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9" y="1447800"/>
            <a:ext cx="7872549" cy="2871651"/>
          </a:xfrm>
        </p:spPr>
        <p:txBody>
          <a:bodyPr/>
          <a:lstStyle/>
          <a:p>
            <a:r>
              <a:rPr lang="en-US" dirty="0" smtClean="0"/>
              <a:t>Runtime Terror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81343" y="352205"/>
            <a:ext cx="3772881" cy="169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2526" y="648965"/>
            <a:ext cx="776000" cy="79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5;p13"/>
          <p:cNvPicPr preferRelativeResize="0"/>
          <p:nvPr/>
        </p:nvPicPr>
        <p:blipFill rotWithShape="1">
          <a:blip r:embed="rId4"/>
          <a:srcRect l="1811" r="1821"/>
          <a:stretch>
            <a:fillRect/>
          </a:stretch>
        </p:blipFill>
        <p:spPr>
          <a:xfrm>
            <a:off x="10393212" y="648965"/>
            <a:ext cx="776000" cy="72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2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Updated GitHub Repository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274233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99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879" y="0"/>
            <a:ext cx="12198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30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Terror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Sumit Karpe</a:t>
            </a:r>
          </a:p>
          <a:p>
            <a:r>
              <a:rPr lang="en-US" dirty="0" smtClean="0"/>
              <a:t>Soham Mirikar</a:t>
            </a:r>
          </a:p>
          <a:p>
            <a:r>
              <a:rPr lang="en-US" dirty="0" smtClean="0"/>
              <a:t>Bharat Addagatla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0"/>
            <a:ext cx="6862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1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27522" cy="4195481"/>
          </a:xfrm>
        </p:spPr>
        <p:txBody>
          <a:bodyPr/>
          <a:lstStyle/>
          <a:p>
            <a:r>
              <a:rPr lang="en-US" dirty="0" smtClean="0"/>
              <a:t>Develop a Machine Learning model for the Preventive Maintenance of Electric Vehicles or any other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34" y="1477817"/>
            <a:ext cx="6061166" cy="39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/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17" y="2052918"/>
            <a:ext cx="5947954" cy="4195481"/>
          </a:xfrm>
        </p:spPr>
        <p:txBody>
          <a:bodyPr/>
          <a:lstStyle/>
          <a:p>
            <a:r>
              <a:rPr lang="en-US" dirty="0" smtClean="0"/>
              <a:t>To predict a maintenance break</a:t>
            </a:r>
          </a:p>
          <a:p>
            <a:r>
              <a:rPr lang="en-US" dirty="0" smtClean="0"/>
              <a:t>To avoid bringing an entire production line to a halt</a:t>
            </a:r>
          </a:p>
          <a:p>
            <a:r>
              <a:rPr lang="en-US" dirty="0" smtClean="0"/>
              <a:t>To predict system breakdown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3248"/>
            <a:ext cx="6113417" cy="45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6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323614" cy="4195481"/>
          </a:xfrm>
        </p:spPr>
        <p:txBody>
          <a:bodyPr/>
          <a:lstStyle/>
          <a:p>
            <a:r>
              <a:rPr lang="en-US" dirty="0" smtClean="0"/>
              <a:t>Get a good quality dataset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Appropriate Algorithm selection</a:t>
            </a:r>
          </a:p>
          <a:p>
            <a:r>
              <a:rPr lang="en-US" dirty="0" smtClean="0"/>
              <a:t>Applying PNC for various algorithms and Dataset iterations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445" y="1245326"/>
            <a:ext cx="6190555" cy="5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3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759" y="2052919"/>
            <a:ext cx="4206239" cy="1944316"/>
          </a:xfrm>
        </p:spPr>
        <p:txBody>
          <a:bodyPr/>
          <a:lstStyle/>
          <a:p>
            <a:r>
              <a:rPr lang="en-US" dirty="0" smtClean="0"/>
              <a:t>Scikit Learn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Random Forest Regressor()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916"/>
            <a:ext cx="7985759" cy="56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045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9"/>
            <a:ext cx="12252959" cy="6850861"/>
          </a:xfrm>
        </p:spPr>
      </p:pic>
    </p:spTree>
    <p:extLst>
      <p:ext uri="{BB962C8B-B14F-4D97-AF65-F5344CB8AC3E}">
        <p14:creationId xmlns:p14="http://schemas.microsoft.com/office/powerpoint/2010/main" val="267848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149442" cy="4195481"/>
          </a:xfrm>
        </p:spPr>
        <p:txBody>
          <a:bodyPr/>
          <a:lstStyle/>
          <a:p>
            <a:r>
              <a:rPr lang="en-US" dirty="0" smtClean="0"/>
              <a:t>License the model </a:t>
            </a:r>
          </a:p>
          <a:p>
            <a:r>
              <a:rPr lang="en-US" dirty="0" smtClean="0"/>
              <a:t>Sell it as a software </a:t>
            </a:r>
          </a:p>
          <a:p>
            <a:r>
              <a:rPr lang="en-US" dirty="0" smtClean="0"/>
              <a:t>Sell it as an add on hardware accessory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23" y="1408934"/>
            <a:ext cx="6479178" cy="54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8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252"/>
            <a:ext cx="8946541" cy="2132512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Training the machine learning model</a:t>
            </a:r>
          </a:p>
          <a:p>
            <a:r>
              <a:rPr lang="en-US" dirty="0" smtClean="0"/>
              <a:t>Peak accuracy achieved 94.8%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52" y="3708764"/>
            <a:ext cx="6574971" cy="31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2220</TotalTime>
  <Words>121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Runtime Terror</vt:lpstr>
      <vt:lpstr>Runtime Terror</vt:lpstr>
      <vt:lpstr>Machine Learning</vt:lpstr>
      <vt:lpstr>Idea / Approach</vt:lpstr>
      <vt:lpstr>Implementation</vt:lpstr>
      <vt:lpstr>Technology</vt:lpstr>
      <vt:lpstr>PowerPoint Presentation</vt:lpstr>
      <vt:lpstr>Scope of Monetization</vt:lpstr>
      <vt:lpstr>Day 1</vt:lpstr>
      <vt:lpstr>Day 2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Terror</dc:title>
  <dc:creator>DELL</dc:creator>
  <cp:lastModifiedBy>DELL</cp:lastModifiedBy>
  <cp:revision>11</cp:revision>
  <dcterms:created xsi:type="dcterms:W3CDTF">2022-10-15T05:57:58Z</dcterms:created>
  <dcterms:modified xsi:type="dcterms:W3CDTF">2022-10-16T18:57:59Z</dcterms:modified>
</cp:coreProperties>
</file>