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69" r:id="rId4"/>
    <p:sldId id="271" r:id="rId5"/>
    <p:sldId id="274" r:id="rId6"/>
    <p:sldId id="273" r:id="rId7"/>
    <p:sldId id="275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86102-433C-4D88-9D7E-37686AC84F99}" v="22" dt="2022-05-11T00:10:1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M PUNDLIK MAHAJAN" userId="8f18c588-d616-4247-b775-faeb31b13514" providerId="ADAL" clId="{07E1B6D1-68D8-4E49-BBAE-248CEFFAE16F}"/>
    <pc:docChg chg="undo custSel addSld delSld modSld">
      <pc:chgData name="SOHAM PUNDLIK MAHAJAN" userId="8f18c588-d616-4247-b775-faeb31b13514" providerId="ADAL" clId="{07E1B6D1-68D8-4E49-BBAE-248CEFFAE16F}" dt="2022-05-11T00:29:11.355" v="49" actId="20577"/>
      <pc:docMkLst>
        <pc:docMk/>
      </pc:docMkLst>
      <pc:sldChg chg="del">
        <pc:chgData name="SOHAM PUNDLIK MAHAJAN" userId="8f18c588-d616-4247-b775-faeb31b13514" providerId="ADAL" clId="{07E1B6D1-68D8-4E49-BBAE-248CEFFAE16F}" dt="2022-05-11T00:22:24.935" v="3" actId="47"/>
        <pc:sldMkLst>
          <pc:docMk/>
          <pc:sldMk cId="2398645057" sldId="257"/>
        </pc:sldMkLst>
      </pc:sldChg>
      <pc:sldChg chg="add del">
        <pc:chgData name="SOHAM PUNDLIK MAHAJAN" userId="8f18c588-d616-4247-b775-faeb31b13514" providerId="ADAL" clId="{07E1B6D1-68D8-4E49-BBAE-248CEFFAE16F}" dt="2022-05-11T00:22:23.248" v="2" actId="47"/>
        <pc:sldMkLst>
          <pc:docMk/>
          <pc:sldMk cId="2611293894" sldId="261"/>
        </pc:sldMkLst>
      </pc:sldChg>
      <pc:sldChg chg="modSp mod">
        <pc:chgData name="SOHAM PUNDLIK MAHAJAN" userId="8f18c588-d616-4247-b775-faeb31b13514" providerId="ADAL" clId="{07E1B6D1-68D8-4E49-BBAE-248CEFFAE16F}" dt="2022-05-11T00:25:45.243" v="44" actId="20577"/>
        <pc:sldMkLst>
          <pc:docMk/>
          <pc:sldMk cId="3103319457" sldId="269"/>
        </pc:sldMkLst>
        <pc:spChg chg="mod">
          <ac:chgData name="SOHAM PUNDLIK MAHAJAN" userId="8f18c588-d616-4247-b775-faeb31b13514" providerId="ADAL" clId="{07E1B6D1-68D8-4E49-BBAE-248CEFFAE16F}" dt="2022-05-11T00:25:45.243" v="44" actId="20577"/>
          <ac:spMkLst>
            <pc:docMk/>
            <pc:sldMk cId="3103319457" sldId="269"/>
            <ac:spMk id="3" creationId="{EC1E96DE-134C-4B05-B2F4-7C4C03A899C6}"/>
          </ac:spMkLst>
        </pc:spChg>
      </pc:sldChg>
      <pc:sldChg chg="modSp mod">
        <pc:chgData name="SOHAM PUNDLIK MAHAJAN" userId="8f18c588-d616-4247-b775-faeb31b13514" providerId="ADAL" clId="{07E1B6D1-68D8-4E49-BBAE-248CEFFAE16F}" dt="2022-05-11T00:28:47.908" v="46" actId="20577"/>
        <pc:sldMkLst>
          <pc:docMk/>
          <pc:sldMk cId="3438900262" sldId="271"/>
        </pc:sldMkLst>
        <pc:spChg chg="mod">
          <ac:chgData name="SOHAM PUNDLIK MAHAJAN" userId="8f18c588-d616-4247-b775-faeb31b13514" providerId="ADAL" clId="{07E1B6D1-68D8-4E49-BBAE-248CEFFAE16F}" dt="2022-05-11T00:28:47.908" v="46" actId="20577"/>
          <ac:spMkLst>
            <pc:docMk/>
            <pc:sldMk cId="3438900262" sldId="271"/>
            <ac:spMk id="3" creationId="{EC1E96DE-134C-4B05-B2F4-7C4C03A899C6}"/>
          </ac:spMkLst>
        </pc:spChg>
      </pc:sldChg>
      <pc:sldChg chg="modSp mod">
        <pc:chgData name="SOHAM PUNDLIK MAHAJAN" userId="8f18c588-d616-4247-b775-faeb31b13514" providerId="ADAL" clId="{07E1B6D1-68D8-4E49-BBAE-248CEFFAE16F}" dt="2022-05-11T00:24:46.027" v="42" actId="20577"/>
        <pc:sldMkLst>
          <pc:docMk/>
          <pc:sldMk cId="3794737204" sldId="272"/>
        </pc:sldMkLst>
        <pc:spChg chg="mod">
          <ac:chgData name="SOHAM PUNDLIK MAHAJAN" userId="8f18c588-d616-4247-b775-faeb31b13514" providerId="ADAL" clId="{07E1B6D1-68D8-4E49-BBAE-248CEFFAE16F}" dt="2022-05-11T00:24:46.027" v="42" actId="20577"/>
          <ac:spMkLst>
            <pc:docMk/>
            <pc:sldMk cId="3794737204" sldId="272"/>
            <ac:spMk id="3" creationId="{EC1E96DE-134C-4B05-B2F4-7C4C03A899C6}"/>
          </ac:spMkLst>
        </pc:spChg>
      </pc:sldChg>
      <pc:sldChg chg="modSp mod">
        <pc:chgData name="SOHAM PUNDLIK MAHAJAN" userId="8f18c588-d616-4247-b775-faeb31b13514" providerId="ADAL" clId="{07E1B6D1-68D8-4E49-BBAE-248CEFFAE16F}" dt="2022-05-11T00:29:00.657" v="48" actId="20577"/>
        <pc:sldMkLst>
          <pc:docMk/>
          <pc:sldMk cId="3132144867" sldId="274"/>
        </pc:sldMkLst>
        <pc:spChg chg="mod">
          <ac:chgData name="SOHAM PUNDLIK MAHAJAN" userId="8f18c588-d616-4247-b775-faeb31b13514" providerId="ADAL" clId="{07E1B6D1-68D8-4E49-BBAE-248CEFFAE16F}" dt="2022-05-11T00:29:00.657" v="48" actId="20577"/>
          <ac:spMkLst>
            <pc:docMk/>
            <pc:sldMk cId="3132144867" sldId="274"/>
            <ac:spMk id="3" creationId="{EC1E96DE-134C-4B05-B2F4-7C4C03A899C6}"/>
          </ac:spMkLst>
        </pc:spChg>
      </pc:sldChg>
      <pc:sldChg chg="modSp mod">
        <pc:chgData name="SOHAM PUNDLIK MAHAJAN" userId="8f18c588-d616-4247-b775-faeb31b13514" providerId="ADAL" clId="{07E1B6D1-68D8-4E49-BBAE-248CEFFAE16F}" dt="2022-05-11T00:29:11.355" v="49" actId="20577"/>
        <pc:sldMkLst>
          <pc:docMk/>
          <pc:sldMk cId="309188069" sldId="275"/>
        </pc:sldMkLst>
        <pc:spChg chg="mod">
          <ac:chgData name="SOHAM PUNDLIK MAHAJAN" userId="8f18c588-d616-4247-b775-faeb31b13514" providerId="ADAL" clId="{07E1B6D1-68D8-4E49-BBAE-248CEFFAE16F}" dt="2022-05-11T00:29:11.355" v="49" actId="20577"/>
          <ac:spMkLst>
            <pc:docMk/>
            <pc:sldMk cId="309188069" sldId="275"/>
            <ac:spMk id="3" creationId="{EC1E96DE-134C-4B05-B2F4-7C4C03A899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95372-BA67-475B-B5E5-EC4456AD95A1}" type="datetimeFigureOut">
              <a:rPr lang="en-IN" smtClean="0"/>
              <a:t>11-05-2022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6C03-D221-4607-ABDE-FCFF775A1D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6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6A4C-7AD3-488D-A389-00C5947B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305" y="1209755"/>
            <a:ext cx="8367390" cy="2093739"/>
          </a:xfrm>
        </p:spPr>
        <p:txBody>
          <a:bodyPr/>
          <a:lstStyle/>
          <a:p>
            <a:r>
              <a:rPr lang="en-US" sz="5400" b="1" dirty="0"/>
              <a:t>DSA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6439-4051-4D58-9D28-927728458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305" y="3554507"/>
            <a:ext cx="8367390" cy="1860175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cap="all" baseline="0" dirty="0">
                <a:solidFill>
                  <a:schemeClr val="tx1"/>
                </a:solidFill>
                <a:effectLst/>
                <a:latin typeface="Dosis-medium" panose="020B0604020202020204" charset="0"/>
              </a:rPr>
              <a:t>STATIC IP ROUTING Using Dijktra's Algorithm</a:t>
            </a:r>
            <a:endParaRPr lang="en-IN" sz="2400" b="1" dirty="0">
              <a:solidFill>
                <a:schemeClr val="tx1"/>
              </a:solidFill>
              <a:effectLst/>
            </a:endParaRPr>
          </a:p>
          <a:p>
            <a:r>
              <a:rPr lang="en-IN" sz="2400" dirty="0"/>
              <a:t>Soham Mahajan</a:t>
            </a:r>
          </a:p>
          <a:p>
            <a:r>
              <a:rPr lang="en-IN" dirty="0"/>
              <a:t>112003139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7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9B35-0173-48EB-A5B8-F8132D2B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0282"/>
            <a:ext cx="9601200" cy="675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structures and Algorithms: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6DE-134C-4B05-B2F4-7C4C03A8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189"/>
            <a:ext cx="10569389" cy="46840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Graph Using Adjacency List to represent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 Heap Data Structure for Dijkstra's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Trie ADS to store IP addresses in Binary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Linked List to store Devices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dirty="0">
                <a:solidFill>
                  <a:srgbClr val="D4D4D4"/>
                </a:solidFill>
                <a:effectLst/>
              </a:rPr>
              <a:t>Dijkstra's Shortest Path Algorithm.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7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9B35-0173-48EB-A5B8-F8132D2B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0282"/>
            <a:ext cx="9601200" cy="675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Representation of Network: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6DE-134C-4B05-B2F4-7C4C03A8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189"/>
            <a:ext cx="10569389" cy="46840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Graph is represented by router nodes(V) connected to each other by edges(E).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Functions :-</a:t>
            </a:r>
            <a:endParaRPr lang="en-US" sz="2400" b="1" dirty="0"/>
          </a:p>
          <a:p>
            <a:pPr marL="742950" lvl="1" indent="-342900">
              <a:buFont typeface="Wingdings" panose="05000000000000000000" pitchFamily="2" charset="2"/>
              <a:buChar char="§"/>
            </a:pPr>
            <a:r>
              <a:rPr lang="en-US" sz="2400" i="0" dirty="0"/>
              <a:t>Create Graph </a:t>
            </a:r>
          </a:p>
          <a:p>
            <a:pPr marL="742950" lvl="1" indent="-342900">
              <a:buFont typeface="Wingdings" panose="05000000000000000000" pitchFamily="2" charset="2"/>
              <a:buChar char="§"/>
            </a:pPr>
            <a:r>
              <a:rPr lang="en-US" sz="2400" i="0" dirty="0"/>
              <a:t>Add Edge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Adjacency Matrix used to check existing edges is used.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O(1) Time Complexity to add edge using Adjacency list.</a:t>
            </a:r>
          </a:p>
          <a:p>
            <a:pPr marL="742950" lvl="1" indent="-342900">
              <a:buFont typeface="Wingdings" panose="05000000000000000000" pitchFamily="2" charset="2"/>
              <a:buChar char="§"/>
            </a:pPr>
            <a:r>
              <a:rPr lang="en-US" sz="2400" i="0" dirty="0"/>
              <a:t>Delete Edge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O(V) Time Complexity to delete edge using Adjacency list.</a:t>
            </a:r>
          </a:p>
          <a:p>
            <a:pPr marL="742950" lvl="1" indent="-342900">
              <a:buFont typeface="Wingdings" panose="05000000000000000000" pitchFamily="2" charset="2"/>
              <a:buChar char="§"/>
            </a:pPr>
            <a:r>
              <a:rPr lang="en-US" sz="2400" i="0" dirty="0"/>
              <a:t>Print Network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O(V + E) Time complexity is required to print whole graph.</a:t>
            </a:r>
          </a:p>
        </p:txBody>
      </p:sp>
    </p:spTree>
    <p:extLst>
      <p:ext uri="{BB962C8B-B14F-4D97-AF65-F5344CB8AC3E}">
        <p14:creationId xmlns:p14="http://schemas.microsoft.com/office/powerpoint/2010/main" val="310331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9B35-0173-48EB-A5B8-F8132D2B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0282"/>
            <a:ext cx="9601200" cy="675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Device representation in Network: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6DE-134C-4B05-B2F4-7C4C03A8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189"/>
            <a:ext cx="10569389" cy="468405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Devices are connected to routers in linked list fashion.</a:t>
            </a: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Each Devices has its own IPV4 Address, Subnet Mask and Interface information.</a:t>
            </a: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Functions :-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Add devices: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1257300" indent="-34290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O(1) Time Complexity as insertion is at the beginning of list.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Delete Devices: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1257300" indent="-34290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O(n) Time Complexity as all IP's are searched for particular IP.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Print Routing Table: 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1257300" indent="-34290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O(n) Time Complexity as all devices are printed.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1257300" indent="-34290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 Where n is total devices connected to each router.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Dosis" pitchFamily="2" charset="0"/>
              </a:rPr>
              <a:t>.</a:t>
            </a:r>
            <a:endParaRPr lang="en-I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90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9B35-0173-48EB-A5B8-F8132D2B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0282"/>
            <a:ext cx="9601200" cy="675640"/>
          </a:xfrm>
        </p:spPr>
        <p:txBody>
          <a:bodyPr>
            <a:normAutofit/>
          </a:bodyPr>
          <a:lstStyle/>
          <a:p>
            <a:r>
              <a:rPr lang="en-US" sz="4000" b="1" i="0" cap="all" dirty="0">
                <a:solidFill>
                  <a:schemeClr val="tx1"/>
                </a:solidFill>
                <a:effectLst/>
                <a:latin typeface="+mn-lt"/>
              </a:rPr>
              <a:t>Conversion OF IP into binary form: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6DE-134C-4B05-B2F4-7C4C03A8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1225"/>
            <a:ext cx="10551459" cy="4684059"/>
          </a:xfrm>
        </p:spPr>
        <p:txBody>
          <a:bodyPr>
            <a:noAutofit/>
          </a:bodyPr>
          <a:lstStyle/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IP Address of each device is converted into 32 bits binary format.</a:t>
            </a: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IPs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are stored in tries to forward packet using longest prefix matching technique easily.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Ex:  2.2.2.2 IP Address gets converted into 00000010000000100000001000000010 in 32 bits binary format.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Functions :-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Is valid IP address: To check whether IP Address is correct or not. Strtok function is used.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Convert IP to binary:  It converts IP address into binary format. Strtok function is used for tokenization and Itoa function is used to convert number into string binary form.</a:t>
            </a:r>
            <a:endParaRPr lang="en-IN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14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9B35-0173-48EB-A5B8-F8132D2B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0282"/>
            <a:ext cx="9601200" cy="675640"/>
          </a:xfrm>
        </p:spPr>
        <p:txBody>
          <a:bodyPr>
            <a:normAutofit/>
          </a:bodyPr>
          <a:lstStyle/>
          <a:p>
            <a:r>
              <a:rPr lang="en-US" sz="4000" b="1" i="0" cap="all" dirty="0">
                <a:solidFill>
                  <a:schemeClr val="tx1"/>
                </a:solidFill>
                <a:effectLst/>
                <a:latin typeface="+mn-lt"/>
              </a:rPr>
              <a:t>IP Storage In Tries: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6DE-134C-4B05-B2F4-7C4C03A8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189"/>
            <a:ext cx="10569389" cy="468405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Insert in Trie:  This function is used to insert converted string in tries. Time Complexity is order of inserted string length i.e., O(length).</a:t>
            </a: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Search in Trie:  This function is used to search particular string in tries. Time Complexity is order of searched string length i.e., O(length).           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Delete in Trie:  This function is used to delete particular string in tries. Time Complexity is order of deleted string length i.e., O(length).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Destroy Trie:  This function frees all nodes in tries. Time Complexity is of order O(2^n)  where n is maximum string length which in my case in 32.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Longest Prefix Matching:  This function helps to send data packets to longest prefix matching IP.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Exact Match:  This function helps to send data packets to exact IP location.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1257300" indent="-34290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Dosis" pitchFamily="2" charset="0"/>
              </a:rPr>
              <a:t>.</a:t>
            </a:r>
            <a:endParaRPr lang="en-I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845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9B35-0173-48EB-A5B8-F8132D2B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0282"/>
            <a:ext cx="9601200" cy="675640"/>
          </a:xfrm>
        </p:spPr>
        <p:txBody>
          <a:bodyPr>
            <a:normAutofit/>
          </a:bodyPr>
          <a:lstStyle/>
          <a:p>
            <a:r>
              <a:rPr lang="en-US" sz="4000" b="1" i="0" cap="all" dirty="0">
                <a:solidFill>
                  <a:schemeClr val="tx1"/>
                </a:solidFill>
                <a:effectLst/>
                <a:latin typeface="+mn-lt"/>
              </a:rPr>
              <a:t>Dijkstra's Algorithm: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6DE-134C-4B05-B2F4-7C4C03A8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189"/>
            <a:ext cx="10569389" cy="492162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This Algorithm is used to generate shortest path tree (shortest path from source vertex to all other vertex available in network)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This Algorithm is implemented using Min Heap Data structure.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Algorithm has Time Complexity as O(E*</a:t>
            </a:r>
            <a:r>
              <a:rPr lang="en-US" sz="2400" dirty="0">
                <a:solidFill>
                  <a:schemeClr val="tx1"/>
                </a:solidFill>
              </a:rPr>
              <a:t>log V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) in Adjacency list whereas O(V^2) in case of Adjacency Matrix.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chemeClr val="tx1"/>
                </a:solidFill>
                <a:effectLst/>
              </a:rPr>
              <a:t>Functions :-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reate_heap : To create Min Heap from graph.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n_heapify : To Heapify the Min Heap at root position.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swap_nodes : To swap heap nodes.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pdate_distance : To update distance values. Time Complexity is O(Log V). V is total vertices.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xtract_min : To extract root node from Min Heap.</a:t>
            </a:r>
            <a:endParaRPr lang="en-IN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18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9B35-0173-48EB-A5B8-F8132D2B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0282"/>
            <a:ext cx="9601200" cy="675640"/>
          </a:xfrm>
        </p:spPr>
        <p:txBody>
          <a:bodyPr>
            <a:normAutofit/>
          </a:bodyPr>
          <a:lstStyle/>
          <a:p>
            <a:r>
              <a:rPr lang="en-US" sz="4000" b="1" i="0" cap="all" dirty="0">
                <a:solidFill>
                  <a:schemeClr val="tx1"/>
                </a:solidFill>
                <a:effectLst/>
                <a:latin typeface="+mn-lt"/>
              </a:rPr>
              <a:t>Demo Network: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1" name="Content Placeholder 30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EA053E3-4251-BC83-E6F2-10A111481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83464"/>
            <a:ext cx="9772811" cy="4450361"/>
          </a:xfr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0EBC114-E557-7F5C-2A88-5D13FDCADF1A}"/>
              </a:ext>
            </a:extLst>
          </p:cNvPr>
          <p:cNvSpPr txBox="1"/>
          <p:nvPr/>
        </p:nvSpPr>
        <p:spPr>
          <a:xfrm>
            <a:off x="5158803" y="2133296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86AC45-B81D-B15B-54AB-628855DFE0AB}"/>
              </a:ext>
            </a:extLst>
          </p:cNvPr>
          <p:cNvSpPr txBox="1"/>
          <p:nvPr/>
        </p:nvSpPr>
        <p:spPr>
          <a:xfrm>
            <a:off x="7100943" y="2133296"/>
            <a:ext cx="41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1AD326-771A-A778-7E34-09600F32E805}"/>
              </a:ext>
            </a:extLst>
          </p:cNvPr>
          <p:cNvSpPr txBox="1"/>
          <p:nvPr/>
        </p:nvSpPr>
        <p:spPr>
          <a:xfrm>
            <a:off x="6312048" y="2841812"/>
            <a:ext cx="35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4B2053-2781-1B57-17E6-062013371117}"/>
              </a:ext>
            </a:extLst>
          </p:cNvPr>
          <p:cNvSpPr txBox="1"/>
          <p:nvPr/>
        </p:nvSpPr>
        <p:spPr>
          <a:xfrm>
            <a:off x="5217074" y="3552260"/>
            <a:ext cx="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49DF1-E278-9AFA-5E72-A45235E0B26C}"/>
              </a:ext>
            </a:extLst>
          </p:cNvPr>
          <p:cNvSpPr txBox="1"/>
          <p:nvPr/>
        </p:nvSpPr>
        <p:spPr>
          <a:xfrm>
            <a:off x="7055863" y="3623978"/>
            <a:ext cx="27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8694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9B35-0173-48EB-A5B8-F8132D2B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0282"/>
            <a:ext cx="9601200" cy="675640"/>
          </a:xfrm>
        </p:spPr>
        <p:txBody>
          <a:bodyPr>
            <a:normAutofit/>
          </a:bodyPr>
          <a:lstStyle/>
          <a:p>
            <a:r>
              <a:rPr lang="en-US" sz="4000" b="1" i="0" cap="all" dirty="0">
                <a:solidFill>
                  <a:schemeClr val="tx1"/>
                </a:solidFill>
                <a:effectLst/>
                <a:latin typeface="+mn-lt"/>
              </a:rPr>
              <a:t>Future extra Functions: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6DE-134C-4B05-B2F4-7C4C03A8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189"/>
            <a:ext cx="10569389" cy="492162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Use of proper subnetting technique to convert split IP into Network ID and Host ID.</a:t>
            </a:r>
          </a:p>
          <a:p>
            <a:pPr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Use of IPV6 Addresses can be used.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800100" indent="-342900" algn="l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IPV4 are 32-bit addresses whereas IPV6 are 128-bit addresses.</a:t>
            </a:r>
            <a:endParaRPr lang="en-IN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70622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579</TotalTime>
  <Words>681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Dosis</vt:lpstr>
      <vt:lpstr>Dosis-medium</vt:lpstr>
      <vt:lpstr>Franklin Gothic Book</vt:lpstr>
      <vt:lpstr>Wingdings</vt:lpstr>
      <vt:lpstr>Crop</vt:lpstr>
      <vt:lpstr>DSA Project </vt:lpstr>
      <vt:lpstr>Data structures and Algorithms:</vt:lpstr>
      <vt:lpstr>Representation of Network:</vt:lpstr>
      <vt:lpstr>Device representation in Network:</vt:lpstr>
      <vt:lpstr>Conversion OF IP into binary form:</vt:lpstr>
      <vt:lpstr>IP Storage In Tries:</vt:lpstr>
      <vt:lpstr>Dijkstra's Algorithm:</vt:lpstr>
      <vt:lpstr>Demo Network:</vt:lpstr>
      <vt:lpstr>Future extra Functions: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</dc:title>
  <dc:creator>Prathmesh Vhatkar</dc:creator>
  <cp:lastModifiedBy>SOHAM PUNDLIK MAHAJAN</cp:lastModifiedBy>
  <cp:revision>8</cp:revision>
  <cp:lastPrinted>2022-05-11T00:14:46Z</cp:lastPrinted>
  <dcterms:created xsi:type="dcterms:W3CDTF">2022-02-05T10:01:27Z</dcterms:created>
  <dcterms:modified xsi:type="dcterms:W3CDTF">2022-05-11T00:29:11Z</dcterms:modified>
</cp:coreProperties>
</file>