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31" r:id="rId3"/>
    <p:sldId id="332" r:id="rId4"/>
    <p:sldId id="373" r:id="rId5"/>
    <p:sldId id="3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75739"/>
            <a:ext cx="10972800" cy="54121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Pairs and Stripes</a:t>
            </a:r>
          </a:p>
        </p:txBody>
      </p:sp>
    </p:spTree>
    <p:extLst>
      <p:ext uri="{BB962C8B-B14F-4D97-AF65-F5344CB8AC3E}">
        <p14:creationId xmlns:p14="http://schemas.microsoft.com/office/powerpoint/2010/main" val="105678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2072" y="172770"/>
            <a:ext cx="10515600" cy="732155"/>
          </a:xfrm>
        </p:spPr>
        <p:txBody>
          <a:bodyPr/>
          <a:lstStyle/>
          <a:p>
            <a:r>
              <a:rPr lang="en-US" sz="3600" dirty="0"/>
              <a:t>Problem: Word co-occurrence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02097"/>
            <a:ext cx="9184640" cy="35985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Find the number of times two words appear together in a collection of documents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Applications: 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Finding related words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Computing word embedding in NLP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Machine Translation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436498" y="2528597"/>
            <a:ext cx="4145903" cy="708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44" marR="0" lvl="0" indent="-2857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John and harry are friends</a:t>
            </a:r>
          </a:p>
          <a:p>
            <a:pPr marL="285744" marR="0" lvl="0" indent="-2857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285744" marR="0" lvl="0" indent="-28574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John and harry are classmates</a:t>
            </a:r>
          </a:p>
        </p:txBody>
      </p:sp>
      <p:sp>
        <p:nvSpPr>
          <p:cNvPr id="3" name="Down Arrow 2"/>
          <p:cNvSpPr/>
          <p:nvPr/>
        </p:nvSpPr>
        <p:spPr>
          <a:xfrm>
            <a:off x="9126893" y="3239705"/>
            <a:ext cx="765111" cy="120364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35818" y="4443354"/>
            <a:ext cx="2547257" cy="12036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(harry  john),       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(friends john),     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(classmates john),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(classmates harry), 1</a:t>
            </a:r>
          </a:p>
        </p:txBody>
      </p:sp>
    </p:spTree>
    <p:extLst>
      <p:ext uri="{BB962C8B-B14F-4D97-AF65-F5344CB8AC3E}">
        <p14:creationId xmlns:p14="http://schemas.microsoft.com/office/powerpoint/2010/main" val="3122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35" y="144292"/>
            <a:ext cx="10972800" cy="527539"/>
          </a:xfrm>
        </p:spPr>
        <p:txBody>
          <a:bodyPr/>
          <a:lstStyle/>
          <a:p>
            <a:r>
              <a:rPr lang="en-IN" sz="3000" b="1" dirty="0"/>
              <a:t>Map-reduce Algorithm (Simple)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450" y="2106878"/>
            <a:ext cx="52132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class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Mapper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method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docid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doc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for all term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in doc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 for all term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 (≠ w)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in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      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p,q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dictionaryOrder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w,u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         Emit(pair (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p, 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); count 1)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073" y="14795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mapper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3848" y="1941220"/>
            <a:ext cx="6598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class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method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Reduce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(pair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counts [c1; c2; : : :])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s 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for all count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in [c1; c2; : : :]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s = s + 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   Emit(pair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count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7767" y="1479555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21444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2670"/>
            <a:ext cx="10972800" cy="527539"/>
          </a:xfrm>
        </p:spPr>
        <p:txBody>
          <a:bodyPr>
            <a:noAutofit/>
          </a:bodyPr>
          <a:lstStyle/>
          <a:p>
            <a:r>
              <a:rPr lang="en-IN" sz="3600" b="1" dirty="0"/>
              <a:t>What is wrong with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515" y="1222132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John and harry are friends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8573" y="1222132"/>
            <a:ext cx="2741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John and harry are classmates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7285" y="3742765"/>
            <a:ext cx="6918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class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method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Reduce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(pair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counts [c1; c2; : : :])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s 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for all count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in [c1; c2; : : :]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s = s + 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   Emit(pair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count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31619" y="1009350"/>
            <a:ext cx="4777865" cy="13077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Example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304792" marR="0" lvl="0" indent="-3047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John and harry are friends</a:t>
            </a:r>
          </a:p>
          <a:p>
            <a:pPr marL="304792" marR="0" lvl="0" indent="-3047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John and harry are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04A4A-53CD-4C09-9C1F-0DE446C11D81}"/>
              </a:ext>
            </a:extLst>
          </p:cNvPr>
          <p:cNvSpPr txBox="1"/>
          <p:nvPr/>
        </p:nvSpPr>
        <p:spPr>
          <a:xfrm>
            <a:off x="425327" y="1114074"/>
            <a:ext cx="52132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class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Mapper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method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docid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doc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for all term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in doc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 for all term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 (≠ w)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in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      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p,q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dictionaryOrder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w,u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               Emit(pair (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p, q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); count 1)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2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299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Schoolbook</vt:lpstr>
      <vt:lpstr>Office Theme</vt:lpstr>
      <vt:lpstr>Big Data Processing</vt:lpstr>
      <vt:lpstr>Pairs and Stripes</vt:lpstr>
      <vt:lpstr>Problem: Word co-occurrence</vt:lpstr>
      <vt:lpstr>Map-reduce Algorithm (Simple)</vt:lpstr>
      <vt:lpstr>What is wrong with it?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671</cp:revision>
  <dcterms:created xsi:type="dcterms:W3CDTF">2020-05-13T23:12:08Z</dcterms:created>
  <dcterms:modified xsi:type="dcterms:W3CDTF">2024-03-04T07:19:06Z</dcterms:modified>
</cp:coreProperties>
</file>