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8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E55FF-700D-46C6-9AA5-BACD955C79B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228D3E-3360-45A9-8AF5-7FDF2125C4FD}">
      <dgm:prSet/>
      <dgm:spPr/>
      <dgm:t>
        <a:bodyPr/>
        <a:lstStyle/>
        <a:p>
          <a:r>
            <a:rPr lang="en-US" b="1" i="0"/>
            <a:t>Integer</a:t>
          </a:r>
          <a:r>
            <a:rPr lang="en-US" b="0" i="0"/>
            <a:t>: </a:t>
          </a:r>
          <a:endParaRPr lang="en-US"/>
        </a:p>
      </dgm:t>
    </dgm:pt>
    <dgm:pt modelId="{2DD3EA3A-B459-40AD-9192-C4B5656E5057}" type="parTrans" cxnId="{57A9B01A-82E5-4E08-8280-851DA65B7C31}">
      <dgm:prSet/>
      <dgm:spPr/>
      <dgm:t>
        <a:bodyPr/>
        <a:lstStyle/>
        <a:p>
          <a:endParaRPr lang="en-US"/>
        </a:p>
      </dgm:t>
    </dgm:pt>
    <dgm:pt modelId="{019C239A-FB5A-43FA-AB88-4B29860A7042}" type="sibTrans" cxnId="{57A9B01A-82E5-4E08-8280-851DA65B7C31}">
      <dgm:prSet/>
      <dgm:spPr/>
      <dgm:t>
        <a:bodyPr/>
        <a:lstStyle/>
        <a:p>
          <a:endParaRPr lang="en-US"/>
        </a:p>
      </dgm:t>
    </dgm:pt>
    <dgm:pt modelId="{BBD44A69-34C6-480E-88F0-832D6C2843F8}">
      <dgm:prSet/>
      <dgm:spPr/>
      <dgm:t>
        <a:bodyPr/>
        <a:lstStyle/>
        <a:p>
          <a:r>
            <a:rPr lang="en-US" b="0" i="0" dirty="0"/>
            <a:t>Keyword : </a:t>
          </a:r>
          <a:r>
            <a:rPr lang="en-US" b="1" i="0" dirty="0"/>
            <a:t>int</a:t>
          </a:r>
          <a:r>
            <a:rPr lang="en-US" b="0" i="0" dirty="0"/>
            <a:t>. </a:t>
          </a:r>
          <a:endParaRPr lang="en-US" dirty="0"/>
        </a:p>
      </dgm:t>
    </dgm:pt>
    <dgm:pt modelId="{0977A073-2325-43BB-BCA3-AE1CDD5AC26A}" type="parTrans" cxnId="{936129E4-1895-4702-A792-3AEF85D10FCD}">
      <dgm:prSet/>
      <dgm:spPr/>
      <dgm:t>
        <a:bodyPr/>
        <a:lstStyle/>
        <a:p>
          <a:endParaRPr lang="en-US"/>
        </a:p>
      </dgm:t>
    </dgm:pt>
    <dgm:pt modelId="{9F287B01-F70B-4CDE-9BB3-6E1041B718EE}" type="sibTrans" cxnId="{936129E4-1895-4702-A792-3AEF85D10FCD}">
      <dgm:prSet/>
      <dgm:spPr/>
      <dgm:t>
        <a:bodyPr/>
        <a:lstStyle/>
        <a:p>
          <a:endParaRPr lang="en-US"/>
        </a:p>
      </dgm:t>
    </dgm:pt>
    <dgm:pt modelId="{9934FA2D-16CA-4C04-B972-310462AE572E}">
      <dgm:prSet/>
      <dgm:spPr/>
      <dgm:t>
        <a:bodyPr/>
        <a:lstStyle/>
        <a:p>
          <a:r>
            <a:rPr lang="en-US" b="0" i="0" dirty="0"/>
            <a:t>Size: </a:t>
          </a:r>
          <a:r>
            <a:rPr lang="en-US" b="1" i="0" dirty="0"/>
            <a:t>4 bytes</a:t>
          </a:r>
          <a:endParaRPr lang="en-US" b="1" dirty="0"/>
        </a:p>
      </dgm:t>
    </dgm:pt>
    <dgm:pt modelId="{6315E4CA-B860-4FBC-96E4-8FA31C19707C}" type="parTrans" cxnId="{79340B50-D499-46A6-858C-631EC45CE500}">
      <dgm:prSet/>
      <dgm:spPr/>
      <dgm:t>
        <a:bodyPr/>
        <a:lstStyle/>
        <a:p>
          <a:endParaRPr lang="en-US"/>
        </a:p>
      </dgm:t>
    </dgm:pt>
    <dgm:pt modelId="{E2164DAD-AE5F-410F-9B30-D06752159A54}" type="sibTrans" cxnId="{79340B50-D499-46A6-858C-631EC45CE500}">
      <dgm:prSet/>
      <dgm:spPr/>
      <dgm:t>
        <a:bodyPr/>
        <a:lstStyle/>
        <a:p>
          <a:endParaRPr lang="en-US"/>
        </a:p>
      </dgm:t>
    </dgm:pt>
    <dgm:pt modelId="{80A1BEF9-89C3-4BCB-A7EA-334D1EEB1892}">
      <dgm:prSet/>
      <dgm:spPr/>
      <dgm:t>
        <a:bodyPr/>
        <a:lstStyle/>
        <a:p>
          <a:r>
            <a:rPr lang="en-US" dirty="0"/>
            <a:t>Range: </a:t>
          </a:r>
          <a:r>
            <a:rPr lang="en-US" b="0" i="0" dirty="0"/>
            <a:t>-2147483648 to 2147483647.  </a:t>
          </a:r>
          <a:endParaRPr lang="en-US" dirty="0"/>
        </a:p>
      </dgm:t>
    </dgm:pt>
    <dgm:pt modelId="{09B52D92-6A58-46AE-9BC0-9D23C6AA0EEB}" type="parTrans" cxnId="{53D9624D-3734-49B3-AC5D-E530C7145CD3}">
      <dgm:prSet/>
      <dgm:spPr/>
      <dgm:t>
        <a:bodyPr/>
        <a:lstStyle/>
        <a:p>
          <a:endParaRPr lang="en-US"/>
        </a:p>
      </dgm:t>
    </dgm:pt>
    <dgm:pt modelId="{18162A8A-3F1F-4772-A2A8-FEB2A078D955}" type="sibTrans" cxnId="{53D9624D-3734-49B3-AC5D-E530C7145CD3}">
      <dgm:prSet/>
      <dgm:spPr/>
      <dgm:t>
        <a:bodyPr/>
        <a:lstStyle/>
        <a:p>
          <a:endParaRPr lang="en-US"/>
        </a:p>
      </dgm:t>
    </dgm:pt>
    <dgm:pt modelId="{91AEB3ED-9EC8-4F83-9F28-B4846F497953}">
      <dgm:prSet/>
      <dgm:spPr/>
      <dgm:t>
        <a:bodyPr/>
        <a:lstStyle/>
        <a:p>
          <a:r>
            <a:rPr lang="en-US" b="1" i="0" dirty="0"/>
            <a:t>Character</a:t>
          </a:r>
          <a:r>
            <a:rPr lang="en-US" b="0" i="0" dirty="0"/>
            <a:t>: </a:t>
          </a:r>
          <a:endParaRPr lang="en-US" dirty="0"/>
        </a:p>
      </dgm:t>
    </dgm:pt>
    <dgm:pt modelId="{49A02A56-B0E1-4E1F-8248-82FA93824884}" type="parTrans" cxnId="{B3CE5D09-3311-4CEF-ABD4-51043DA881EB}">
      <dgm:prSet/>
      <dgm:spPr/>
      <dgm:t>
        <a:bodyPr/>
        <a:lstStyle/>
        <a:p>
          <a:endParaRPr lang="en-US"/>
        </a:p>
      </dgm:t>
    </dgm:pt>
    <dgm:pt modelId="{F7679F8C-623D-46E3-90F1-9AD591EDF40F}" type="sibTrans" cxnId="{B3CE5D09-3311-4CEF-ABD4-51043DA881EB}">
      <dgm:prSet/>
      <dgm:spPr/>
      <dgm:t>
        <a:bodyPr/>
        <a:lstStyle/>
        <a:p>
          <a:endParaRPr lang="en-US"/>
        </a:p>
      </dgm:t>
    </dgm:pt>
    <dgm:pt modelId="{EA54870E-AE56-404A-ACDE-38D17E45B6EE}">
      <dgm:prSet/>
      <dgm:spPr/>
      <dgm:t>
        <a:bodyPr/>
        <a:lstStyle/>
        <a:p>
          <a:r>
            <a:rPr lang="en-US" b="0" i="0" dirty="0"/>
            <a:t>Keyword: </a:t>
          </a:r>
          <a:r>
            <a:rPr lang="en-US" b="1" i="0" dirty="0"/>
            <a:t>char</a:t>
          </a:r>
          <a:r>
            <a:rPr lang="en-US" b="0" i="0" dirty="0"/>
            <a:t>. </a:t>
          </a:r>
          <a:endParaRPr lang="en-US" dirty="0"/>
        </a:p>
      </dgm:t>
    </dgm:pt>
    <dgm:pt modelId="{008A22D5-8768-4183-A755-B39159A4E498}" type="parTrans" cxnId="{2EF60C3C-8FB3-41E9-B7DA-E2DC44A5F779}">
      <dgm:prSet/>
      <dgm:spPr/>
      <dgm:t>
        <a:bodyPr/>
        <a:lstStyle/>
        <a:p>
          <a:endParaRPr lang="en-US"/>
        </a:p>
      </dgm:t>
    </dgm:pt>
    <dgm:pt modelId="{3B44C4C9-9360-41B8-A160-5D0275675F0E}" type="sibTrans" cxnId="{2EF60C3C-8FB3-41E9-B7DA-E2DC44A5F779}">
      <dgm:prSet/>
      <dgm:spPr/>
      <dgm:t>
        <a:bodyPr/>
        <a:lstStyle/>
        <a:p>
          <a:endParaRPr lang="en-US"/>
        </a:p>
      </dgm:t>
    </dgm:pt>
    <dgm:pt modelId="{17F16FDB-ABB3-4927-8B48-AB008146569B}">
      <dgm:prSet/>
      <dgm:spPr/>
      <dgm:t>
        <a:bodyPr/>
        <a:lstStyle/>
        <a:p>
          <a:r>
            <a:rPr lang="en-US" dirty="0"/>
            <a:t>Size : </a:t>
          </a:r>
          <a:r>
            <a:rPr lang="en-US" b="1" dirty="0"/>
            <a:t>1 byte</a:t>
          </a:r>
        </a:p>
      </dgm:t>
    </dgm:pt>
    <dgm:pt modelId="{ED43993F-3EAB-4912-B71F-9F496D4DC320}" type="parTrans" cxnId="{67F92DBE-2D15-43A5-82CF-8E961A1F1259}">
      <dgm:prSet/>
      <dgm:spPr/>
      <dgm:t>
        <a:bodyPr/>
        <a:lstStyle/>
        <a:p>
          <a:endParaRPr lang="en-US"/>
        </a:p>
      </dgm:t>
    </dgm:pt>
    <dgm:pt modelId="{E0F2B0D1-7E57-4573-8926-003A509CF2BA}" type="sibTrans" cxnId="{67F92DBE-2D15-43A5-82CF-8E961A1F1259}">
      <dgm:prSet/>
      <dgm:spPr/>
      <dgm:t>
        <a:bodyPr/>
        <a:lstStyle/>
        <a:p>
          <a:endParaRPr lang="en-US"/>
        </a:p>
      </dgm:t>
    </dgm:pt>
    <dgm:pt modelId="{DDF68708-C9B2-457F-9143-6D89FF70F581}">
      <dgm:prSet/>
      <dgm:spPr/>
      <dgm:t>
        <a:bodyPr/>
        <a:lstStyle/>
        <a:p>
          <a:r>
            <a:rPr lang="en-US" b="0" i="0" dirty="0"/>
            <a:t>Range: -128 to 127 or 0 to 255.  </a:t>
          </a:r>
          <a:endParaRPr lang="en-US" dirty="0"/>
        </a:p>
      </dgm:t>
    </dgm:pt>
    <dgm:pt modelId="{D541965F-4E8C-46C9-B97C-30991B54F465}" type="parTrans" cxnId="{EB92F227-8C7E-443E-B7E0-9C321D06991C}">
      <dgm:prSet/>
      <dgm:spPr/>
      <dgm:t>
        <a:bodyPr/>
        <a:lstStyle/>
        <a:p>
          <a:endParaRPr lang="en-US"/>
        </a:p>
      </dgm:t>
    </dgm:pt>
    <dgm:pt modelId="{31258239-7008-4111-A904-5A824D68F045}" type="sibTrans" cxnId="{EB92F227-8C7E-443E-B7E0-9C321D06991C}">
      <dgm:prSet/>
      <dgm:spPr/>
      <dgm:t>
        <a:bodyPr/>
        <a:lstStyle/>
        <a:p>
          <a:endParaRPr lang="en-US"/>
        </a:p>
      </dgm:t>
    </dgm:pt>
    <dgm:pt modelId="{E0BC07E3-23F4-421D-AC59-1B0E33B0DECE}">
      <dgm:prSet/>
      <dgm:spPr/>
      <dgm:t>
        <a:bodyPr/>
        <a:lstStyle/>
        <a:p>
          <a:r>
            <a:rPr lang="en-US" b="1" i="0" dirty="0"/>
            <a:t>Boolean</a:t>
          </a:r>
          <a:r>
            <a:rPr lang="en-US" b="0" i="0" dirty="0"/>
            <a:t>: </a:t>
          </a:r>
          <a:endParaRPr lang="en-US" dirty="0"/>
        </a:p>
      </dgm:t>
    </dgm:pt>
    <dgm:pt modelId="{32970A2C-C7F4-4B4A-9277-B67D9F2917E4}" type="parTrans" cxnId="{89A62F42-30C8-4EFE-ACED-4606CE5DD5DB}">
      <dgm:prSet/>
      <dgm:spPr/>
      <dgm:t>
        <a:bodyPr/>
        <a:lstStyle/>
        <a:p>
          <a:endParaRPr lang="en-US"/>
        </a:p>
      </dgm:t>
    </dgm:pt>
    <dgm:pt modelId="{534A8D70-7DA3-4DB4-B76E-8081DB95E3D3}" type="sibTrans" cxnId="{89A62F42-30C8-4EFE-ACED-4606CE5DD5DB}">
      <dgm:prSet/>
      <dgm:spPr/>
      <dgm:t>
        <a:bodyPr/>
        <a:lstStyle/>
        <a:p>
          <a:endParaRPr lang="en-US"/>
        </a:p>
      </dgm:t>
    </dgm:pt>
    <dgm:pt modelId="{7EFE1D86-F6A9-4450-A3B4-8D6DF59E0E86}">
      <dgm:prSet/>
      <dgm:spPr/>
      <dgm:t>
        <a:bodyPr/>
        <a:lstStyle/>
        <a:p>
          <a:r>
            <a:rPr lang="en-US"/>
            <a:t>Keyword : </a:t>
          </a:r>
          <a:r>
            <a:rPr lang="en-US" b="1"/>
            <a:t>bool</a:t>
          </a:r>
          <a:endParaRPr lang="en-US"/>
        </a:p>
      </dgm:t>
    </dgm:pt>
    <dgm:pt modelId="{FA63004A-2F21-4D06-BD47-956450F6C2F9}" type="parTrans" cxnId="{34F709F6-D7C9-47B5-BB5F-B1C7B02BDFBB}">
      <dgm:prSet/>
      <dgm:spPr/>
      <dgm:t>
        <a:bodyPr/>
        <a:lstStyle/>
        <a:p>
          <a:endParaRPr lang="en-US"/>
        </a:p>
      </dgm:t>
    </dgm:pt>
    <dgm:pt modelId="{0CA6DF86-E6C2-4E5C-9774-6707CF066C10}" type="sibTrans" cxnId="{34F709F6-D7C9-47B5-BB5F-B1C7B02BDFBB}">
      <dgm:prSet/>
      <dgm:spPr/>
      <dgm:t>
        <a:bodyPr/>
        <a:lstStyle/>
        <a:p>
          <a:endParaRPr lang="en-US"/>
        </a:p>
      </dgm:t>
    </dgm:pt>
    <dgm:pt modelId="{D7C074B7-1612-4108-9CB5-7029C2B7B484}">
      <dgm:prSet/>
      <dgm:spPr/>
      <dgm:t>
        <a:bodyPr/>
        <a:lstStyle/>
        <a:p>
          <a:r>
            <a:rPr lang="en-US" b="0" dirty="0"/>
            <a:t>Size: </a:t>
          </a:r>
          <a:r>
            <a:rPr lang="en-US" b="1" dirty="0"/>
            <a:t>1 byte</a:t>
          </a:r>
          <a:endParaRPr lang="en-US" dirty="0"/>
        </a:p>
      </dgm:t>
    </dgm:pt>
    <dgm:pt modelId="{F9114F5D-4B76-4B4D-95D6-C6C42363808E}" type="parTrans" cxnId="{B0EABB90-A888-405B-8B0A-A55D3962BF4D}">
      <dgm:prSet/>
      <dgm:spPr/>
      <dgm:t>
        <a:bodyPr/>
        <a:lstStyle/>
        <a:p>
          <a:endParaRPr lang="en-US"/>
        </a:p>
      </dgm:t>
    </dgm:pt>
    <dgm:pt modelId="{BC5C6786-DF19-4CB8-8C0A-E809989E2647}" type="sibTrans" cxnId="{B0EABB90-A888-405B-8B0A-A55D3962BF4D}">
      <dgm:prSet/>
      <dgm:spPr/>
      <dgm:t>
        <a:bodyPr/>
        <a:lstStyle/>
        <a:p>
          <a:endParaRPr lang="en-US"/>
        </a:p>
      </dgm:t>
    </dgm:pt>
    <dgm:pt modelId="{EA6CFF15-A2EB-41BD-931F-75B99DD25DAA}">
      <dgm:prSet/>
      <dgm:spPr/>
      <dgm:t>
        <a:bodyPr/>
        <a:lstStyle/>
        <a:p>
          <a:r>
            <a:rPr lang="en-US" b="0" i="0"/>
            <a:t>Range: </a:t>
          </a:r>
          <a:r>
            <a:rPr lang="en-US" b="0" i="1"/>
            <a:t>true </a:t>
          </a:r>
          <a:r>
            <a:rPr lang="en-US" b="0" i="0"/>
            <a:t>or </a:t>
          </a:r>
          <a:r>
            <a:rPr lang="en-US" b="0" i="1"/>
            <a:t>false</a:t>
          </a:r>
          <a:r>
            <a:rPr lang="en-US" b="0" i="0"/>
            <a:t>. (Only 2 values) </a:t>
          </a:r>
          <a:br>
            <a:rPr lang="en-US" b="0" i="0"/>
          </a:br>
          <a:r>
            <a:rPr lang="en-US" b="0" i="0"/>
            <a:t> </a:t>
          </a:r>
          <a:endParaRPr lang="en-US"/>
        </a:p>
      </dgm:t>
    </dgm:pt>
    <dgm:pt modelId="{7B7DCD8B-21D7-4BEB-B35F-D1E00A162512}" type="parTrans" cxnId="{832A3890-1803-47BC-AA99-C8778F8B0688}">
      <dgm:prSet/>
      <dgm:spPr/>
      <dgm:t>
        <a:bodyPr/>
        <a:lstStyle/>
        <a:p>
          <a:endParaRPr lang="en-US"/>
        </a:p>
      </dgm:t>
    </dgm:pt>
    <dgm:pt modelId="{AE937218-BDFF-48B5-9944-05A16A941720}" type="sibTrans" cxnId="{832A3890-1803-47BC-AA99-C8778F8B0688}">
      <dgm:prSet/>
      <dgm:spPr/>
      <dgm:t>
        <a:bodyPr/>
        <a:lstStyle/>
        <a:p>
          <a:endParaRPr lang="en-US"/>
        </a:p>
      </dgm:t>
    </dgm:pt>
    <dgm:pt modelId="{AD9A96A3-5929-4CDA-9C75-22B85B46C8D6}">
      <dgm:prSet/>
      <dgm:spPr/>
      <dgm:t>
        <a:bodyPr/>
        <a:lstStyle/>
        <a:p>
          <a:r>
            <a:rPr lang="en-US" b="1" i="0" dirty="0"/>
            <a:t>Floating Point</a:t>
          </a:r>
          <a:r>
            <a:rPr lang="en-US" b="0" i="0" dirty="0"/>
            <a:t>: </a:t>
          </a:r>
          <a:endParaRPr lang="en-US" dirty="0"/>
        </a:p>
      </dgm:t>
    </dgm:pt>
    <dgm:pt modelId="{56B31C8E-7221-45F6-B0AB-BA121C6E2032}" type="parTrans" cxnId="{453C3CFB-AB96-4344-893C-047C78750D80}">
      <dgm:prSet/>
      <dgm:spPr/>
      <dgm:t>
        <a:bodyPr/>
        <a:lstStyle/>
        <a:p>
          <a:endParaRPr lang="en-US"/>
        </a:p>
      </dgm:t>
    </dgm:pt>
    <dgm:pt modelId="{A13411F6-47B3-4410-B67A-D02356EFC36C}" type="sibTrans" cxnId="{453C3CFB-AB96-4344-893C-047C78750D80}">
      <dgm:prSet/>
      <dgm:spPr/>
      <dgm:t>
        <a:bodyPr/>
        <a:lstStyle/>
        <a:p>
          <a:endParaRPr lang="en-US"/>
        </a:p>
      </dgm:t>
    </dgm:pt>
    <dgm:pt modelId="{BB4C9AED-0EDC-425E-8BB4-1681BC3DBFDF}">
      <dgm:prSet/>
      <dgm:spPr/>
      <dgm:t>
        <a:bodyPr/>
        <a:lstStyle/>
        <a:p>
          <a:r>
            <a:rPr lang="en-US" b="0" i="0" dirty="0"/>
            <a:t>Keyword : </a:t>
          </a:r>
          <a:r>
            <a:rPr lang="en-US" b="1" i="0" dirty="0"/>
            <a:t>float</a:t>
          </a:r>
          <a:r>
            <a:rPr lang="en-US" b="0" i="0" dirty="0"/>
            <a:t>. </a:t>
          </a:r>
          <a:endParaRPr lang="en-US" dirty="0"/>
        </a:p>
      </dgm:t>
    </dgm:pt>
    <dgm:pt modelId="{1CD63FA9-7462-41E7-AF9F-50DE649B9625}" type="parTrans" cxnId="{52B7FB67-57B1-4AAF-98A0-DA9A8FF4AAC1}">
      <dgm:prSet/>
      <dgm:spPr/>
      <dgm:t>
        <a:bodyPr/>
        <a:lstStyle/>
        <a:p>
          <a:endParaRPr lang="en-US"/>
        </a:p>
      </dgm:t>
    </dgm:pt>
    <dgm:pt modelId="{BB44F8B3-C802-4770-85BD-0A1161664993}" type="sibTrans" cxnId="{52B7FB67-57B1-4AAF-98A0-DA9A8FF4AAC1}">
      <dgm:prSet/>
      <dgm:spPr/>
      <dgm:t>
        <a:bodyPr/>
        <a:lstStyle/>
        <a:p>
          <a:endParaRPr lang="en-US"/>
        </a:p>
      </dgm:t>
    </dgm:pt>
    <dgm:pt modelId="{68771A7A-E7A7-4CF8-B1A6-A43AE950F081}">
      <dgm:prSet/>
      <dgm:spPr/>
      <dgm:t>
        <a:bodyPr/>
        <a:lstStyle/>
        <a:p>
          <a:r>
            <a:rPr lang="en-US" dirty="0"/>
            <a:t>Size: </a:t>
          </a:r>
          <a:r>
            <a:rPr lang="en-US" b="1" i="0" dirty="0"/>
            <a:t>4 byte.</a:t>
          </a:r>
          <a:endParaRPr lang="en-US" b="1" dirty="0"/>
        </a:p>
      </dgm:t>
    </dgm:pt>
    <dgm:pt modelId="{4E00845F-0B17-490F-925D-AA2FE8BD595F}" type="parTrans" cxnId="{921E7523-7090-4AC5-815F-A2647F47F997}">
      <dgm:prSet/>
      <dgm:spPr/>
      <dgm:t>
        <a:bodyPr/>
        <a:lstStyle/>
        <a:p>
          <a:endParaRPr lang="en-US"/>
        </a:p>
      </dgm:t>
    </dgm:pt>
    <dgm:pt modelId="{6462CE98-BC80-46BF-ABFC-90774C9A4B02}" type="sibTrans" cxnId="{921E7523-7090-4AC5-815F-A2647F47F997}">
      <dgm:prSet/>
      <dgm:spPr/>
      <dgm:t>
        <a:bodyPr/>
        <a:lstStyle/>
        <a:p>
          <a:endParaRPr lang="en-US"/>
        </a:p>
      </dgm:t>
    </dgm:pt>
    <dgm:pt modelId="{186660A2-C9F8-40F6-8E9E-E565F472DDA7}">
      <dgm:prSet/>
      <dgm:spPr/>
      <dgm:t>
        <a:bodyPr/>
        <a:lstStyle/>
        <a:p>
          <a:r>
            <a:rPr lang="en-US" b="0" i="0" dirty="0"/>
            <a:t>Range: </a:t>
          </a:r>
          <a:r>
            <a:rPr lang="en-IN" b="0" i="0" dirty="0"/>
            <a:t>3.4E +/- 38 (7 digits)</a:t>
          </a:r>
          <a:br>
            <a:rPr lang="en-US" b="0" i="0" dirty="0"/>
          </a:br>
          <a:r>
            <a:rPr lang="en-US" b="0" i="0" dirty="0"/>
            <a:t> </a:t>
          </a:r>
          <a:endParaRPr lang="en-US" dirty="0"/>
        </a:p>
      </dgm:t>
    </dgm:pt>
    <dgm:pt modelId="{67A86877-0BE8-4547-B258-7A9E8B964AB4}" type="parTrans" cxnId="{7FF4345B-E30B-4A9E-BC30-FC17661D22BE}">
      <dgm:prSet/>
      <dgm:spPr/>
      <dgm:t>
        <a:bodyPr/>
        <a:lstStyle/>
        <a:p>
          <a:endParaRPr lang="en-US"/>
        </a:p>
      </dgm:t>
    </dgm:pt>
    <dgm:pt modelId="{B615DA0B-F4B8-4DB2-88B2-17DA272A3926}" type="sibTrans" cxnId="{7FF4345B-E30B-4A9E-BC30-FC17661D22BE}">
      <dgm:prSet/>
      <dgm:spPr/>
      <dgm:t>
        <a:bodyPr/>
        <a:lstStyle/>
        <a:p>
          <a:endParaRPr lang="en-US"/>
        </a:p>
      </dgm:t>
    </dgm:pt>
    <dgm:pt modelId="{661D5900-445D-4AC3-B83D-B6032C9A3B2D}">
      <dgm:prSet/>
      <dgm:spPr/>
      <dgm:t>
        <a:bodyPr/>
        <a:lstStyle/>
        <a:p>
          <a:r>
            <a:rPr lang="en-US" b="1" i="0" dirty="0"/>
            <a:t>Double Floating Point: </a:t>
          </a:r>
          <a:endParaRPr lang="en-US" b="1" dirty="0"/>
        </a:p>
      </dgm:t>
    </dgm:pt>
    <dgm:pt modelId="{51D35F2E-109B-4412-AD8B-7F06590072AF}" type="parTrans" cxnId="{3CF60392-EA8F-4098-AB46-26D981A94540}">
      <dgm:prSet/>
      <dgm:spPr/>
      <dgm:t>
        <a:bodyPr/>
        <a:lstStyle/>
        <a:p>
          <a:endParaRPr lang="en-US"/>
        </a:p>
      </dgm:t>
    </dgm:pt>
    <dgm:pt modelId="{F878420C-1E4A-469B-8D61-A03B888A3035}" type="sibTrans" cxnId="{3CF60392-EA8F-4098-AB46-26D981A94540}">
      <dgm:prSet/>
      <dgm:spPr/>
      <dgm:t>
        <a:bodyPr/>
        <a:lstStyle/>
        <a:p>
          <a:endParaRPr lang="en-US"/>
        </a:p>
      </dgm:t>
    </dgm:pt>
    <dgm:pt modelId="{EB1104BC-AE3E-4982-88E0-2535D0C5DDFA}">
      <dgm:prSet/>
      <dgm:spPr/>
      <dgm:t>
        <a:bodyPr/>
        <a:lstStyle/>
        <a:p>
          <a:r>
            <a:rPr lang="en-US" dirty="0"/>
            <a:t>Keyword: </a:t>
          </a:r>
          <a:r>
            <a:rPr lang="en-US" b="1" dirty="0"/>
            <a:t>double.</a:t>
          </a:r>
        </a:p>
      </dgm:t>
    </dgm:pt>
    <dgm:pt modelId="{9F0271F2-3D3C-4FF0-B778-AE72C0454243}" type="parTrans" cxnId="{95B104B8-40D6-4701-8516-7705FCCD2E03}">
      <dgm:prSet/>
      <dgm:spPr/>
      <dgm:t>
        <a:bodyPr/>
        <a:lstStyle/>
        <a:p>
          <a:endParaRPr lang="en-US"/>
        </a:p>
      </dgm:t>
    </dgm:pt>
    <dgm:pt modelId="{01B7A6CA-CCE8-4695-8E2E-9848605D25C2}" type="sibTrans" cxnId="{95B104B8-40D6-4701-8516-7705FCCD2E03}">
      <dgm:prSet/>
      <dgm:spPr/>
      <dgm:t>
        <a:bodyPr/>
        <a:lstStyle/>
        <a:p>
          <a:endParaRPr lang="en-US"/>
        </a:p>
      </dgm:t>
    </dgm:pt>
    <dgm:pt modelId="{19FC05CA-13FA-4EC8-8576-91A2CBAC4C7D}">
      <dgm:prSet/>
      <dgm:spPr/>
      <dgm:t>
        <a:bodyPr/>
        <a:lstStyle/>
        <a:p>
          <a:r>
            <a:rPr lang="en-US" b="0" i="0" dirty="0"/>
            <a:t>Size : </a:t>
          </a:r>
          <a:r>
            <a:rPr lang="en-US" b="1" i="0" dirty="0"/>
            <a:t>8 byte</a:t>
          </a:r>
          <a:r>
            <a:rPr lang="en-US" b="0" i="0" dirty="0"/>
            <a:t>.</a:t>
          </a:r>
          <a:endParaRPr lang="en-US" dirty="0"/>
        </a:p>
      </dgm:t>
    </dgm:pt>
    <dgm:pt modelId="{3BE7B93F-D9CA-4B5F-80A0-953094CF62EE}" type="parTrans" cxnId="{F0BF334B-EC4C-43BA-883F-DF27B94F28FE}">
      <dgm:prSet/>
      <dgm:spPr/>
      <dgm:t>
        <a:bodyPr/>
        <a:lstStyle/>
        <a:p>
          <a:endParaRPr lang="en-US"/>
        </a:p>
      </dgm:t>
    </dgm:pt>
    <dgm:pt modelId="{97A3B973-B80B-45A0-A943-3A3E54E6F532}" type="sibTrans" cxnId="{F0BF334B-EC4C-43BA-883F-DF27B94F28FE}">
      <dgm:prSet/>
      <dgm:spPr/>
      <dgm:t>
        <a:bodyPr/>
        <a:lstStyle/>
        <a:p>
          <a:endParaRPr lang="en-US"/>
        </a:p>
      </dgm:t>
    </dgm:pt>
    <dgm:pt modelId="{3FA28F15-2685-4406-BFEB-7F3E8483D080}">
      <dgm:prSet/>
      <dgm:spPr/>
      <dgm:t>
        <a:bodyPr/>
        <a:lstStyle/>
        <a:p>
          <a:r>
            <a:rPr lang="en-US"/>
            <a:t>Range: </a:t>
          </a:r>
          <a:r>
            <a:rPr lang="en-IN" b="0" i="0"/>
            <a:t>1.7E +/- 308 (15 digits)</a:t>
          </a:r>
          <a:r>
            <a:rPr lang="en-US" b="0" i="0"/>
            <a:t>  </a:t>
          </a:r>
          <a:endParaRPr lang="en-US"/>
        </a:p>
      </dgm:t>
    </dgm:pt>
    <dgm:pt modelId="{4B9372EF-1D83-4E23-96BF-55AC20C85A07}" type="parTrans" cxnId="{A632B80D-0CC6-40CB-855A-D1A4A015FF25}">
      <dgm:prSet/>
      <dgm:spPr/>
      <dgm:t>
        <a:bodyPr/>
        <a:lstStyle/>
        <a:p>
          <a:endParaRPr lang="en-US"/>
        </a:p>
      </dgm:t>
    </dgm:pt>
    <dgm:pt modelId="{66EB136E-0FE0-4C35-94D0-2649F03FAC5F}" type="sibTrans" cxnId="{A632B80D-0CC6-40CB-855A-D1A4A015FF25}">
      <dgm:prSet/>
      <dgm:spPr/>
      <dgm:t>
        <a:bodyPr/>
        <a:lstStyle/>
        <a:p>
          <a:endParaRPr lang="en-US"/>
        </a:p>
      </dgm:t>
    </dgm:pt>
    <dgm:pt modelId="{1AB69F0B-5B4D-4002-83DF-2C6450C696FC}">
      <dgm:prSet/>
      <dgm:spPr/>
      <dgm:t>
        <a:bodyPr/>
        <a:lstStyle/>
        <a:p>
          <a:r>
            <a:rPr lang="en-US" b="1" i="0" dirty="0"/>
            <a:t>Wild Character: </a:t>
          </a:r>
          <a:endParaRPr lang="en-US" b="1" dirty="0"/>
        </a:p>
      </dgm:t>
    </dgm:pt>
    <dgm:pt modelId="{DF9F50FB-8296-4749-BA62-CEEDB5E8D243}" type="parTrans" cxnId="{CF76998C-D32F-4311-B3B3-7A9760E5FBAA}">
      <dgm:prSet/>
      <dgm:spPr/>
      <dgm:t>
        <a:bodyPr/>
        <a:lstStyle/>
        <a:p>
          <a:endParaRPr lang="en-US"/>
        </a:p>
      </dgm:t>
    </dgm:pt>
    <dgm:pt modelId="{89646E94-3BF7-4548-800C-308347BA692E}" type="sibTrans" cxnId="{CF76998C-D32F-4311-B3B3-7A9760E5FBAA}">
      <dgm:prSet/>
      <dgm:spPr/>
      <dgm:t>
        <a:bodyPr/>
        <a:lstStyle/>
        <a:p>
          <a:endParaRPr lang="en-US"/>
        </a:p>
      </dgm:t>
    </dgm:pt>
    <dgm:pt modelId="{11B6A478-55CB-44D7-A76D-5FE985A193F6}">
      <dgm:prSet/>
      <dgm:spPr/>
      <dgm:t>
        <a:bodyPr/>
        <a:lstStyle/>
        <a:p>
          <a:r>
            <a:rPr lang="en-US" b="0" i="0"/>
            <a:t>Range: </a:t>
          </a:r>
          <a:r>
            <a:rPr lang="en-US" b="1" i="0"/>
            <a:t>wchar_t</a:t>
          </a:r>
          <a:endParaRPr lang="en-US"/>
        </a:p>
      </dgm:t>
    </dgm:pt>
    <dgm:pt modelId="{2E73BBA8-5EE6-4249-B23C-0FD8F56EA0CD}" type="parTrans" cxnId="{9A962B79-4EC8-4973-A126-40409078400A}">
      <dgm:prSet/>
      <dgm:spPr/>
      <dgm:t>
        <a:bodyPr/>
        <a:lstStyle/>
        <a:p>
          <a:endParaRPr lang="en-US"/>
        </a:p>
      </dgm:t>
    </dgm:pt>
    <dgm:pt modelId="{B96387E5-F2E7-4105-B584-37FB78132DB2}" type="sibTrans" cxnId="{9A962B79-4EC8-4973-A126-40409078400A}">
      <dgm:prSet/>
      <dgm:spPr/>
      <dgm:t>
        <a:bodyPr/>
        <a:lstStyle/>
        <a:p>
          <a:endParaRPr lang="en-US"/>
        </a:p>
      </dgm:t>
    </dgm:pt>
    <dgm:pt modelId="{F95B603F-813C-499E-AEC5-9AEC059719CF}">
      <dgm:prSet/>
      <dgm:spPr/>
      <dgm:t>
        <a:bodyPr/>
        <a:lstStyle/>
        <a:p>
          <a:r>
            <a:rPr lang="en-US" dirty="0"/>
            <a:t>Size</a:t>
          </a:r>
          <a:r>
            <a:rPr lang="en-US" b="1" dirty="0"/>
            <a:t>: 2 byte.</a:t>
          </a:r>
        </a:p>
      </dgm:t>
    </dgm:pt>
    <dgm:pt modelId="{62973A16-C6D7-4CED-9BB9-0EA445A2578F}" type="parTrans" cxnId="{7D0431D9-06FA-455B-AFF0-7AE3341659BD}">
      <dgm:prSet/>
      <dgm:spPr/>
      <dgm:t>
        <a:bodyPr/>
        <a:lstStyle/>
        <a:p>
          <a:endParaRPr lang="en-US"/>
        </a:p>
      </dgm:t>
    </dgm:pt>
    <dgm:pt modelId="{20D74AD4-244D-4A3C-9AED-136F3D243279}" type="sibTrans" cxnId="{7D0431D9-06FA-455B-AFF0-7AE3341659BD}">
      <dgm:prSet/>
      <dgm:spPr/>
      <dgm:t>
        <a:bodyPr/>
        <a:lstStyle/>
        <a:p>
          <a:endParaRPr lang="en-US"/>
        </a:p>
      </dgm:t>
    </dgm:pt>
    <dgm:pt modelId="{637C3AF4-7135-4632-AA59-8820BBC715DD}">
      <dgm:prSet/>
      <dgm:spPr/>
      <dgm:t>
        <a:bodyPr/>
        <a:lstStyle/>
        <a:p>
          <a:r>
            <a:rPr lang="en-US" dirty="0"/>
            <a:t>Range:</a:t>
          </a:r>
          <a:r>
            <a:rPr lang="en-US" b="1" dirty="0"/>
            <a:t> </a:t>
          </a:r>
          <a:r>
            <a:rPr lang="en-IN" b="0" i="0" dirty="0"/>
            <a:t>0 to 65,535</a:t>
          </a:r>
          <a:endParaRPr lang="en-US" dirty="0"/>
        </a:p>
      </dgm:t>
    </dgm:pt>
    <dgm:pt modelId="{FFD8F321-2B37-4128-B742-8B02DB634FF3}" type="parTrans" cxnId="{F1A0524F-CA35-435D-B171-0ED0CFA4F4BC}">
      <dgm:prSet/>
      <dgm:spPr/>
      <dgm:t>
        <a:bodyPr/>
        <a:lstStyle/>
        <a:p>
          <a:endParaRPr lang="en-US"/>
        </a:p>
      </dgm:t>
    </dgm:pt>
    <dgm:pt modelId="{625545F8-D369-4C62-8C1B-B6530A2E65A2}" type="sibTrans" cxnId="{F1A0524F-CA35-435D-B171-0ED0CFA4F4BC}">
      <dgm:prSet/>
      <dgm:spPr/>
      <dgm:t>
        <a:bodyPr/>
        <a:lstStyle/>
        <a:p>
          <a:endParaRPr lang="en-US"/>
        </a:p>
      </dgm:t>
    </dgm:pt>
    <dgm:pt modelId="{43C05B9D-5151-4DE9-9CAD-DBF957565749}" type="pres">
      <dgm:prSet presAssocID="{17EE55FF-700D-46C6-9AA5-BACD955C79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BAA0E8-791F-4A7B-9BB0-CB8AAA404EA6}" type="pres">
      <dgm:prSet presAssocID="{28228D3E-3360-45A9-8AF5-7FDF2125C4FD}" presName="root" presStyleCnt="0"/>
      <dgm:spPr/>
    </dgm:pt>
    <dgm:pt modelId="{A7151FD1-23B9-4220-8D18-496F7C380D50}" type="pres">
      <dgm:prSet presAssocID="{28228D3E-3360-45A9-8AF5-7FDF2125C4FD}" presName="rootComposite" presStyleCnt="0"/>
      <dgm:spPr/>
    </dgm:pt>
    <dgm:pt modelId="{C18A04CB-685B-4EC3-BE31-3282EF43B765}" type="pres">
      <dgm:prSet presAssocID="{28228D3E-3360-45A9-8AF5-7FDF2125C4FD}" presName="rootText" presStyleLbl="node1" presStyleIdx="0" presStyleCnt="6"/>
      <dgm:spPr/>
    </dgm:pt>
    <dgm:pt modelId="{626D87F0-F407-4C4C-BF44-7BFACFD112A0}" type="pres">
      <dgm:prSet presAssocID="{28228D3E-3360-45A9-8AF5-7FDF2125C4FD}" presName="rootConnector" presStyleLbl="node1" presStyleIdx="0" presStyleCnt="6"/>
      <dgm:spPr/>
    </dgm:pt>
    <dgm:pt modelId="{DB88A1F4-1617-4014-AB5B-7908FE773DFE}" type="pres">
      <dgm:prSet presAssocID="{28228D3E-3360-45A9-8AF5-7FDF2125C4FD}" presName="childShape" presStyleCnt="0"/>
      <dgm:spPr/>
    </dgm:pt>
    <dgm:pt modelId="{B8FE13F5-11B9-4BD1-9DA3-E31EE919116F}" type="pres">
      <dgm:prSet presAssocID="{0977A073-2325-43BB-BCA3-AE1CDD5AC26A}" presName="Name13" presStyleLbl="parChTrans1D2" presStyleIdx="0" presStyleCnt="18"/>
      <dgm:spPr/>
    </dgm:pt>
    <dgm:pt modelId="{702A2345-E4E9-4C6D-8403-3C925C600FA9}" type="pres">
      <dgm:prSet presAssocID="{BBD44A69-34C6-480E-88F0-832D6C2843F8}" presName="childText" presStyleLbl="bgAcc1" presStyleIdx="0" presStyleCnt="18">
        <dgm:presLayoutVars>
          <dgm:bulletEnabled val="1"/>
        </dgm:presLayoutVars>
      </dgm:prSet>
      <dgm:spPr/>
    </dgm:pt>
    <dgm:pt modelId="{DA30348C-290E-4131-8160-DA50AE2060A9}" type="pres">
      <dgm:prSet presAssocID="{6315E4CA-B860-4FBC-96E4-8FA31C19707C}" presName="Name13" presStyleLbl="parChTrans1D2" presStyleIdx="1" presStyleCnt="18"/>
      <dgm:spPr/>
    </dgm:pt>
    <dgm:pt modelId="{9BF4E2CF-AA36-4C0A-8C35-14213F888F7A}" type="pres">
      <dgm:prSet presAssocID="{9934FA2D-16CA-4C04-B972-310462AE572E}" presName="childText" presStyleLbl="bgAcc1" presStyleIdx="1" presStyleCnt="18">
        <dgm:presLayoutVars>
          <dgm:bulletEnabled val="1"/>
        </dgm:presLayoutVars>
      </dgm:prSet>
      <dgm:spPr/>
    </dgm:pt>
    <dgm:pt modelId="{3CD5A700-EF34-45E5-971D-F19A98B52FFE}" type="pres">
      <dgm:prSet presAssocID="{09B52D92-6A58-46AE-9BC0-9D23C6AA0EEB}" presName="Name13" presStyleLbl="parChTrans1D2" presStyleIdx="2" presStyleCnt="18"/>
      <dgm:spPr/>
    </dgm:pt>
    <dgm:pt modelId="{D46E3C01-DB3A-4489-A95D-601AD3E13630}" type="pres">
      <dgm:prSet presAssocID="{80A1BEF9-89C3-4BCB-A7EA-334D1EEB1892}" presName="childText" presStyleLbl="bgAcc1" presStyleIdx="2" presStyleCnt="18">
        <dgm:presLayoutVars>
          <dgm:bulletEnabled val="1"/>
        </dgm:presLayoutVars>
      </dgm:prSet>
      <dgm:spPr/>
    </dgm:pt>
    <dgm:pt modelId="{B64517DC-6705-418F-AF8E-B257620ABB0A}" type="pres">
      <dgm:prSet presAssocID="{91AEB3ED-9EC8-4F83-9F28-B4846F497953}" presName="root" presStyleCnt="0"/>
      <dgm:spPr/>
    </dgm:pt>
    <dgm:pt modelId="{50053DAD-007C-4AE6-828B-EE2298BF7915}" type="pres">
      <dgm:prSet presAssocID="{91AEB3ED-9EC8-4F83-9F28-B4846F497953}" presName="rootComposite" presStyleCnt="0"/>
      <dgm:spPr/>
    </dgm:pt>
    <dgm:pt modelId="{A107D567-0F17-4FC4-B892-E8F90B4A5035}" type="pres">
      <dgm:prSet presAssocID="{91AEB3ED-9EC8-4F83-9F28-B4846F497953}" presName="rootText" presStyleLbl="node1" presStyleIdx="1" presStyleCnt="6"/>
      <dgm:spPr/>
    </dgm:pt>
    <dgm:pt modelId="{E6269701-1491-40BA-81A5-7C316D6DCD6B}" type="pres">
      <dgm:prSet presAssocID="{91AEB3ED-9EC8-4F83-9F28-B4846F497953}" presName="rootConnector" presStyleLbl="node1" presStyleIdx="1" presStyleCnt="6"/>
      <dgm:spPr/>
    </dgm:pt>
    <dgm:pt modelId="{6A40CF6E-4CD9-477C-9C13-005E0454C4DE}" type="pres">
      <dgm:prSet presAssocID="{91AEB3ED-9EC8-4F83-9F28-B4846F497953}" presName="childShape" presStyleCnt="0"/>
      <dgm:spPr/>
    </dgm:pt>
    <dgm:pt modelId="{F27139A0-8DE6-4017-B5E5-481D2E419915}" type="pres">
      <dgm:prSet presAssocID="{008A22D5-8768-4183-A755-B39159A4E498}" presName="Name13" presStyleLbl="parChTrans1D2" presStyleIdx="3" presStyleCnt="18"/>
      <dgm:spPr/>
    </dgm:pt>
    <dgm:pt modelId="{238821E8-294A-4430-A3C7-8AEB9F3032B6}" type="pres">
      <dgm:prSet presAssocID="{EA54870E-AE56-404A-ACDE-38D17E45B6EE}" presName="childText" presStyleLbl="bgAcc1" presStyleIdx="3" presStyleCnt="18">
        <dgm:presLayoutVars>
          <dgm:bulletEnabled val="1"/>
        </dgm:presLayoutVars>
      </dgm:prSet>
      <dgm:spPr/>
    </dgm:pt>
    <dgm:pt modelId="{12CF7245-A5EC-48A7-9AD2-B4FD41690BAB}" type="pres">
      <dgm:prSet presAssocID="{ED43993F-3EAB-4912-B71F-9F496D4DC320}" presName="Name13" presStyleLbl="parChTrans1D2" presStyleIdx="4" presStyleCnt="18"/>
      <dgm:spPr/>
    </dgm:pt>
    <dgm:pt modelId="{BED49386-CF8B-4D96-B865-2742D732B461}" type="pres">
      <dgm:prSet presAssocID="{17F16FDB-ABB3-4927-8B48-AB008146569B}" presName="childText" presStyleLbl="bgAcc1" presStyleIdx="4" presStyleCnt="18">
        <dgm:presLayoutVars>
          <dgm:bulletEnabled val="1"/>
        </dgm:presLayoutVars>
      </dgm:prSet>
      <dgm:spPr/>
    </dgm:pt>
    <dgm:pt modelId="{F746CB2C-CC32-4D35-A4D1-217EE7526BE4}" type="pres">
      <dgm:prSet presAssocID="{D541965F-4E8C-46C9-B97C-30991B54F465}" presName="Name13" presStyleLbl="parChTrans1D2" presStyleIdx="5" presStyleCnt="18"/>
      <dgm:spPr/>
    </dgm:pt>
    <dgm:pt modelId="{FD072E2A-438B-4526-A277-3D04AA545F86}" type="pres">
      <dgm:prSet presAssocID="{DDF68708-C9B2-457F-9143-6D89FF70F581}" presName="childText" presStyleLbl="bgAcc1" presStyleIdx="5" presStyleCnt="18">
        <dgm:presLayoutVars>
          <dgm:bulletEnabled val="1"/>
        </dgm:presLayoutVars>
      </dgm:prSet>
      <dgm:spPr/>
    </dgm:pt>
    <dgm:pt modelId="{029BAF77-D49C-45C2-9103-F4E87D7E0D39}" type="pres">
      <dgm:prSet presAssocID="{E0BC07E3-23F4-421D-AC59-1B0E33B0DECE}" presName="root" presStyleCnt="0"/>
      <dgm:spPr/>
    </dgm:pt>
    <dgm:pt modelId="{ACD89C1F-7C3C-47C5-88EA-6CCB81D837F4}" type="pres">
      <dgm:prSet presAssocID="{E0BC07E3-23F4-421D-AC59-1B0E33B0DECE}" presName="rootComposite" presStyleCnt="0"/>
      <dgm:spPr/>
    </dgm:pt>
    <dgm:pt modelId="{43AE36B0-66B1-41D2-AEF0-ECC66D6DB381}" type="pres">
      <dgm:prSet presAssocID="{E0BC07E3-23F4-421D-AC59-1B0E33B0DECE}" presName="rootText" presStyleLbl="node1" presStyleIdx="2" presStyleCnt="6"/>
      <dgm:spPr/>
    </dgm:pt>
    <dgm:pt modelId="{C0FCE908-52A9-4587-B23A-AB2EA8CF0359}" type="pres">
      <dgm:prSet presAssocID="{E0BC07E3-23F4-421D-AC59-1B0E33B0DECE}" presName="rootConnector" presStyleLbl="node1" presStyleIdx="2" presStyleCnt="6"/>
      <dgm:spPr/>
    </dgm:pt>
    <dgm:pt modelId="{27868235-9A4A-41A2-83AF-B279456BCFCA}" type="pres">
      <dgm:prSet presAssocID="{E0BC07E3-23F4-421D-AC59-1B0E33B0DECE}" presName="childShape" presStyleCnt="0"/>
      <dgm:spPr/>
    </dgm:pt>
    <dgm:pt modelId="{DE291846-180D-43C2-AF87-676EE5DB0B88}" type="pres">
      <dgm:prSet presAssocID="{FA63004A-2F21-4D06-BD47-956450F6C2F9}" presName="Name13" presStyleLbl="parChTrans1D2" presStyleIdx="6" presStyleCnt="18"/>
      <dgm:spPr/>
    </dgm:pt>
    <dgm:pt modelId="{22CC8FC1-2207-40E3-BCFD-C1CDF04448F9}" type="pres">
      <dgm:prSet presAssocID="{7EFE1D86-F6A9-4450-A3B4-8D6DF59E0E86}" presName="childText" presStyleLbl="bgAcc1" presStyleIdx="6" presStyleCnt="18">
        <dgm:presLayoutVars>
          <dgm:bulletEnabled val="1"/>
        </dgm:presLayoutVars>
      </dgm:prSet>
      <dgm:spPr/>
    </dgm:pt>
    <dgm:pt modelId="{D9662D87-88CE-49C7-B4E1-B4C97C250E3D}" type="pres">
      <dgm:prSet presAssocID="{F9114F5D-4B76-4B4D-95D6-C6C42363808E}" presName="Name13" presStyleLbl="parChTrans1D2" presStyleIdx="7" presStyleCnt="18"/>
      <dgm:spPr/>
    </dgm:pt>
    <dgm:pt modelId="{61D2F9B7-8B76-4DFF-90DA-F8A381A6C00A}" type="pres">
      <dgm:prSet presAssocID="{D7C074B7-1612-4108-9CB5-7029C2B7B484}" presName="childText" presStyleLbl="bgAcc1" presStyleIdx="7" presStyleCnt="18">
        <dgm:presLayoutVars>
          <dgm:bulletEnabled val="1"/>
        </dgm:presLayoutVars>
      </dgm:prSet>
      <dgm:spPr/>
    </dgm:pt>
    <dgm:pt modelId="{ED82CC3D-3AD3-4302-A919-54A79AB592EA}" type="pres">
      <dgm:prSet presAssocID="{7B7DCD8B-21D7-4BEB-B35F-D1E00A162512}" presName="Name13" presStyleLbl="parChTrans1D2" presStyleIdx="8" presStyleCnt="18"/>
      <dgm:spPr/>
    </dgm:pt>
    <dgm:pt modelId="{C63A12EE-6985-4B79-8BB7-2E231B3517AF}" type="pres">
      <dgm:prSet presAssocID="{EA6CFF15-A2EB-41BD-931F-75B99DD25DAA}" presName="childText" presStyleLbl="bgAcc1" presStyleIdx="8" presStyleCnt="18">
        <dgm:presLayoutVars>
          <dgm:bulletEnabled val="1"/>
        </dgm:presLayoutVars>
      </dgm:prSet>
      <dgm:spPr/>
    </dgm:pt>
    <dgm:pt modelId="{07489C68-E1FC-424A-AFBF-CD5693C7BA63}" type="pres">
      <dgm:prSet presAssocID="{AD9A96A3-5929-4CDA-9C75-22B85B46C8D6}" presName="root" presStyleCnt="0"/>
      <dgm:spPr/>
    </dgm:pt>
    <dgm:pt modelId="{2835DC84-668E-476D-A9AE-281E5E5B3ACB}" type="pres">
      <dgm:prSet presAssocID="{AD9A96A3-5929-4CDA-9C75-22B85B46C8D6}" presName="rootComposite" presStyleCnt="0"/>
      <dgm:spPr/>
    </dgm:pt>
    <dgm:pt modelId="{44DBFBC1-6933-4F55-A1B1-7F9C1EB8F506}" type="pres">
      <dgm:prSet presAssocID="{AD9A96A3-5929-4CDA-9C75-22B85B46C8D6}" presName="rootText" presStyleLbl="node1" presStyleIdx="3" presStyleCnt="6" custLinFactNeighborX="-581" custLinFactNeighborY="-1286"/>
      <dgm:spPr/>
    </dgm:pt>
    <dgm:pt modelId="{FD149ABE-2E34-41C1-A252-AD8C9013A8A0}" type="pres">
      <dgm:prSet presAssocID="{AD9A96A3-5929-4CDA-9C75-22B85B46C8D6}" presName="rootConnector" presStyleLbl="node1" presStyleIdx="3" presStyleCnt="6"/>
      <dgm:spPr/>
    </dgm:pt>
    <dgm:pt modelId="{3EF6BDF8-CAB7-4C71-9BCF-EB2CE99F4A7A}" type="pres">
      <dgm:prSet presAssocID="{AD9A96A3-5929-4CDA-9C75-22B85B46C8D6}" presName="childShape" presStyleCnt="0"/>
      <dgm:spPr/>
    </dgm:pt>
    <dgm:pt modelId="{4EFE92CD-9DCD-47D4-8EDE-32979CF3FC60}" type="pres">
      <dgm:prSet presAssocID="{1CD63FA9-7462-41E7-AF9F-50DE649B9625}" presName="Name13" presStyleLbl="parChTrans1D2" presStyleIdx="9" presStyleCnt="18"/>
      <dgm:spPr/>
    </dgm:pt>
    <dgm:pt modelId="{6AC190FF-80CA-4715-9131-B282F1AEE697}" type="pres">
      <dgm:prSet presAssocID="{BB4C9AED-0EDC-425E-8BB4-1681BC3DBFDF}" presName="childText" presStyleLbl="bgAcc1" presStyleIdx="9" presStyleCnt="18">
        <dgm:presLayoutVars>
          <dgm:bulletEnabled val="1"/>
        </dgm:presLayoutVars>
      </dgm:prSet>
      <dgm:spPr/>
    </dgm:pt>
    <dgm:pt modelId="{8C1FF8AA-BDCD-45B9-B181-38442691D66C}" type="pres">
      <dgm:prSet presAssocID="{4E00845F-0B17-490F-925D-AA2FE8BD595F}" presName="Name13" presStyleLbl="parChTrans1D2" presStyleIdx="10" presStyleCnt="18"/>
      <dgm:spPr/>
    </dgm:pt>
    <dgm:pt modelId="{4F4DD669-8FCA-48CB-A169-331D6A4A0517}" type="pres">
      <dgm:prSet presAssocID="{68771A7A-E7A7-4CF8-B1A6-A43AE950F081}" presName="childText" presStyleLbl="bgAcc1" presStyleIdx="10" presStyleCnt="18">
        <dgm:presLayoutVars>
          <dgm:bulletEnabled val="1"/>
        </dgm:presLayoutVars>
      </dgm:prSet>
      <dgm:spPr/>
    </dgm:pt>
    <dgm:pt modelId="{D028A8FC-169F-434C-B5C0-5FEB65F3859F}" type="pres">
      <dgm:prSet presAssocID="{67A86877-0BE8-4547-B258-7A9E8B964AB4}" presName="Name13" presStyleLbl="parChTrans1D2" presStyleIdx="11" presStyleCnt="18"/>
      <dgm:spPr/>
    </dgm:pt>
    <dgm:pt modelId="{DF45015F-1A94-4DBE-84F2-8A9FE2524FC4}" type="pres">
      <dgm:prSet presAssocID="{186660A2-C9F8-40F6-8E9E-E565F472DDA7}" presName="childText" presStyleLbl="bgAcc1" presStyleIdx="11" presStyleCnt="18" custLinFactNeighborX="-727" custLinFactNeighborY="1163">
        <dgm:presLayoutVars>
          <dgm:bulletEnabled val="1"/>
        </dgm:presLayoutVars>
      </dgm:prSet>
      <dgm:spPr/>
    </dgm:pt>
    <dgm:pt modelId="{5707F0F0-1134-4163-9C3B-3FBC4ADB14BA}" type="pres">
      <dgm:prSet presAssocID="{661D5900-445D-4AC3-B83D-B6032C9A3B2D}" presName="root" presStyleCnt="0"/>
      <dgm:spPr/>
    </dgm:pt>
    <dgm:pt modelId="{7B201B49-64D6-4887-9032-D408AAEDC41E}" type="pres">
      <dgm:prSet presAssocID="{661D5900-445D-4AC3-B83D-B6032C9A3B2D}" presName="rootComposite" presStyleCnt="0"/>
      <dgm:spPr/>
    </dgm:pt>
    <dgm:pt modelId="{27A65E0F-CCC1-43FB-B412-FD39CCF2DF53}" type="pres">
      <dgm:prSet presAssocID="{661D5900-445D-4AC3-B83D-B6032C9A3B2D}" presName="rootText" presStyleLbl="node1" presStyleIdx="4" presStyleCnt="6"/>
      <dgm:spPr/>
    </dgm:pt>
    <dgm:pt modelId="{EFCCEF1A-75CF-46E5-B990-70007E305DA3}" type="pres">
      <dgm:prSet presAssocID="{661D5900-445D-4AC3-B83D-B6032C9A3B2D}" presName="rootConnector" presStyleLbl="node1" presStyleIdx="4" presStyleCnt="6"/>
      <dgm:spPr/>
    </dgm:pt>
    <dgm:pt modelId="{B9A9C934-D71A-489C-A658-2A964DA2E844}" type="pres">
      <dgm:prSet presAssocID="{661D5900-445D-4AC3-B83D-B6032C9A3B2D}" presName="childShape" presStyleCnt="0"/>
      <dgm:spPr/>
    </dgm:pt>
    <dgm:pt modelId="{CD70E97C-6D50-47C7-BC94-4701999B0B84}" type="pres">
      <dgm:prSet presAssocID="{9F0271F2-3D3C-4FF0-B778-AE72C0454243}" presName="Name13" presStyleLbl="parChTrans1D2" presStyleIdx="12" presStyleCnt="18"/>
      <dgm:spPr/>
    </dgm:pt>
    <dgm:pt modelId="{8D50DBDC-F8DE-4AAA-BD57-CF8F3D6C74DC}" type="pres">
      <dgm:prSet presAssocID="{EB1104BC-AE3E-4982-88E0-2535D0C5DDFA}" presName="childText" presStyleLbl="bgAcc1" presStyleIdx="12" presStyleCnt="18">
        <dgm:presLayoutVars>
          <dgm:bulletEnabled val="1"/>
        </dgm:presLayoutVars>
      </dgm:prSet>
      <dgm:spPr/>
    </dgm:pt>
    <dgm:pt modelId="{10EA7F20-A335-4C84-A48E-C0529A4A0D82}" type="pres">
      <dgm:prSet presAssocID="{3BE7B93F-D9CA-4B5F-80A0-953094CF62EE}" presName="Name13" presStyleLbl="parChTrans1D2" presStyleIdx="13" presStyleCnt="18"/>
      <dgm:spPr/>
    </dgm:pt>
    <dgm:pt modelId="{507FAAF4-87D2-48FD-8601-80D618765C75}" type="pres">
      <dgm:prSet presAssocID="{19FC05CA-13FA-4EC8-8576-91A2CBAC4C7D}" presName="childText" presStyleLbl="bgAcc1" presStyleIdx="13" presStyleCnt="18">
        <dgm:presLayoutVars>
          <dgm:bulletEnabled val="1"/>
        </dgm:presLayoutVars>
      </dgm:prSet>
      <dgm:spPr/>
    </dgm:pt>
    <dgm:pt modelId="{D63CE416-413C-4C63-B957-C05D7AC19A3C}" type="pres">
      <dgm:prSet presAssocID="{4B9372EF-1D83-4E23-96BF-55AC20C85A07}" presName="Name13" presStyleLbl="parChTrans1D2" presStyleIdx="14" presStyleCnt="18"/>
      <dgm:spPr/>
    </dgm:pt>
    <dgm:pt modelId="{B3FEF73F-9076-4C5D-A5B9-E44ABCC1A617}" type="pres">
      <dgm:prSet presAssocID="{3FA28F15-2685-4406-BFEB-7F3E8483D080}" presName="childText" presStyleLbl="bgAcc1" presStyleIdx="14" presStyleCnt="18">
        <dgm:presLayoutVars>
          <dgm:bulletEnabled val="1"/>
        </dgm:presLayoutVars>
      </dgm:prSet>
      <dgm:spPr/>
    </dgm:pt>
    <dgm:pt modelId="{03BF2DC5-2508-440F-98F3-D0FF03FBA4E4}" type="pres">
      <dgm:prSet presAssocID="{1AB69F0B-5B4D-4002-83DF-2C6450C696FC}" presName="root" presStyleCnt="0"/>
      <dgm:spPr/>
    </dgm:pt>
    <dgm:pt modelId="{0ADD5754-737B-4AE8-97C6-578E08A2403F}" type="pres">
      <dgm:prSet presAssocID="{1AB69F0B-5B4D-4002-83DF-2C6450C696FC}" presName="rootComposite" presStyleCnt="0"/>
      <dgm:spPr/>
    </dgm:pt>
    <dgm:pt modelId="{85DCFD46-33C5-40A6-93C6-801BF12BDBA3}" type="pres">
      <dgm:prSet presAssocID="{1AB69F0B-5B4D-4002-83DF-2C6450C696FC}" presName="rootText" presStyleLbl="node1" presStyleIdx="5" presStyleCnt="6"/>
      <dgm:spPr/>
    </dgm:pt>
    <dgm:pt modelId="{51C2DAD9-4092-4C2F-8E14-4CF15559E93C}" type="pres">
      <dgm:prSet presAssocID="{1AB69F0B-5B4D-4002-83DF-2C6450C696FC}" presName="rootConnector" presStyleLbl="node1" presStyleIdx="5" presStyleCnt="6"/>
      <dgm:spPr/>
    </dgm:pt>
    <dgm:pt modelId="{CB87D026-F9E1-43EF-A067-2CD552E4D592}" type="pres">
      <dgm:prSet presAssocID="{1AB69F0B-5B4D-4002-83DF-2C6450C696FC}" presName="childShape" presStyleCnt="0"/>
      <dgm:spPr/>
    </dgm:pt>
    <dgm:pt modelId="{CC878AB4-BF08-4F6A-8529-218FF9069B40}" type="pres">
      <dgm:prSet presAssocID="{2E73BBA8-5EE6-4249-B23C-0FD8F56EA0CD}" presName="Name13" presStyleLbl="parChTrans1D2" presStyleIdx="15" presStyleCnt="18"/>
      <dgm:spPr/>
    </dgm:pt>
    <dgm:pt modelId="{84A33619-5525-4761-A24D-12AA8F83570C}" type="pres">
      <dgm:prSet presAssocID="{11B6A478-55CB-44D7-A76D-5FE985A193F6}" presName="childText" presStyleLbl="bgAcc1" presStyleIdx="15" presStyleCnt="18">
        <dgm:presLayoutVars>
          <dgm:bulletEnabled val="1"/>
        </dgm:presLayoutVars>
      </dgm:prSet>
      <dgm:spPr/>
    </dgm:pt>
    <dgm:pt modelId="{D90D61F3-4EE5-4E34-8165-4AC06C437AEA}" type="pres">
      <dgm:prSet presAssocID="{62973A16-C6D7-4CED-9BB9-0EA445A2578F}" presName="Name13" presStyleLbl="parChTrans1D2" presStyleIdx="16" presStyleCnt="18"/>
      <dgm:spPr/>
    </dgm:pt>
    <dgm:pt modelId="{2AF24D40-ABF9-4A7F-AC5F-D89E4C6CD577}" type="pres">
      <dgm:prSet presAssocID="{F95B603F-813C-499E-AEC5-9AEC059719CF}" presName="childText" presStyleLbl="bgAcc1" presStyleIdx="16" presStyleCnt="18">
        <dgm:presLayoutVars>
          <dgm:bulletEnabled val="1"/>
        </dgm:presLayoutVars>
      </dgm:prSet>
      <dgm:spPr/>
    </dgm:pt>
    <dgm:pt modelId="{DFF05422-82E0-4AD6-8AEA-51A158492623}" type="pres">
      <dgm:prSet presAssocID="{FFD8F321-2B37-4128-B742-8B02DB634FF3}" presName="Name13" presStyleLbl="parChTrans1D2" presStyleIdx="17" presStyleCnt="18"/>
      <dgm:spPr/>
    </dgm:pt>
    <dgm:pt modelId="{07509D27-2D0C-44EF-BBAF-FD4853C47347}" type="pres">
      <dgm:prSet presAssocID="{637C3AF4-7135-4632-AA59-8820BBC715DD}" presName="childText" presStyleLbl="bgAcc1" presStyleIdx="17" presStyleCnt="18">
        <dgm:presLayoutVars>
          <dgm:bulletEnabled val="1"/>
        </dgm:presLayoutVars>
      </dgm:prSet>
      <dgm:spPr/>
    </dgm:pt>
  </dgm:ptLst>
  <dgm:cxnLst>
    <dgm:cxn modelId="{AA0B3303-F8EA-4251-908F-86B5B8637EAA}" type="presOf" srcId="{186660A2-C9F8-40F6-8E9E-E565F472DDA7}" destId="{DF45015F-1A94-4DBE-84F2-8A9FE2524FC4}" srcOrd="0" destOrd="0" presId="urn:microsoft.com/office/officeart/2005/8/layout/hierarchy3"/>
    <dgm:cxn modelId="{B3CE5D09-3311-4CEF-ABD4-51043DA881EB}" srcId="{17EE55FF-700D-46C6-9AA5-BACD955C79B2}" destId="{91AEB3ED-9EC8-4F83-9F28-B4846F497953}" srcOrd="1" destOrd="0" parTransId="{49A02A56-B0E1-4E1F-8248-82FA93824884}" sibTransId="{F7679F8C-623D-46E3-90F1-9AD591EDF40F}"/>
    <dgm:cxn modelId="{A632B80D-0CC6-40CB-855A-D1A4A015FF25}" srcId="{661D5900-445D-4AC3-B83D-B6032C9A3B2D}" destId="{3FA28F15-2685-4406-BFEB-7F3E8483D080}" srcOrd="2" destOrd="0" parTransId="{4B9372EF-1D83-4E23-96BF-55AC20C85A07}" sibTransId="{66EB136E-0FE0-4C35-94D0-2649F03FAC5F}"/>
    <dgm:cxn modelId="{A41A4917-1228-4532-9B07-EC70252DAAC8}" type="presOf" srcId="{9F0271F2-3D3C-4FF0-B778-AE72C0454243}" destId="{CD70E97C-6D50-47C7-BC94-4701999B0B84}" srcOrd="0" destOrd="0" presId="urn:microsoft.com/office/officeart/2005/8/layout/hierarchy3"/>
    <dgm:cxn modelId="{CAB41E1A-ED73-4B04-B3B3-613BA06A8EC9}" type="presOf" srcId="{1AB69F0B-5B4D-4002-83DF-2C6450C696FC}" destId="{51C2DAD9-4092-4C2F-8E14-4CF15559E93C}" srcOrd="1" destOrd="0" presId="urn:microsoft.com/office/officeart/2005/8/layout/hierarchy3"/>
    <dgm:cxn modelId="{57A9B01A-82E5-4E08-8280-851DA65B7C31}" srcId="{17EE55FF-700D-46C6-9AA5-BACD955C79B2}" destId="{28228D3E-3360-45A9-8AF5-7FDF2125C4FD}" srcOrd="0" destOrd="0" parTransId="{2DD3EA3A-B459-40AD-9192-C4B5656E5057}" sibTransId="{019C239A-FB5A-43FA-AB88-4B29860A7042}"/>
    <dgm:cxn modelId="{4BDC2F21-5F8C-423D-A26A-468AE27E4F6F}" type="presOf" srcId="{F9114F5D-4B76-4B4D-95D6-C6C42363808E}" destId="{D9662D87-88CE-49C7-B4E1-B4C97C250E3D}" srcOrd="0" destOrd="0" presId="urn:microsoft.com/office/officeart/2005/8/layout/hierarchy3"/>
    <dgm:cxn modelId="{0B6F4821-A8C2-4807-8EF7-361951146EFF}" type="presOf" srcId="{80A1BEF9-89C3-4BCB-A7EA-334D1EEB1892}" destId="{D46E3C01-DB3A-4489-A95D-601AD3E13630}" srcOrd="0" destOrd="0" presId="urn:microsoft.com/office/officeart/2005/8/layout/hierarchy3"/>
    <dgm:cxn modelId="{921E7523-7090-4AC5-815F-A2647F47F997}" srcId="{AD9A96A3-5929-4CDA-9C75-22B85B46C8D6}" destId="{68771A7A-E7A7-4CF8-B1A6-A43AE950F081}" srcOrd="1" destOrd="0" parTransId="{4E00845F-0B17-490F-925D-AA2FE8BD595F}" sibTransId="{6462CE98-BC80-46BF-ABFC-90774C9A4B02}"/>
    <dgm:cxn modelId="{E1EF2924-333B-474B-9EBF-0342430B1673}" type="presOf" srcId="{91AEB3ED-9EC8-4F83-9F28-B4846F497953}" destId="{A107D567-0F17-4FC4-B892-E8F90B4A5035}" srcOrd="0" destOrd="0" presId="urn:microsoft.com/office/officeart/2005/8/layout/hierarchy3"/>
    <dgm:cxn modelId="{EB92F227-8C7E-443E-B7E0-9C321D06991C}" srcId="{91AEB3ED-9EC8-4F83-9F28-B4846F497953}" destId="{DDF68708-C9B2-457F-9143-6D89FF70F581}" srcOrd="2" destOrd="0" parTransId="{D541965F-4E8C-46C9-B97C-30991B54F465}" sibTransId="{31258239-7008-4111-A904-5A824D68F045}"/>
    <dgm:cxn modelId="{7E395131-ACB7-4F26-8621-B272EBC31A28}" type="presOf" srcId="{EA54870E-AE56-404A-ACDE-38D17E45B6EE}" destId="{238821E8-294A-4430-A3C7-8AEB9F3032B6}" srcOrd="0" destOrd="0" presId="urn:microsoft.com/office/officeart/2005/8/layout/hierarchy3"/>
    <dgm:cxn modelId="{2A9EF934-8686-49D8-979D-0608ECA0EF41}" type="presOf" srcId="{67A86877-0BE8-4547-B258-7A9E8B964AB4}" destId="{D028A8FC-169F-434C-B5C0-5FEB65F3859F}" srcOrd="0" destOrd="0" presId="urn:microsoft.com/office/officeart/2005/8/layout/hierarchy3"/>
    <dgm:cxn modelId="{2EF60C3C-8FB3-41E9-B7DA-E2DC44A5F779}" srcId="{91AEB3ED-9EC8-4F83-9F28-B4846F497953}" destId="{EA54870E-AE56-404A-ACDE-38D17E45B6EE}" srcOrd="0" destOrd="0" parTransId="{008A22D5-8768-4183-A755-B39159A4E498}" sibTransId="{3B44C4C9-9360-41B8-A160-5D0275675F0E}"/>
    <dgm:cxn modelId="{A6CA8C3C-3B03-4511-B920-89D5B76B0060}" type="presOf" srcId="{4E00845F-0B17-490F-925D-AA2FE8BD595F}" destId="{8C1FF8AA-BDCD-45B9-B181-38442691D66C}" srcOrd="0" destOrd="0" presId="urn:microsoft.com/office/officeart/2005/8/layout/hierarchy3"/>
    <dgm:cxn modelId="{23DB9E3C-5773-4097-A596-1A0FC56E329C}" type="presOf" srcId="{637C3AF4-7135-4632-AA59-8820BBC715DD}" destId="{07509D27-2D0C-44EF-BBAF-FD4853C47347}" srcOrd="0" destOrd="0" presId="urn:microsoft.com/office/officeart/2005/8/layout/hierarchy3"/>
    <dgm:cxn modelId="{7FF4345B-E30B-4A9E-BC30-FC17661D22BE}" srcId="{AD9A96A3-5929-4CDA-9C75-22B85B46C8D6}" destId="{186660A2-C9F8-40F6-8E9E-E565F472DDA7}" srcOrd="2" destOrd="0" parTransId="{67A86877-0BE8-4547-B258-7A9E8B964AB4}" sibTransId="{B615DA0B-F4B8-4DB2-88B2-17DA272A3926}"/>
    <dgm:cxn modelId="{89A62F42-30C8-4EFE-ACED-4606CE5DD5DB}" srcId="{17EE55FF-700D-46C6-9AA5-BACD955C79B2}" destId="{E0BC07E3-23F4-421D-AC59-1B0E33B0DECE}" srcOrd="2" destOrd="0" parTransId="{32970A2C-C7F4-4B4A-9277-B67D9F2917E4}" sibTransId="{534A8D70-7DA3-4DB4-B76E-8081DB95E3D3}"/>
    <dgm:cxn modelId="{E9120443-ED46-490C-BC32-6B41A5AEF34F}" type="presOf" srcId="{7EFE1D86-F6A9-4450-A3B4-8D6DF59E0E86}" destId="{22CC8FC1-2207-40E3-BCFD-C1CDF04448F9}" srcOrd="0" destOrd="0" presId="urn:microsoft.com/office/officeart/2005/8/layout/hierarchy3"/>
    <dgm:cxn modelId="{CDF71244-E367-4733-90F9-D14E8FC57D7D}" type="presOf" srcId="{F95B603F-813C-499E-AEC5-9AEC059719CF}" destId="{2AF24D40-ABF9-4A7F-AC5F-D89E4C6CD577}" srcOrd="0" destOrd="0" presId="urn:microsoft.com/office/officeart/2005/8/layout/hierarchy3"/>
    <dgm:cxn modelId="{1DF0C464-1628-43F3-9014-DE30192FFCA6}" type="presOf" srcId="{62973A16-C6D7-4CED-9BB9-0EA445A2578F}" destId="{D90D61F3-4EE5-4E34-8165-4AC06C437AEA}" srcOrd="0" destOrd="0" presId="urn:microsoft.com/office/officeart/2005/8/layout/hierarchy3"/>
    <dgm:cxn modelId="{1FAEB645-5E40-45C5-A0F1-BC8F18F4E90B}" type="presOf" srcId="{68771A7A-E7A7-4CF8-B1A6-A43AE950F081}" destId="{4F4DD669-8FCA-48CB-A169-331D6A4A0517}" srcOrd="0" destOrd="0" presId="urn:microsoft.com/office/officeart/2005/8/layout/hierarchy3"/>
    <dgm:cxn modelId="{9B6DC367-7A17-477C-9C4D-7525358405B4}" type="presOf" srcId="{17EE55FF-700D-46C6-9AA5-BACD955C79B2}" destId="{43C05B9D-5151-4DE9-9CAD-DBF957565749}" srcOrd="0" destOrd="0" presId="urn:microsoft.com/office/officeart/2005/8/layout/hierarchy3"/>
    <dgm:cxn modelId="{52B7FB67-57B1-4AAF-98A0-DA9A8FF4AAC1}" srcId="{AD9A96A3-5929-4CDA-9C75-22B85B46C8D6}" destId="{BB4C9AED-0EDC-425E-8BB4-1681BC3DBFDF}" srcOrd="0" destOrd="0" parTransId="{1CD63FA9-7462-41E7-AF9F-50DE649B9625}" sibTransId="{BB44F8B3-C802-4770-85BD-0A1161664993}"/>
    <dgm:cxn modelId="{5AA74668-FC48-4B31-AB76-B56863E0C1A8}" type="presOf" srcId="{1CD63FA9-7462-41E7-AF9F-50DE649B9625}" destId="{4EFE92CD-9DCD-47D4-8EDE-32979CF3FC60}" srcOrd="0" destOrd="0" presId="urn:microsoft.com/office/officeart/2005/8/layout/hierarchy3"/>
    <dgm:cxn modelId="{76DBD46A-FD3D-4522-AAD3-38424E150FA1}" type="presOf" srcId="{E0BC07E3-23F4-421D-AC59-1B0E33B0DECE}" destId="{43AE36B0-66B1-41D2-AEF0-ECC66D6DB381}" srcOrd="0" destOrd="0" presId="urn:microsoft.com/office/officeart/2005/8/layout/hierarchy3"/>
    <dgm:cxn modelId="{F0BF334B-EC4C-43BA-883F-DF27B94F28FE}" srcId="{661D5900-445D-4AC3-B83D-B6032C9A3B2D}" destId="{19FC05CA-13FA-4EC8-8576-91A2CBAC4C7D}" srcOrd="1" destOrd="0" parTransId="{3BE7B93F-D9CA-4B5F-80A0-953094CF62EE}" sibTransId="{97A3B973-B80B-45A0-A943-3A3E54E6F532}"/>
    <dgm:cxn modelId="{1AB9AE4C-132A-4612-B45D-6733FF1423A8}" type="presOf" srcId="{4B9372EF-1D83-4E23-96BF-55AC20C85A07}" destId="{D63CE416-413C-4C63-B957-C05D7AC19A3C}" srcOrd="0" destOrd="0" presId="urn:microsoft.com/office/officeart/2005/8/layout/hierarchy3"/>
    <dgm:cxn modelId="{53D9624D-3734-49B3-AC5D-E530C7145CD3}" srcId="{28228D3E-3360-45A9-8AF5-7FDF2125C4FD}" destId="{80A1BEF9-89C3-4BCB-A7EA-334D1EEB1892}" srcOrd="2" destOrd="0" parTransId="{09B52D92-6A58-46AE-9BC0-9D23C6AA0EEB}" sibTransId="{18162A8A-3F1F-4772-A2A8-FEB2A078D955}"/>
    <dgm:cxn modelId="{F1A0524F-CA35-435D-B171-0ED0CFA4F4BC}" srcId="{1AB69F0B-5B4D-4002-83DF-2C6450C696FC}" destId="{637C3AF4-7135-4632-AA59-8820BBC715DD}" srcOrd="2" destOrd="0" parTransId="{FFD8F321-2B37-4128-B742-8B02DB634FF3}" sibTransId="{625545F8-D369-4C62-8C1B-B6530A2E65A2}"/>
    <dgm:cxn modelId="{79340B50-D499-46A6-858C-631EC45CE500}" srcId="{28228D3E-3360-45A9-8AF5-7FDF2125C4FD}" destId="{9934FA2D-16CA-4C04-B972-310462AE572E}" srcOrd="1" destOrd="0" parTransId="{6315E4CA-B860-4FBC-96E4-8FA31C19707C}" sibTransId="{E2164DAD-AE5F-410F-9B30-D06752159A54}"/>
    <dgm:cxn modelId="{A9241C50-8840-4664-960B-FD3FF8C006B6}" type="presOf" srcId="{BBD44A69-34C6-480E-88F0-832D6C2843F8}" destId="{702A2345-E4E9-4C6D-8403-3C925C600FA9}" srcOrd="0" destOrd="0" presId="urn:microsoft.com/office/officeart/2005/8/layout/hierarchy3"/>
    <dgm:cxn modelId="{52A42451-E2FE-48DC-87D4-04D8D9FB1F35}" type="presOf" srcId="{EA6CFF15-A2EB-41BD-931F-75B99DD25DAA}" destId="{C63A12EE-6985-4B79-8BB7-2E231B3517AF}" srcOrd="0" destOrd="0" presId="urn:microsoft.com/office/officeart/2005/8/layout/hierarchy3"/>
    <dgm:cxn modelId="{4DDBDE51-5356-4B99-8F20-72250B6E5901}" type="presOf" srcId="{9934FA2D-16CA-4C04-B972-310462AE572E}" destId="{9BF4E2CF-AA36-4C0A-8C35-14213F888F7A}" srcOrd="0" destOrd="0" presId="urn:microsoft.com/office/officeart/2005/8/layout/hierarchy3"/>
    <dgm:cxn modelId="{216A2A72-F2DD-4A5F-A805-739D335827C1}" type="presOf" srcId="{19FC05CA-13FA-4EC8-8576-91A2CBAC4C7D}" destId="{507FAAF4-87D2-48FD-8601-80D618765C75}" srcOrd="0" destOrd="0" presId="urn:microsoft.com/office/officeart/2005/8/layout/hierarchy3"/>
    <dgm:cxn modelId="{4B428755-8275-47CA-B5D0-1DCE55312630}" type="presOf" srcId="{FA63004A-2F21-4D06-BD47-956450F6C2F9}" destId="{DE291846-180D-43C2-AF87-676EE5DB0B88}" srcOrd="0" destOrd="0" presId="urn:microsoft.com/office/officeart/2005/8/layout/hierarchy3"/>
    <dgm:cxn modelId="{3CE08A75-A5BF-4D29-8B39-6ED2547D16F0}" type="presOf" srcId="{2E73BBA8-5EE6-4249-B23C-0FD8F56EA0CD}" destId="{CC878AB4-BF08-4F6A-8529-218FF9069B40}" srcOrd="0" destOrd="0" presId="urn:microsoft.com/office/officeart/2005/8/layout/hierarchy3"/>
    <dgm:cxn modelId="{9A962B79-4EC8-4973-A126-40409078400A}" srcId="{1AB69F0B-5B4D-4002-83DF-2C6450C696FC}" destId="{11B6A478-55CB-44D7-A76D-5FE985A193F6}" srcOrd="0" destOrd="0" parTransId="{2E73BBA8-5EE6-4249-B23C-0FD8F56EA0CD}" sibTransId="{B96387E5-F2E7-4105-B584-37FB78132DB2}"/>
    <dgm:cxn modelId="{10957659-24A8-42AB-A772-AECC95686B49}" type="presOf" srcId="{008A22D5-8768-4183-A755-B39159A4E498}" destId="{F27139A0-8DE6-4017-B5E5-481D2E419915}" srcOrd="0" destOrd="0" presId="urn:microsoft.com/office/officeart/2005/8/layout/hierarchy3"/>
    <dgm:cxn modelId="{9C321384-6C68-48C2-B12E-9EFAA5A42AE2}" type="presOf" srcId="{7B7DCD8B-21D7-4BEB-B35F-D1E00A162512}" destId="{ED82CC3D-3AD3-4302-A919-54A79AB592EA}" srcOrd="0" destOrd="0" presId="urn:microsoft.com/office/officeart/2005/8/layout/hierarchy3"/>
    <dgm:cxn modelId="{69D9DE84-F02F-4B63-813D-6C9212D893D1}" type="presOf" srcId="{3BE7B93F-D9CA-4B5F-80A0-953094CF62EE}" destId="{10EA7F20-A335-4C84-A48E-C0529A4A0D82}" srcOrd="0" destOrd="0" presId="urn:microsoft.com/office/officeart/2005/8/layout/hierarchy3"/>
    <dgm:cxn modelId="{798B2F85-E738-4A0E-9D0E-08A4EEAD68CF}" type="presOf" srcId="{DDF68708-C9B2-457F-9143-6D89FF70F581}" destId="{FD072E2A-438B-4526-A277-3D04AA545F86}" srcOrd="0" destOrd="0" presId="urn:microsoft.com/office/officeart/2005/8/layout/hierarchy3"/>
    <dgm:cxn modelId="{9D1EA089-3791-43E4-AEF0-F518FE23113E}" type="presOf" srcId="{28228D3E-3360-45A9-8AF5-7FDF2125C4FD}" destId="{626D87F0-F407-4C4C-BF44-7BFACFD112A0}" srcOrd="1" destOrd="0" presId="urn:microsoft.com/office/officeart/2005/8/layout/hierarchy3"/>
    <dgm:cxn modelId="{FDE82F8C-6D9E-4429-82A3-BF70532EBF72}" type="presOf" srcId="{17F16FDB-ABB3-4927-8B48-AB008146569B}" destId="{BED49386-CF8B-4D96-B865-2742D732B461}" srcOrd="0" destOrd="0" presId="urn:microsoft.com/office/officeart/2005/8/layout/hierarchy3"/>
    <dgm:cxn modelId="{CF76998C-D32F-4311-B3B3-7A9760E5FBAA}" srcId="{17EE55FF-700D-46C6-9AA5-BACD955C79B2}" destId="{1AB69F0B-5B4D-4002-83DF-2C6450C696FC}" srcOrd="5" destOrd="0" parTransId="{DF9F50FB-8296-4749-BA62-CEEDB5E8D243}" sibTransId="{89646E94-3BF7-4548-800C-308347BA692E}"/>
    <dgm:cxn modelId="{832A3890-1803-47BC-AA99-C8778F8B0688}" srcId="{E0BC07E3-23F4-421D-AC59-1B0E33B0DECE}" destId="{EA6CFF15-A2EB-41BD-931F-75B99DD25DAA}" srcOrd="2" destOrd="0" parTransId="{7B7DCD8B-21D7-4BEB-B35F-D1E00A162512}" sibTransId="{AE937218-BDFF-48B5-9944-05A16A941720}"/>
    <dgm:cxn modelId="{B0EABB90-A888-405B-8B0A-A55D3962BF4D}" srcId="{E0BC07E3-23F4-421D-AC59-1B0E33B0DECE}" destId="{D7C074B7-1612-4108-9CB5-7029C2B7B484}" srcOrd="1" destOrd="0" parTransId="{F9114F5D-4B76-4B4D-95D6-C6C42363808E}" sibTransId="{BC5C6786-DF19-4CB8-8C0A-E809989E2647}"/>
    <dgm:cxn modelId="{3CF60392-EA8F-4098-AB46-26D981A94540}" srcId="{17EE55FF-700D-46C6-9AA5-BACD955C79B2}" destId="{661D5900-445D-4AC3-B83D-B6032C9A3B2D}" srcOrd="4" destOrd="0" parTransId="{51D35F2E-109B-4412-AD8B-7F06590072AF}" sibTransId="{F878420C-1E4A-469B-8D61-A03B888A3035}"/>
    <dgm:cxn modelId="{F0955FAE-942E-4710-9B5E-68AD158A23E2}" type="presOf" srcId="{D7C074B7-1612-4108-9CB5-7029C2B7B484}" destId="{61D2F9B7-8B76-4DFF-90DA-F8A381A6C00A}" srcOrd="0" destOrd="0" presId="urn:microsoft.com/office/officeart/2005/8/layout/hierarchy3"/>
    <dgm:cxn modelId="{95B104B8-40D6-4701-8516-7705FCCD2E03}" srcId="{661D5900-445D-4AC3-B83D-B6032C9A3B2D}" destId="{EB1104BC-AE3E-4982-88E0-2535D0C5DDFA}" srcOrd="0" destOrd="0" parTransId="{9F0271F2-3D3C-4FF0-B778-AE72C0454243}" sibTransId="{01B7A6CA-CCE8-4695-8E2E-9848605D25C2}"/>
    <dgm:cxn modelId="{D3B3EFB8-80FD-4D3E-AAD9-F31036B94ABE}" type="presOf" srcId="{661D5900-445D-4AC3-B83D-B6032C9A3B2D}" destId="{EFCCEF1A-75CF-46E5-B990-70007E305DA3}" srcOrd="1" destOrd="0" presId="urn:microsoft.com/office/officeart/2005/8/layout/hierarchy3"/>
    <dgm:cxn modelId="{36845FB9-34CC-4028-B2C4-4AD64327069D}" type="presOf" srcId="{28228D3E-3360-45A9-8AF5-7FDF2125C4FD}" destId="{C18A04CB-685B-4EC3-BE31-3282EF43B765}" srcOrd="0" destOrd="0" presId="urn:microsoft.com/office/officeart/2005/8/layout/hierarchy3"/>
    <dgm:cxn modelId="{D25B54BC-8DDB-4962-B4E7-E8275AB47F9A}" type="presOf" srcId="{AD9A96A3-5929-4CDA-9C75-22B85B46C8D6}" destId="{FD149ABE-2E34-41C1-A252-AD8C9013A8A0}" srcOrd="1" destOrd="0" presId="urn:microsoft.com/office/officeart/2005/8/layout/hierarchy3"/>
    <dgm:cxn modelId="{4F8778BC-C150-4DA5-BE87-911DF22E9867}" type="presOf" srcId="{E0BC07E3-23F4-421D-AC59-1B0E33B0DECE}" destId="{C0FCE908-52A9-4587-B23A-AB2EA8CF0359}" srcOrd="1" destOrd="0" presId="urn:microsoft.com/office/officeart/2005/8/layout/hierarchy3"/>
    <dgm:cxn modelId="{FAECEBBD-F3BF-4E80-8944-A92D8144BE90}" type="presOf" srcId="{6315E4CA-B860-4FBC-96E4-8FA31C19707C}" destId="{DA30348C-290E-4131-8160-DA50AE2060A9}" srcOrd="0" destOrd="0" presId="urn:microsoft.com/office/officeart/2005/8/layout/hierarchy3"/>
    <dgm:cxn modelId="{67F92DBE-2D15-43A5-82CF-8E961A1F1259}" srcId="{91AEB3ED-9EC8-4F83-9F28-B4846F497953}" destId="{17F16FDB-ABB3-4927-8B48-AB008146569B}" srcOrd="1" destOrd="0" parTransId="{ED43993F-3EAB-4912-B71F-9F496D4DC320}" sibTransId="{E0F2B0D1-7E57-4573-8926-003A509CF2BA}"/>
    <dgm:cxn modelId="{2B5943C1-919F-4E60-AE78-AAF2A5E6F4AF}" type="presOf" srcId="{1AB69F0B-5B4D-4002-83DF-2C6450C696FC}" destId="{85DCFD46-33C5-40A6-93C6-801BF12BDBA3}" srcOrd="0" destOrd="0" presId="urn:microsoft.com/office/officeart/2005/8/layout/hierarchy3"/>
    <dgm:cxn modelId="{736B37CD-26BF-4B7C-8D14-F5097024396B}" type="presOf" srcId="{09B52D92-6A58-46AE-9BC0-9D23C6AA0EEB}" destId="{3CD5A700-EF34-45E5-971D-F19A98B52FFE}" srcOrd="0" destOrd="0" presId="urn:microsoft.com/office/officeart/2005/8/layout/hierarchy3"/>
    <dgm:cxn modelId="{7EAB47D1-365F-4AAE-B790-2181B2CFBCB0}" type="presOf" srcId="{91AEB3ED-9EC8-4F83-9F28-B4846F497953}" destId="{E6269701-1491-40BA-81A5-7C316D6DCD6B}" srcOrd="1" destOrd="0" presId="urn:microsoft.com/office/officeart/2005/8/layout/hierarchy3"/>
    <dgm:cxn modelId="{855CF1D2-9BE6-4C5A-98A9-A4C7F0F2E110}" type="presOf" srcId="{661D5900-445D-4AC3-B83D-B6032C9A3B2D}" destId="{27A65E0F-CCC1-43FB-B412-FD39CCF2DF53}" srcOrd="0" destOrd="0" presId="urn:microsoft.com/office/officeart/2005/8/layout/hierarchy3"/>
    <dgm:cxn modelId="{CA50F4D6-07DF-4999-B647-A6EDE371DE75}" type="presOf" srcId="{0977A073-2325-43BB-BCA3-AE1CDD5AC26A}" destId="{B8FE13F5-11B9-4BD1-9DA3-E31EE919116F}" srcOrd="0" destOrd="0" presId="urn:microsoft.com/office/officeart/2005/8/layout/hierarchy3"/>
    <dgm:cxn modelId="{A1C9B2D7-7EA4-40A0-BFEE-A81336F1DE36}" type="presOf" srcId="{ED43993F-3EAB-4912-B71F-9F496D4DC320}" destId="{12CF7245-A5EC-48A7-9AD2-B4FD41690BAB}" srcOrd="0" destOrd="0" presId="urn:microsoft.com/office/officeart/2005/8/layout/hierarchy3"/>
    <dgm:cxn modelId="{ADD599D8-A158-433E-9DF7-E448AB5CBCD1}" type="presOf" srcId="{AD9A96A3-5929-4CDA-9C75-22B85B46C8D6}" destId="{44DBFBC1-6933-4F55-A1B1-7F9C1EB8F506}" srcOrd="0" destOrd="0" presId="urn:microsoft.com/office/officeart/2005/8/layout/hierarchy3"/>
    <dgm:cxn modelId="{7D0431D9-06FA-455B-AFF0-7AE3341659BD}" srcId="{1AB69F0B-5B4D-4002-83DF-2C6450C696FC}" destId="{F95B603F-813C-499E-AEC5-9AEC059719CF}" srcOrd="1" destOrd="0" parTransId="{62973A16-C6D7-4CED-9BB9-0EA445A2578F}" sibTransId="{20D74AD4-244D-4A3C-9AED-136F3D243279}"/>
    <dgm:cxn modelId="{50BEFED9-4DBE-40AE-AB6D-499845670C28}" type="presOf" srcId="{FFD8F321-2B37-4128-B742-8B02DB634FF3}" destId="{DFF05422-82E0-4AD6-8AEA-51A158492623}" srcOrd="0" destOrd="0" presId="urn:microsoft.com/office/officeart/2005/8/layout/hierarchy3"/>
    <dgm:cxn modelId="{5BA9EADA-B9E5-43CB-B11F-FDD534D657C5}" type="presOf" srcId="{BB4C9AED-0EDC-425E-8BB4-1681BC3DBFDF}" destId="{6AC190FF-80CA-4715-9131-B282F1AEE697}" srcOrd="0" destOrd="0" presId="urn:microsoft.com/office/officeart/2005/8/layout/hierarchy3"/>
    <dgm:cxn modelId="{936129E4-1895-4702-A792-3AEF85D10FCD}" srcId="{28228D3E-3360-45A9-8AF5-7FDF2125C4FD}" destId="{BBD44A69-34C6-480E-88F0-832D6C2843F8}" srcOrd="0" destOrd="0" parTransId="{0977A073-2325-43BB-BCA3-AE1CDD5AC26A}" sibTransId="{9F287B01-F70B-4CDE-9BB3-6E1041B718EE}"/>
    <dgm:cxn modelId="{4B22F6EB-559E-40C2-AB61-EE567569838D}" type="presOf" srcId="{11B6A478-55CB-44D7-A76D-5FE985A193F6}" destId="{84A33619-5525-4761-A24D-12AA8F83570C}" srcOrd="0" destOrd="0" presId="urn:microsoft.com/office/officeart/2005/8/layout/hierarchy3"/>
    <dgm:cxn modelId="{5C8E18EE-417F-461C-AB40-48F86E3C187A}" type="presOf" srcId="{D541965F-4E8C-46C9-B97C-30991B54F465}" destId="{F746CB2C-CC32-4D35-A4D1-217EE7526BE4}" srcOrd="0" destOrd="0" presId="urn:microsoft.com/office/officeart/2005/8/layout/hierarchy3"/>
    <dgm:cxn modelId="{AF7E3BF3-DE00-4FE6-AE68-1CBA557793FA}" type="presOf" srcId="{3FA28F15-2685-4406-BFEB-7F3E8483D080}" destId="{B3FEF73F-9076-4C5D-A5B9-E44ABCC1A617}" srcOrd="0" destOrd="0" presId="urn:microsoft.com/office/officeart/2005/8/layout/hierarchy3"/>
    <dgm:cxn modelId="{34F709F6-D7C9-47B5-BB5F-B1C7B02BDFBB}" srcId="{E0BC07E3-23F4-421D-AC59-1B0E33B0DECE}" destId="{7EFE1D86-F6A9-4450-A3B4-8D6DF59E0E86}" srcOrd="0" destOrd="0" parTransId="{FA63004A-2F21-4D06-BD47-956450F6C2F9}" sibTransId="{0CA6DF86-E6C2-4E5C-9774-6707CF066C10}"/>
    <dgm:cxn modelId="{453C3CFB-AB96-4344-893C-047C78750D80}" srcId="{17EE55FF-700D-46C6-9AA5-BACD955C79B2}" destId="{AD9A96A3-5929-4CDA-9C75-22B85B46C8D6}" srcOrd="3" destOrd="0" parTransId="{56B31C8E-7221-45F6-B0AB-BA121C6E2032}" sibTransId="{A13411F6-47B3-4410-B67A-D02356EFC36C}"/>
    <dgm:cxn modelId="{C2B0CFFD-BC75-4045-9302-5ED68C0CE752}" type="presOf" srcId="{EB1104BC-AE3E-4982-88E0-2535D0C5DDFA}" destId="{8D50DBDC-F8DE-4AAA-BD57-CF8F3D6C74DC}" srcOrd="0" destOrd="0" presId="urn:microsoft.com/office/officeart/2005/8/layout/hierarchy3"/>
    <dgm:cxn modelId="{A49F3289-BD6E-4CCF-AE1C-76D86E70955C}" type="presParOf" srcId="{43C05B9D-5151-4DE9-9CAD-DBF957565749}" destId="{CDBAA0E8-791F-4A7B-9BB0-CB8AAA404EA6}" srcOrd="0" destOrd="0" presId="urn:microsoft.com/office/officeart/2005/8/layout/hierarchy3"/>
    <dgm:cxn modelId="{3DF5F5C6-62B6-488B-BC15-F7A6D6FBD051}" type="presParOf" srcId="{CDBAA0E8-791F-4A7B-9BB0-CB8AAA404EA6}" destId="{A7151FD1-23B9-4220-8D18-496F7C380D50}" srcOrd="0" destOrd="0" presId="urn:microsoft.com/office/officeart/2005/8/layout/hierarchy3"/>
    <dgm:cxn modelId="{A865C009-6AE0-4D09-8F4A-E4A5CF38B8B6}" type="presParOf" srcId="{A7151FD1-23B9-4220-8D18-496F7C380D50}" destId="{C18A04CB-685B-4EC3-BE31-3282EF43B765}" srcOrd="0" destOrd="0" presId="urn:microsoft.com/office/officeart/2005/8/layout/hierarchy3"/>
    <dgm:cxn modelId="{B5AAF418-FF9E-4C9B-B457-7EEB19C966E5}" type="presParOf" srcId="{A7151FD1-23B9-4220-8D18-496F7C380D50}" destId="{626D87F0-F407-4C4C-BF44-7BFACFD112A0}" srcOrd="1" destOrd="0" presId="urn:microsoft.com/office/officeart/2005/8/layout/hierarchy3"/>
    <dgm:cxn modelId="{90B3AD31-DF5A-4C8A-86FC-47BD863BC47C}" type="presParOf" srcId="{CDBAA0E8-791F-4A7B-9BB0-CB8AAA404EA6}" destId="{DB88A1F4-1617-4014-AB5B-7908FE773DFE}" srcOrd="1" destOrd="0" presId="urn:microsoft.com/office/officeart/2005/8/layout/hierarchy3"/>
    <dgm:cxn modelId="{FA0781A6-3A71-431F-AACF-6C9305D479D3}" type="presParOf" srcId="{DB88A1F4-1617-4014-AB5B-7908FE773DFE}" destId="{B8FE13F5-11B9-4BD1-9DA3-E31EE919116F}" srcOrd="0" destOrd="0" presId="urn:microsoft.com/office/officeart/2005/8/layout/hierarchy3"/>
    <dgm:cxn modelId="{19B538DA-4847-4E0E-B56D-19167047D080}" type="presParOf" srcId="{DB88A1F4-1617-4014-AB5B-7908FE773DFE}" destId="{702A2345-E4E9-4C6D-8403-3C925C600FA9}" srcOrd="1" destOrd="0" presId="urn:microsoft.com/office/officeart/2005/8/layout/hierarchy3"/>
    <dgm:cxn modelId="{D1A15036-4475-422C-8CCA-D41B5BB0A661}" type="presParOf" srcId="{DB88A1F4-1617-4014-AB5B-7908FE773DFE}" destId="{DA30348C-290E-4131-8160-DA50AE2060A9}" srcOrd="2" destOrd="0" presId="urn:microsoft.com/office/officeart/2005/8/layout/hierarchy3"/>
    <dgm:cxn modelId="{CC3C9BDB-2D02-48BF-B3A3-AC9199EAFF50}" type="presParOf" srcId="{DB88A1F4-1617-4014-AB5B-7908FE773DFE}" destId="{9BF4E2CF-AA36-4C0A-8C35-14213F888F7A}" srcOrd="3" destOrd="0" presId="urn:microsoft.com/office/officeart/2005/8/layout/hierarchy3"/>
    <dgm:cxn modelId="{2573CF6D-31A0-484C-AEDF-4E244121FF6D}" type="presParOf" srcId="{DB88A1F4-1617-4014-AB5B-7908FE773DFE}" destId="{3CD5A700-EF34-45E5-971D-F19A98B52FFE}" srcOrd="4" destOrd="0" presId="urn:microsoft.com/office/officeart/2005/8/layout/hierarchy3"/>
    <dgm:cxn modelId="{66BACF6E-EB03-4FB3-88F6-B93548B4CABD}" type="presParOf" srcId="{DB88A1F4-1617-4014-AB5B-7908FE773DFE}" destId="{D46E3C01-DB3A-4489-A95D-601AD3E13630}" srcOrd="5" destOrd="0" presId="urn:microsoft.com/office/officeart/2005/8/layout/hierarchy3"/>
    <dgm:cxn modelId="{70CC7D08-8F9C-4F7E-B393-5D66A7EFB539}" type="presParOf" srcId="{43C05B9D-5151-4DE9-9CAD-DBF957565749}" destId="{B64517DC-6705-418F-AF8E-B257620ABB0A}" srcOrd="1" destOrd="0" presId="urn:microsoft.com/office/officeart/2005/8/layout/hierarchy3"/>
    <dgm:cxn modelId="{6D241C35-A6A8-445A-9DDE-060FDD2DA76E}" type="presParOf" srcId="{B64517DC-6705-418F-AF8E-B257620ABB0A}" destId="{50053DAD-007C-4AE6-828B-EE2298BF7915}" srcOrd="0" destOrd="0" presId="urn:microsoft.com/office/officeart/2005/8/layout/hierarchy3"/>
    <dgm:cxn modelId="{64D4EE97-7DBD-4EB7-AABC-E80FE28C3DFE}" type="presParOf" srcId="{50053DAD-007C-4AE6-828B-EE2298BF7915}" destId="{A107D567-0F17-4FC4-B892-E8F90B4A5035}" srcOrd="0" destOrd="0" presId="urn:microsoft.com/office/officeart/2005/8/layout/hierarchy3"/>
    <dgm:cxn modelId="{E4615C41-3039-4BDD-B956-B4F5393AB9FC}" type="presParOf" srcId="{50053DAD-007C-4AE6-828B-EE2298BF7915}" destId="{E6269701-1491-40BA-81A5-7C316D6DCD6B}" srcOrd="1" destOrd="0" presId="urn:microsoft.com/office/officeart/2005/8/layout/hierarchy3"/>
    <dgm:cxn modelId="{418F144D-7046-4D3A-ACBB-72F821AAAF3B}" type="presParOf" srcId="{B64517DC-6705-418F-AF8E-B257620ABB0A}" destId="{6A40CF6E-4CD9-477C-9C13-005E0454C4DE}" srcOrd="1" destOrd="0" presId="urn:microsoft.com/office/officeart/2005/8/layout/hierarchy3"/>
    <dgm:cxn modelId="{9CEB7D0E-C9BC-4ED4-8D20-BCC50D327C40}" type="presParOf" srcId="{6A40CF6E-4CD9-477C-9C13-005E0454C4DE}" destId="{F27139A0-8DE6-4017-B5E5-481D2E419915}" srcOrd="0" destOrd="0" presId="urn:microsoft.com/office/officeart/2005/8/layout/hierarchy3"/>
    <dgm:cxn modelId="{67F1C936-B113-4434-BF1A-1EFACFB210E9}" type="presParOf" srcId="{6A40CF6E-4CD9-477C-9C13-005E0454C4DE}" destId="{238821E8-294A-4430-A3C7-8AEB9F3032B6}" srcOrd="1" destOrd="0" presId="urn:microsoft.com/office/officeart/2005/8/layout/hierarchy3"/>
    <dgm:cxn modelId="{2A971FF4-B6E3-4292-BEEF-0B8A9DBFC856}" type="presParOf" srcId="{6A40CF6E-4CD9-477C-9C13-005E0454C4DE}" destId="{12CF7245-A5EC-48A7-9AD2-B4FD41690BAB}" srcOrd="2" destOrd="0" presId="urn:microsoft.com/office/officeart/2005/8/layout/hierarchy3"/>
    <dgm:cxn modelId="{E2871262-4899-46E6-9203-6345ACD90CF4}" type="presParOf" srcId="{6A40CF6E-4CD9-477C-9C13-005E0454C4DE}" destId="{BED49386-CF8B-4D96-B865-2742D732B461}" srcOrd="3" destOrd="0" presId="urn:microsoft.com/office/officeart/2005/8/layout/hierarchy3"/>
    <dgm:cxn modelId="{692043FF-7F05-439F-A8CF-29590DF4ECFB}" type="presParOf" srcId="{6A40CF6E-4CD9-477C-9C13-005E0454C4DE}" destId="{F746CB2C-CC32-4D35-A4D1-217EE7526BE4}" srcOrd="4" destOrd="0" presId="urn:microsoft.com/office/officeart/2005/8/layout/hierarchy3"/>
    <dgm:cxn modelId="{9AF79E64-2B9F-46A5-9DF0-E4A8F8F1BB74}" type="presParOf" srcId="{6A40CF6E-4CD9-477C-9C13-005E0454C4DE}" destId="{FD072E2A-438B-4526-A277-3D04AA545F86}" srcOrd="5" destOrd="0" presId="urn:microsoft.com/office/officeart/2005/8/layout/hierarchy3"/>
    <dgm:cxn modelId="{2B85EF33-417B-4C8C-9A2E-A1E5D04DD29C}" type="presParOf" srcId="{43C05B9D-5151-4DE9-9CAD-DBF957565749}" destId="{029BAF77-D49C-45C2-9103-F4E87D7E0D39}" srcOrd="2" destOrd="0" presId="urn:microsoft.com/office/officeart/2005/8/layout/hierarchy3"/>
    <dgm:cxn modelId="{34B515ED-2388-4E97-A2D8-90F7379D852F}" type="presParOf" srcId="{029BAF77-D49C-45C2-9103-F4E87D7E0D39}" destId="{ACD89C1F-7C3C-47C5-88EA-6CCB81D837F4}" srcOrd="0" destOrd="0" presId="urn:microsoft.com/office/officeart/2005/8/layout/hierarchy3"/>
    <dgm:cxn modelId="{9BB833BE-9172-4921-868A-8EB808CAC3D5}" type="presParOf" srcId="{ACD89C1F-7C3C-47C5-88EA-6CCB81D837F4}" destId="{43AE36B0-66B1-41D2-AEF0-ECC66D6DB381}" srcOrd="0" destOrd="0" presId="urn:microsoft.com/office/officeart/2005/8/layout/hierarchy3"/>
    <dgm:cxn modelId="{E0EC9298-C15B-4C46-B91C-713A3D68D049}" type="presParOf" srcId="{ACD89C1F-7C3C-47C5-88EA-6CCB81D837F4}" destId="{C0FCE908-52A9-4587-B23A-AB2EA8CF0359}" srcOrd="1" destOrd="0" presId="urn:microsoft.com/office/officeart/2005/8/layout/hierarchy3"/>
    <dgm:cxn modelId="{159F9B60-8F20-4EB4-B4CB-E1C582EC6AAF}" type="presParOf" srcId="{029BAF77-D49C-45C2-9103-F4E87D7E0D39}" destId="{27868235-9A4A-41A2-83AF-B279456BCFCA}" srcOrd="1" destOrd="0" presId="urn:microsoft.com/office/officeart/2005/8/layout/hierarchy3"/>
    <dgm:cxn modelId="{1EAB3451-3082-4E9F-BBD2-20B7BE70BB28}" type="presParOf" srcId="{27868235-9A4A-41A2-83AF-B279456BCFCA}" destId="{DE291846-180D-43C2-AF87-676EE5DB0B88}" srcOrd="0" destOrd="0" presId="urn:microsoft.com/office/officeart/2005/8/layout/hierarchy3"/>
    <dgm:cxn modelId="{9CFCFF13-F256-41E7-A715-908E26265DC2}" type="presParOf" srcId="{27868235-9A4A-41A2-83AF-B279456BCFCA}" destId="{22CC8FC1-2207-40E3-BCFD-C1CDF04448F9}" srcOrd="1" destOrd="0" presId="urn:microsoft.com/office/officeart/2005/8/layout/hierarchy3"/>
    <dgm:cxn modelId="{6587CDE6-759F-424A-B1BB-421B680076D2}" type="presParOf" srcId="{27868235-9A4A-41A2-83AF-B279456BCFCA}" destId="{D9662D87-88CE-49C7-B4E1-B4C97C250E3D}" srcOrd="2" destOrd="0" presId="urn:microsoft.com/office/officeart/2005/8/layout/hierarchy3"/>
    <dgm:cxn modelId="{ECFF02E2-1161-4F9F-8099-BD7DAFCBBA42}" type="presParOf" srcId="{27868235-9A4A-41A2-83AF-B279456BCFCA}" destId="{61D2F9B7-8B76-4DFF-90DA-F8A381A6C00A}" srcOrd="3" destOrd="0" presId="urn:microsoft.com/office/officeart/2005/8/layout/hierarchy3"/>
    <dgm:cxn modelId="{43295073-92A7-47E3-A333-3BDF87ECDB5B}" type="presParOf" srcId="{27868235-9A4A-41A2-83AF-B279456BCFCA}" destId="{ED82CC3D-3AD3-4302-A919-54A79AB592EA}" srcOrd="4" destOrd="0" presId="urn:microsoft.com/office/officeart/2005/8/layout/hierarchy3"/>
    <dgm:cxn modelId="{3B6C7501-BDD0-448F-B830-A84BBF60276A}" type="presParOf" srcId="{27868235-9A4A-41A2-83AF-B279456BCFCA}" destId="{C63A12EE-6985-4B79-8BB7-2E231B3517AF}" srcOrd="5" destOrd="0" presId="urn:microsoft.com/office/officeart/2005/8/layout/hierarchy3"/>
    <dgm:cxn modelId="{42AE00E6-7AB7-4D8E-A7CC-F1E502230ACF}" type="presParOf" srcId="{43C05B9D-5151-4DE9-9CAD-DBF957565749}" destId="{07489C68-E1FC-424A-AFBF-CD5693C7BA63}" srcOrd="3" destOrd="0" presId="urn:microsoft.com/office/officeart/2005/8/layout/hierarchy3"/>
    <dgm:cxn modelId="{37B52EFA-7A3E-43AB-BDA9-13FFA7EB3CB7}" type="presParOf" srcId="{07489C68-E1FC-424A-AFBF-CD5693C7BA63}" destId="{2835DC84-668E-476D-A9AE-281E5E5B3ACB}" srcOrd="0" destOrd="0" presId="urn:microsoft.com/office/officeart/2005/8/layout/hierarchy3"/>
    <dgm:cxn modelId="{3E0BF2D4-4F39-40AC-B17F-87C2F0CA06A0}" type="presParOf" srcId="{2835DC84-668E-476D-A9AE-281E5E5B3ACB}" destId="{44DBFBC1-6933-4F55-A1B1-7F9C1EB8F506}" srcOrd="0" destOrd="0" presId="urn:microsoft.com/office/officeart/2005/8/layout/hierarchy3"/>
    <dgm:cxn modelId="{EA258DA6-EA4D-4518-9B7F-FD068B0F79AF}" type="presParOf" srcId="{2835DC84-668E-476D-A9AE-281E5E5B3ACB}" destId="{FD149ABE-2E34-41C1-A252-AD8C9013A8A0}" srcOrd="1" destOrd="0" presId="urn:microsoft.com/office/officeart/2005/8/layout/hierarchy3"/>
    <dgm:cxn modelId="{C97DCEEB-29C9-4F57-A410-2D905F5B83C0}" type="presParOf" srcId="{07489C68-E1FC-424A-AFBF-CD5693C7BA63}" destId="{3EF6BDF8-CAB7-4C71-9BCF-EB2CE99F4A7A}" srcOrd="1" destOrd="0" presId="urn:microsoft.com/office/officeart/2005/8/layout/hierarchy3"/>
    <dgm:cxn modelId="{677069B0-B854-42DD-940B-4182BCF3AD32}" type="presParOf" srcId="{3EF6BDF8-CAB7-4C71-9BCF-EB2CE99F4A7A}" destId="{4EFE92CD-9DCD-47D4-8EDE-32979CF3FC60}" srcOrd="0" destOrd="0" presId="urn:microsoft.com/office/officeart/2005/8/layout/hierarchy3"/>
    <dgm:cxn modelId="{3B3F4501-9EA5-4F9A-A66C-9C1CDC5A4BAF}" type="presParOf" srcId="{3EF6BDF8-CAB7-4C71-9BCF-EB2CE99F4A7A}" destId="{6AC190FF-80CA-4715-9131-B282F1AEE697}" srcOrd="1" destOrd="0" presId="urn:microsoft.com/office/officeart/2005/8/layout/hierarchy3"/>
    <dgm:cxn modelId="{B805B1AF-04CA-462E-BB0B-421821EA54F2}" type="presParOf" srcId="{3EF6BDF8-CAB7-4C71-9BCF-EB2CE99F4A7A}" destId="{8C1FF8AA-BDCD-45B9-B181-38442691D66C}" srcOrd="2" destOrd="0" presId="urn:microsoft.com/office/officeart/2005/8/layout/hierarchy3"/>
    <dgm:cxn modelId="{683AA392-1FC8-4F39-AFC0-DF7D2978724C}" type="presParOf" srcId="{3EF6BDF8-CAB7-4C71-9BCF-EB2CE99F4A7A}" destId="{4F4DD669-8FCA-48CB-A169-331D6A4A0517}" srcOrd="3" destOrd="0" presId="urn:microsoft.com/office/officeart/2005/8/layout/hierarchy3"/>
    <dgm:cxn modelId="{805BA2F5-3FCA-4495-AD29-FCD9CFB0A08E}" type="presParOf" srcId="{3EF6BDF8-CAB7-4C71-9BCF-EB2CE99F4A7A}" destId="{D028A8FC-169F-434C-B5C0-5FEB65F3859F}" srcOrd="4" destOrd="0" presId="urn:microsoft.com/office/officeart/2005/8/layout/hierarchy3"/>
    <dgm:cxn modelId="{4B39D9C2-1BBB-454A-B2E9-85FE1AAA7D16}" type="presParOf" srcId="{3EF6BDF8-CAB7-4C71-9BCF-EB2CE99F4A7A}" destId="{DF45015F-1A94-4DBE-84F2-8A9FE2524FC4}" srcOrd="5" destOrd="0" presId="urn:microsoft.com/office/officeart/2005/8/layout/hierarchy3"/>
    <dgm:cxn modelId="{F5F530A7-AF81-4B44-9DDA-064A57B1C4F2}" type="presParOf" srcId="{43C05B9D-5151-4DE9-9CAD-DBF957565749}" destId="{5707F0F0-1134-4163-9C3B-3FBC4ADB14BA}" srcOrd="4" destOrd="0" presId="urn:microsoft.com/office/officeart/2005/8/layout/hierarchy3"/>
    <dgm:cxn modelId="{BB44E0F4-6F8D-4266-AE52-5EB4AE2EC0AA}" type="presParOf" srcId="{5707F0F0-1134-4163-9C3B-3FBC4ADB14BA}" destId="{7B201B49-64D6-4887-9032-D408AAEDC41E}" srcOrd="0" destOrd="0" presId="urn:microsoft.com/office/officeart/2005/8/layout/hierarchy3"/>
    <dgm:cxn modelId="{41139F33-EA89-41B0-977A-851AF2CB3C24}" type="presParOf" srcId="{7B201B49-64D6-4887-9032-D408AAEDC41E}" destId="{27A65E0F-CCC1-43FB-B412-FD39CCF2DF53}" srcOrd="0" destOrd="0" presId="urn:microsoft.com/office/officeart/2005/8/layout/hierarchy3"/>
    <dgm:cxn modelId="{5727AA9C-B7FE-4852-88A2-E6B8625C47A4}" type="presParOf" srcId="{7B201B49-64D6-4887-9032-D408AAEDC41E}" destId="{EFCCEF1A-75CF-46E5-B990-70007E305DA3}" srcOrd="1" destOrd="0" presId="urn:microsoft.com/office/officeart/2005/8/layout/hierarchy3"/>
    <dgm:cxn modelId="{8265CBAF-A2B3-4F64-B5D7-656B35387073}" type="presParOf" srcId="{5707F0F0-1134-4163-9C3B-3FBC4ADB14BA}" destId="{B9A9C934-D71A-489C-A658-2A964DA2E844}" srcOrd="1" destOrd="0" presId="urn:microsoft.com/office/officeart/2005/8/layout/hierarchy3"/>
    <dgm:cxn modelId="{6DB15C74-7BFE-4290-AC41-8E3EDBBBFBA7}" type="presParOf" srcId="{B9A9C934-D71A-489C-A658-2A964DA2E844}" destId="{CD70E97C-6D50-47C7-BC94-4701999B0B84}" srcOrd="0" destOrd="0" presId="urn:microsoft.com/office/officeart/2005/8/layout/hierarchy3"/>
    <dgm:cxn modelId="{8157DDD6-F39F-4FE5-926D-FB22F5D068CF}" type="presParOf" srcId="{B9A9C934-D71A-489C-A658-2A964DA2E844}" destId="{8D50DBDC-F8DE-4AAA-BD57-CF8F3D6C74DC}" srcOrd="1" destOrd="0" presId="urn:microsoft.com/office/officeart/2005/8/layout/hierarchy3"/>
    <dgm:cxn modelId="{0BB84FB2-CBBA-499A-9A8E-5DC1263F4CCC}" type="presParOf" srcId="{B9A9C934-D71A-489C-A658-2A964DA2E844}" destId="{10EA7F20-A335-4C84-A48E-C0529A4A0D82}" srcOrd="2" destOrd="0" presId="urn:microsoft.com/office/officeart/2005/8/layout/hierarchy3"/>
    <dgm:cxn modelId="{0373EE9D-DF48-4357-B084-E8CBC2AC6910}" type="presParOf" srcId="{B9A9C934-D71A-489C-A658-2A964DA2E844}" destId="{507FAAF4-87D2-48FD-8601-80D618765C75}" srcOrd="3" destOrd="0" presId="urn:microsoft.com/office/officeart/2005/8/layout/hierarchy3"/>
    <dgm:cxn modelId="{C58BCF2B-4D71-4FDA-91D0-ED5418DB3191}" type="presParOf" srcId="{B9A9C934-D71A-489C-A658-2A964DA2E844}" destId="{D63CE416-413C-4C63-B957-C05D7AC19A3C}" srcOrd="4" destOrd="0" presId="urn:microsoft.com/office/officeart/2005/8/layout/hierarchy3"/>
    <dgm:cxn modelId="{E8806997-D68F-4727-8D5F-1B2C751B5B11}" type="presParOf" srcId="{B9A9C934-D71A-489C-A658-2A964DA2E844}" destId="{B3FEF73F-9076-4C5D-A5B9-E44ABCC1A617}" srcOrd="5" destOrd="0" presId="urn:microsoft.com/office/officeart/2005/8/layout/hierarchy3"/>
    <dgm:cxn modelId="{89FB396C-2D34-4DE8-9989-5BF19F3D2B7C}" type="presParOf" srcId="{43C05B9D-5151-4DE9-9CAD-DBF957565749}" destId="{03BF2DC5-2508-440F-98F3-D0FF03FBA4E4}" srcOrd="5" destOrd="0" presId="urn:microsoft.com/office/officeart/2005/8/layout/hierarchy3"/>
    <dgm:cxn modelId="{7AE452B6-F45B-4E20-89B6-74923F3C28AF}" type="presParOf" srcId="{03BF2DC5-2508-440F-98F3-D0FF03FBA4E4}" destId="{0ADD5754-737B-4AE8-97C6-578E08A2403F}" srcOrd="0" destOrd="0" presId="urn:microsoft.com/office/officeart/2005/8/layout/hierarchy3"/>
    <dgm:cxn modelId="{B6A6B615-5B35-440A-8901-A1DBEE43F8ED}" type="presParOf" srcId="{0ADD5754-737B-4AE8-97C6-578E08A2403F}" destId="{85DCFD46-33C5-40A6-93C6-801BF12BDBA3}" srcOrd="0" destOrd="0" presId="urn:microsoft.com/office/officeart/2005/8/layout/hierarchy3"/>
    <dgm:cxn modelId="{D43D17FE-7F23-48E7-B5BF-4A153A02328B}" type="presParOf" srcId="{0ADD5754-737B-4AE8-97C6-578E08A2403F}" destId="{51C2DAD9-4092-4C2F-8E14-4CF15559E93C}" srcOrd="1" destOrd="0" presId="urn:microsoft.com/office/officeart/2005/8/layout/hierarchy3"/>
    <dgm:cxn modelId="{DE6CB6D7-A74C-4801-A731-B5E8BBE5ACD7}" type="presParOf" srcId="{03BF2DC5-2508-440F-98F3-D0FF03FBA4E4}" destId="{CB87D026-F9E1-43EF-A067-2CD552E4D592}" srcOrd="1" destOrd="0" presId="urn:microsoft.com/office/officeart/2005/8/layout/hierarchy3"/>
    <dgm:cxn modelId="{9C796278-6828-4D56-9DE5-FAF6067A38FD}" type="presParOf" srcId="{CB87D026-F9E1-43EF-A067-2CD552E4D592}" destId="{CC878AB4-BF08-4F6A-8529-218FF9069B40}" srcOrd="0" destOrd="0" presId="urn:microsoft.com/office/officeart/2005/8/layout/hierarchy3"/>
    <dgm:cxn modelId="{06807355-E79A-4E29-BB25-919BD2C272BF}" type="presParOf" srcId="{CB87D026-F9E1-43EF-A067-2CD552E4D592}" destId="{84A33619-5525-4761-A24D-12AA8F83570C}" srcOrd="1" destOrd="0" presId="urn:microsoft.com/office/officeart/2005/8/layout/hierarchy3"/>
    <dgm:cxn modelId="{45071F06-647B-48AA-AADB-3361D971B61C}" type="presParOf" srcId="{CB87D026-F9E1-43EF-A067-2CD552E4D592}" destId="{D90D61F3-4EE5-4E34-8165-4AC06C437AEA}" srcOrd="2" destOrd="0" presId="urn:microsoft.com/office/officeart/2005/8/layout/hierarchy3"/>
    <dgm:cxn modelId="{5FCD4B7F-FAB1-46EF-A637-7B95BA474F2A}" type="presParOf" srcId="{CB87D026-F9E1-43EF-A067-2CD552E4D592}" destId="{2AF24D40-ABF9-4A7F-AC5F-D89E4C6CD577}" srcOrd="3" destOrd="0" presId="urn:microsoft.com/office/officeart/2005/8/layout/hierarchy3"/>
    <dgm:cxn modelId="{A7C1E898-0DAE-4FDA-94D7-EEC3909A206B}" type="presParOf" srcId="{CB87D026-F9E1-43EF-A067-2CD552E4D592}" destId="{DFF05422-82E0-4AD6-8AEA-51A158492623}" srcOrd="4" destOrd="0" presId="urn:microsoft.com/office/officeart/2005/8/layout/hierarchy3"/>
    <dgm:cxn modelId="{E217E45B-86C8-459B-9C4E-5B75165A410C}" type="presParOf" srcId="{CB87D026-F9E1-43EF-A067-2CD552E4D592}" destId="{07509D27-2D0C-44EF-BBAF-FD4853C4734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E55FF-700D-46C6-9AA5-BACD955C79B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228D3E-3360-45A9-8AF5-7FDF2125C4FD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Integer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DD3EA3A-B459-40AD-9192-C4B5656E5057}" type="parTrans" cxnId="{57A9B01A-82E5-4E08-8280-851DA65B7C31}">
      <dgm:prSet/>
      <dgm:spPr/>
      <dgm:t>
        <a:bodyPr/>
        <a:lstStyle/>
        <a:p>
          <a:endParaRPr lang="en-US"/>
        </a:p>
      </dgm:t>
    </dgm:pt>
    <dgm:pt modelId="{019C239A-FB5A-43FA-AB88-4B29860A7042}" type="sibTrans" cxnId="{57A9B01A-82E5-4E08-8280-851DA65B7C31}">
      <dgm:prSet/>
      <dgm:spPr/>
      <dgm:t>
        <a:bodyPr/>
        <a:lstStyle/>
        <a:p>
          <a:endParaRPr lang="en-US"/>
        </a:p>
      </dgm:t>
    </dgm:pt>
    <dgm:pt modelId="{BBD44A69-34C6-480E-88F0-832D6C2843F8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Keyword 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int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977A073-2325-43BB-BCA3-AE1CDD5AC26A}" type="parTrans" cxnId="{936129E4-1895-4702-A792-3AEF85D10FCD}">
      <dgm:prSet/>
      <dgm:spPr/>
      <dgm:t>
        <a:bodyPr/>
        <a:lstStyle/>
        <a:p>
          <a:endParaRPr lang="en-US"/>
        </a:p>
      </dgm:t>
    </dgm:pt>
    <dgm:pt modelId="{9F287B01-F70B-4CDE-9BB3-6E1041B718EE}" type="sibTrans" cxnId="{936129E4-1895-4702-A792-3AEF85D10FCD}">
      <dgm:prSet/>
      <dgm:spPr/>
      <dgm:t>
        <a:bodyPr/>
        <a:lstStyle/>
        <a:p>
          <a:endParaRPr lang="en-US"/>
        </a:p>
      </dgm:t>
    </dgm:pt>
    <dgm:pt modelId="{9934FA2D-16CA-4C04-B972-310462AE572E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4 bytes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315E4CA-B860-4FBC-96E4-8FA31C19707C}" type="parTrans" cxnId="{79340B50-D499-46A6-858C-631EC45CE500}">
      <dgm:prSet/>
      <dgm:spPr/>
      <dgm:t>
        <a:bodyPr/>
        <a:lstStyle/>
        <a:p>
          <a:endParaRPr lang="en-US"/>
        </a:p>
      </dgm:t>
    </dgm:pt>
    <dgm:pt modelId="{E2164DAD-AE5F-410F-9B30-D06752159A54}" type="sibTrans" cxnId="{79340B50-D499-46A6-858C-631EC45CE500}">
      <dgm:prSet/>
      <dgm:spPr/>
      <dgm:t>
        <a:bodyPr/>
        <a:lstStyle/>
        <a:p>
          <a:endParaRPr lang="en-US"/>
        </a:p>
      </dgm:t>
    </dgm:pt>
    <dgm:pt modelId="{80A1BEF9-89C3-4BCB-A7EA-334D1EEB189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b="1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(-(2^31) to (2^31) -1)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  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9B52D92-6A58-46AE-9BC0-9D23C6AA0EEB}" type="parTrans" cxnId="{53D9624D-3734-49B3-AC5D-E530C7145CD3}">
      <dgm:prSet/>
      <dgm:spPr/>
      <dgm:t>
        <a:bodyPr/>
        <a:lstStyle/>
        <a:p>
          <a:endParaRPr lang="en-US"/>
        </a:p>
      </dgm:t>
    </dgm:pt>
    <dgm:pt modelId="{18162A8A-3F1F-4772-A2A8-FEB2A078D955}" type="sibTrans" cxnId="{53D9624D-3734-49B3-AC5D-E530C7145CD3}">
      <dgm:prSet/>
      <dgm:spPr/>
      <dgm:t>
        <a:bodyPr/>
        <a:lstStyle/>
        <a:p>
          <a:endParaRPr lang="en-US"/>
        </a:p>
      </dgm:t>
    </dgm:pt>
    <dgm:pt modelId="{AD9A96A3-5929-4CDA-9C75-22B85B46C8D6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Floating Point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6B31C8E-7221-45F6-B0AB-BA121C6E2032}" type="parTrans" cxnId="{453C3CFB-AB96-4344-893C-047C78750D80}">
      <dgm:prSet/>
      <dgm:spPr/>
      <dgm:t>
        <a:bodyPr/>
        <a:lstStyle/>
        <a:p>
          <a:endParaRPr lang="en-US"/>
        </a:p>
      </dgm:t>
    </dgm:pt>
    <dgm:pt modelId="{A13411F6-47B3-4410-B67A-D02356EFC36C}" type="sibTrans" cxnId="{453C3CFB-AB96-4344-893C-047C78750D80}">
      <dgm:prSet/>
      <dgm:spPr/>
      <dgm:t>
        <a:bodyPr/>
        <a:lstStyle/>
        <a:p>
          <a:endParaRPr lang="en-US"/>
        </a:p>
      </dgm:t>
    </dgm:pt>
    <dgm:pt modelId="{BB4C9AED-0EDC-425E-8BB4-1681BC3DBFDF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Keyword 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float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CD63FA9-7462-41E7-AF9F-50DE649B9625}" type="parTrans" cxnId="{52B7FB67-57B1-4AAF-98A0-DA9A8FF4AAC1}">
      <dgm:prSet/>
      <dgm:spPr/>
      <dgm:t>
        <a:bodyPr/>
        <a:lstStyle/>
        <a:p>
          <a:endParaRPr lang="en-US"/>
        </a:p>
      </dgm:t>
    </dgm:pt>
    <dgm:pt modelId="{BB44F8B3-C802-4770-85BD-0A1161664993}" type="sibTrans" cxnId="{52B7FB67-57B1-4AAF-98A0-DA9A8FF4AAC1}">
      <dgm:prSet/>
      <dgm:spPr/>
      <dgm:t>
        <a:bodyPr/>
        <a:lstStyle/>
        <a:p>
          <a:endParaRPr lang="en-US"/>
        </a:p>
      </dgm:t>
    </dgm:pt>
    <dgm:pt modelId="{68771A7A-E7A7-4CF8-B1A6-A43AE950F081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4 bytes.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E00845F-0B17-490F-925D-AA2FE8BD595F}" type="parTrans" cxnId="{921E7523-7090-4AC5-815F-A2647F47F997}">
      <dgm:prSet/>
      <dgm:spPr/>
      <dgm:t>
        <a:bodyPr/>
        <a:lstStyle/>
        <a:p>
          <a:endParaRPr lang="en-US"/>
        </a:p>
      </dgm:t>
    </dgm:pt>
    <dgm:pt modelId="{6462CE98-BC80-46BF-ABFC-90774C9A4B02}" type="sibTrans" cxnId="{921E7523-7090-4AC5-815F-A2647F47F997}">
      <dgm:prSet/>
      <dgm:spPr/>
      <dgm:t>
        <a:bodyPr/>
        <a:lstStyle/>
        <a:p>
          <a:endParaRPr lang="en-US"/>
        </a:p>
      </dgm:t>
    </dgm:pt>
    <dgm:pt modelId="{186660A2-C9F8-40F6-8E9E-E565F472DDA7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b="0" i="0" dirty="0">
              <a:solidFill>
                <a:schemeClr val="bg1">
                  <a:lumMod val="95000"/>
                  <a:lumOff val="5000"/>
                </a:schemeClr>
              </a:solidFill>
            </a:rPr>
            <a:t>3.4E +/- 38 (7 decimals)</a:t>
          </a:r>
          <a:b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 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7A86877-0BE8-4547-B258-7A9E8B964AB4}" type="parTrans" cxnId="{7FF4345B-E30B-4A9E-BC30-FC17661D22BE}">
      <dgm:prSet/>
      <dgm:spPr/>
      <dgm:t>
        <a:bodyPr/>
        <a:lstStyle/>
        <a:p>
          <a:endParaRPr lang="en-US"/>
        </a:p>
      </dgm:t>
    </dgm:pt>
    <dgm:pt modelId="{B615DA0B-F4B8-4DB2-88B2-17DA272A3926}" type="sibTrans" cxnId="{7FF4345B-E30B-4A9E-BC30-FC17661D22BE}">
      <dgm:prSet/>
      <dgm:spPr/>
      <dgm:t>
        <a:bodyPr/>
        <a:lstStyle/>
        <a:p>
          <a:endParaRPr lang="en-US"/>
        </a:p>
      </dgm:t>
    </dgm:pt>
    <dgm:pt modelId="{661D5900-445D-4AC3-B83D-B6032C9A3B2D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Double Floating Point: 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1D35F2E-109B-4412-AD8B-7F06590072AF}" type="parTrans" cxnId="{3CF60392-EA8F-4098-AB46-26D981A94540}">
      <dgm:prSet/>
      <dgm:spPr/>
      <dgm:t>
        <a:bodyPr/>
        <a:lstStyle/>
        <a:p>
          <a:endParaRPr lang="en-US"/>
        </a:p>
      </dgm:t>
    </dgm:pt>
    <dgm:pt modelId="{F878420C-1E4A-469B-8D61-A03B888A3035}" type="sibTrans" cxnId="{3CF60392-EA8F-4098-AB46-26D981A94540}">
      <dgm:prSet/>
      <dgm:spPr/>
      <dgm:t>
        <a:bodyPr/>
        <a:lstStyle/>
        <a:p>
          <a:endParaRPr lang="en-US"/>
        </a:p>
      </dgm:t>
    </dgm:pt>
    <dgm:pt modelId="{EB1104BC-AE3E-4982-88E0-2535D0C5DDFA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double.</a:t>
          </a:r>
        </a:p>
      </dgm:t>
    </dgm:pt>
    <dgm:pt modelId="{9F0271F2-3D3C-4FF0-B778-AE72C0454243}" type="parTrans" cxnId="{95B104B8-40D6-4701-8516-7705FCCD2E03}">
      <dgm:prSet/>
      <dgm:spPr/>
      <dgm:t>
        <a:bodyPr/>
        <a:lstStyle/>
        <a:p>
          <a:endParaRPr lang="en-US"/>
        </a:p>
      </dgm:t>
    </dgm:pt>
    <dgm:pt modelId="{01B7A6CA-CCE8-4695-8E2E-9848605D25C2}" type="sibTrans" cxnId="{95B104B8-40D6-4701-8516-7705FCCD2E03}">
      <dgm:prSet/>
      <dgm:spPr/>
      <dgm:t>
        <a:bodyPr/>
        <a:lstStyle/>
        <a:p>
          <a:endParaRPr lang="en-US"/>
        </a:p>
      </dgm:t>
    </dgm:pt>
    <dgm:pt modelId="{19FC05CA-13FA-4EC8-8576-91A2CBAC4C7D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Size 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8 bytes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3BE7B93F-D9CA-4B5F-80A0-953094CF62EE}" type="parTrans" cxnId="{F0BF334B-EC4C-43BA-883F-DF27B94F28FE}">
      <dgm:prSet/>
      <dgm:spPr/>
      <dgm:t>
        <a:bodyPr/>
        <a:lstStyle/>
        <a:p>
          <a:endParaRPr lang="en-US"/>
        </a:p>
      </dgm:t>
    </dgm:pt>
    <dgm:pt modelId="{97A3B973-B80B-45A0-A943-3A3E54E6F532}" type="sibTrans" cxnId="{F0BF334B-EC4C-43BA-883F-DF27B94F28FE}">
      <dgm:prSet/>
      <dgm:spPr/>
      <dgm:t>
        <a:bodyPr/>
        <a:lstStyle/>
        <a:p>
          <a:endParaRPr lang="en-US"/>
        </a:p>
      </dgm:t>
    </dgm:pt>
    <dgm:pt modelId="{3FA28F15-2685-4406-BFEB-7F3E8483D080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b="0" i="0" dirty="0">
              <a:solidFill>
                <a:schemeClr val="bg1">
                  <a:lumMod val="95000"/>
                  <a:lumOff val="5000"/>
                </a:schemeClr>
              </a:solidFill>
            </a:rPr>
            <a:t>1.7E +/- 308 (16 decimals)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  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B9372EF-1D83-4E23-96BF-55AC20C85A07}" type="parTrans" cxnId="{A632B80D-0CC6-40CB-855A-D1A4A015FF25}">
      <dgm:prSet/>
      <dgm:spPr/>
      <dgm:t>
        <a:bodyPr/>
        <a:lstStyle/>
        <a:p>
          <a:endParaRPr lang="en-US"/>
        </a:p>
      </dgm:t>
    </dgm:pt>
    <dgm:pt modelId="{66EB136E-0FE0-4C35-94D0-2649F03FAC5F}" type="sibTrans" cxnId="{A632B80D-0CC6-40CB-855A-D1A4A015FF25}">
      <dgm:prSet/>
      <dgm:spPr/>
      <dgm:t>
        <a:bodyPr/>
        <a:lstStyle/>
        <a:p>
          <a:endParaRPr lang="en-US"/>
        </a:p>
      </dgm:t>
    </dgm:pt>
    <dgm:pt modelId="{1C09453B-909C-4C1A-B0A1-D7A810204622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Character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C565602-A0D4-4D10-88D0-A440C15BAEE8}" type="parTrans" cxnId="{BE45345E-82C1-4D29-B95C-F9D440D079B1}">
      <dgm:prSet/>
      <dgm:spPr/>
      <dgm:t>
        <a:bodyPr/>
        <a:lstStyle/>
        <a:p>
          <a:endParaRPr lang="en-IN"/>
        </a:p>
      </dgm:t>
    </dgm:pt>
    <dgm:pt modelId="{A98809E2-B84E-4545-A598-D01B13E8C882}" type="sibTrans" cxnId="{BE45345E-82C1-4D29-B95C-F9D440D079B1}">
      <dgm:prSet/>
      <dgm:spPr/>
      <dgm:t>
        <a:bodyPr/>
        <a:lstStyle/>
        <a:p>
          <a:endParaRPr lang="en-IN"/>
        </a:p>
      </dgm:t>
    </dgm:pt>
    <dgm:pt modelId="{C47C99EA-C501-49BB-857B-97A46D181BDB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Boolean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83BF4AD-1F30-4A0F-B54F-5A7722F0EDAF}" type="parTrans" cxnId="{3D030F11-79A5-4B7B-A135-39819B1BD682}">
      <dgm:prSet/>
      <dgm:spPr/>
      <dgm:t>
        <a:bodyPr/>
        <a:lstStyle/>
        <a:p>
          <a:endParaRPr lang="en-IN"/>
        </a:p>
      </dgm:t>
    </dgm:pt>
    <dgm:pt modelId="{048ACFBC-4534-4049-8830-6D26868167B8}" type="sibTrans" cxnId="{3D030F11-79A5-4B7B-A135-39819B1BD682}">
      <dgm:prSet/>
      <dgm:spPr/>
      <dgm:t>
        <a:bodyPr/>
        <a:lstStyle/>
        <a:p>
          <a:endParaRPr lang="en-IN"/>
        </a:p>
      </dgm:t>
    </dgm:pt>
    <dgm:pt modelId="{C2548D7B-BE7E-4AAD-916E-482798D116D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dirty="0" err="1">
              <a:solidFill>
                <a:schemeClr val="bg1">
                  <a:lumMod val="95000"/>
                  <a:lumOff val="5000"/>
                </a:schemeClr>
              </a:solidFill>
            </a:rPr>
            <a:t>boolean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6E6AF47-61A9-4510-B92C-66C44207BC01}" type="parTrans" cxnId="{9194EA2E-1670-4491-934B-42C851E75F94}">
      <dgm:prSet/>
      <dgm:spPr/>
      <dgm:t>
        <a:bodyPr/>
        <a:lstStyle/>
        <a:p>
          <a:endParaRPr lang="en-IN"/>
        </a:p>
      </dgm:t>
    </dgm:pt>
    <dgm:pt modelId="{99C5CCC8-85E9-4A5F-873C-15A7C02DC519}" type="sibTrans" cxnId="{9194EA2E-1670-4491-934B-42C851E75F94}">
      <dgm:prSet/>
      <dgm:spPr/>
      <dgm:t>
        <a:bodyPr/>
        <a:lstStyle/>
        <a:p>
          <a:endParaRPr lang="en-IN"/>
        </a:p>
      </dgm:t>
    </dgm:pt>
    <dgm:pt modelId="{98EA6DD3-38F1-4AFB-B680-365B7C646C98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002E70D-B310-4C8F-BAC1-3F1A557DDFF6}" type="parTrans" cxnId="{DEC45E44-CDFE-4799-B679-10163F13DC4F}">
      <dgm:prSet/>
      <dgm:spPr/>
      <dgm:t>
        <a:bodyPr/>
        <a:lstStyle/>
        <a:p>
          <a:endParaRPr lang="en-IN"/>
        </a:p>
      </dgm:t>
    </dgm:pt>
    <dgm:pt modelId="{4042A77F-7E08-45D7-A607-55D11BD5F447}" type="sibTrans" cxnId="{DEC45E44-CDFE-4799-B679-10163F13DC4F}">
      <dgm:prSet/>
      <dgm:spPr/>
      <dgm:t>
        <a:bodyPr/>
        <a:lstStyle/>
        <a:p>
          <a:endParaRPr lang="en-IN"/>
        </a:p>
      </dgm:t>
    </dgm:pt>
    <dgm:pt modelId="{55557C8B-5055-43D8-AF46-FF419E6A34DF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US" b="0" i="1" dirty="0">
              <a:solidFill>
                <a:schemeClr val="bg1">
                  <a:lumMod val="95000"/>
                  <a:lumOff val="5000"/>
                </a:schemeClr>
              </a:solidFill>
            </a:rPr>
            <a:t>true 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or </a:t>
          </a:r>
          <a:r>
            <a:rPr lang="en-US" b="0" i="1" dirty="0">
              <a:solidFill>
                <a:schemeClr val="bg1">
                  <a:lumMod val="95000"/>
                  <a:lumOff val="5000"/>
                </a:schemeClr>
              </a:solidFill>
            </a:rPr>
            <a:t>false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 (Only 2 values)</a:t>
          </a:r>
          <a:endParaRPr lang="en-IN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FA1A97D-632A-47ED-82EB-EE84F3E14912}" type="parTrans" cxnId="{25A326EC-3F9B-4DB7-9A01-89F88A284EDA}">
      <dgm:prSet/>
      <dgm:spPr/>
      <dgm:t>
        <a:bodyPr/>
        <a:lstStyle/>
        <a:p>
          <a:endParaRPr lang="en-IN"/>
        </a:p>
      </dgm:t>
    </dgm:pt>
    <dgm:pt modelId="{497667FF-6BD1-48F3-A60D-C050E850B6A7}" type="sibTrans" cxnId="{25A326EC-3F9B-4DB7-9A01-89F88A284EDA}">
      <dgm:prSet/>
      <dgm:spPr/>
      <dgm:t>
        <a:bodyPr/>
        <a:lstStyle/>
        <a:p>
          <a:endParaRPr lang="en-IN"/>
        </a:p>
      </dgm:t>
    </dgm:pt>
    <dgm:pt modelId="{A39CA2E9-4E85-4D17-8CA3-C90994CC6A4F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Byte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IN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4A10879-05D3-47EE-8E3F-9C0E0BA72C5F}" type="parTrans" cxnId="{FC2A9091-74AD-4051-9DF0-45EC0406503B}">
      <dgm:prSet/>
      <dgm:spPr/>
      <dgm:t>
        <a:bodyPr/>
        <a:lstStyle/>
        <a:p>
          <a:endParaRPr lang="en-IN"/>
        </a:p>
      </dgm:t>
    </dgm:pt>
    <dgm:pt modelId="{6664D554-E33F-4B74-9475-FAA86D1BC2DF}" type="sibTrans" cxnId="{FC2A9091-74AD-4051-9DF0-45EC0406503B}">
      <dgm:prSet/>
      <dgm:spPr/>
      <dgm:t>
        <a:bodyPr/>
        <a:lstStyle/>
        <a:p>
          <a:endParaRPr lang="en-IN"/>
        </a:p>
      </dgm:t>
    </dgm:pt>
    <dgm:pt modelId="{F2E1999D-9CAE-4542-B831-97010ECA3D04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byte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BE1F613-430F-4948-81CC-70DA68386103}" type="parTrans" cxnId="{5D882662-693C-40D4-BDAC-4F559B420E7A}">
      <dgm:prSet/>
      <dgm:spPr/>
      <dgm:t>
        <a:bodyPr/>
        <a:lstStyle/>
        <a:p>
          <a:endParaRPr lang="en-IN"/>
        </a:p>
      </dgm:t>
    </dgm:pt>
    <dgm:pt modelId="{2D6B787F-1251-4A45-9655-019BAB9C249D}" type="sibTrans" cxnId="{5D882662-693C-40D4-BDAC-4F559B420E7A}">
      <dgm:prSet/>
      <dgm:spPr/>
      <dgm:t>
        <a:bodyPr/>
        <a:lstStyle/>
        <a:p>
          <a:endParaRPr lang="en-IN"/>
        </a:p>
      </dgm:t>
    </dgm:pt>
    <dgm:pt modelId="{DDFA340C-5A79-4BA6-BCC3-80DB9176DDE3}">
      <dgm:prSet/>
      <dgm:spPr/>
      <dgm:t>
        <a:bodyPr/>
        <a:lstStyle/>
        <a:p>
          <a:r>
            <a:rPr lang="en-US" b="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0BD62E2-347E-4277-A7EA-4D4BE921F45E}" type="parTrans" cxnId="{0C1A7A5B-7B22-4570-91C9-2B7F04688C61}">
      <dgm:prSet/>
      <dgm:spPr/>
      <dgm:t>
        <a:bodyPr/>
        <a:lstStyle/>
        <a:p>
          <a:endParaRPr lang="en-IN"/>
        </a:p>
      </dgm:t>
    </dgm:pt>
    <dgm:pt modelId="{B1C8A826-520F-4355-BEB5-5761C0DB5672}" type="sibTrans" cxnId="{0C1A7A5B-7B22-4570-91C9-2B7F04688C61}">
      <dgm:prSet/>
      <dgm:spPr/>
      <dgm:t>
        <a:bodyPr/>
        <a:lstStyle/>
        <a:p>
          <a:endParaRPr lang="en-IN"/>
        </a:p>
      </dgm:t>
    </dgm:pt>
    <dgm:pt modelId="{BE7AACF1-B7CD-47B7-9563-6DB39B3B92B4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US" b="0" i="1" dirty="0">
              <a:solidFill>
                <a:schemeClr val="bg1">
                  <a:lumMod val="95000"/>
                  <a:lumOff val="5000"/>
                </a:schemeClr>
              </a:solidFill>
            </a:rPr>
            <a:t>true 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or </a:t>
          </a:r>
          <a:r>
            <a:rPr lang="en-US" b="0" i="1" dirty="0">
              <a:solidFill>
                <a:schemeClr val="bg1">
                  <a:lumMod val="95000"/>
                  <a:lumOff val="5000"/>
                </a:schemeClr>
              </a:solidFill>
            </a:rPr>
            <a:t>false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 (Only 2 values)</a:t>
          </a:r>
          <a:endParaRPr lang="en-IN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8CCDDF7-858A-4EF9-B2EC-CAF75FBB1468}" type="parTrans" cxnId="{2388B96B-A003-41C5-9263-4C2C38CCDB69}">
      <dgm:prSet/>
      <dgm:spPr/>
      <dgm:t>
        <a:bodyPr/>
        <a:lstStyle/>
        <a:p>
          <a:endParaRPr lang="en-IN"/>
        </a:p>
      </dgm:t>
    </dgm:pt>
    <dgm:pt modelId="{3B9EAFB7-3C15-42DA-8A9A-1B66318EC3E9}" type="sibTrans" cxnId="{2388B96B-A003-41C5-9263-4C2C38CCDB69}">
      <dgm:prSet/>
      <dgm:spPr/>
      <dgm:t>
        <a:bodyPr/>
        <a:lstStyle/>
        <a:p>
          <a:endParaRPr lang="en-IN"/>
        </a:p>
      </dgm:t>
    </dgm:pt>
    <dgm:pt modelId="{B178854E-3204-43AD-A82A-7A2053071C1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short</a:t>
          </a:r>
          <a:endParaRPr lang="en-IN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EA5BD08-3002-4F0B-8AB8-4B41DCB62415}" type="parTrans" cxnId="{9AA9A328-E716-481C-BF14-6A7ADC4B916C}">
      <dgm:prSet/>
      <dgm:spPr/>
      <dgm:t>
        <a:bodyPr/>
        <a:lstStyle/>
        <a:p>
          <a:endParaRPr lang="en-IN"/>
        </a:p>
      </dgm:t>
    </dgm:pt>
    <dgm:pt modelId="{578166C9-C207-4407-A8E0-4EA6AAAD31FC}" type="sibTrans" cxnId="{9AA9A328-E716-481C-BF14-6A7ADC4B916C}">
      <dgm:prSet/>
      <dgm:spPr/>
      <dgm:t>
        <a:bodyPr/>
        <a:lstStyle/>
        <a:p>
          <a:endParaRPr lang="en-IN"/>
        </a:p>
      </dgm:t>
    </dgm:pt>
    <dgm:pt modelId="{822DA793-2E25-473E-8EF9-219A6221A05C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2 bytes</a:t>
          </a:r>
          <a:endParaRPr lang="en-IN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06765C0-A4E2-40E6-B050-DA729C279DA6}" type="parTrans" cxnId="{FA687811-6A52-404C-8A49-9BAFA9A87D76}">
      <dgm:prSet/>
      <dgm:spPr/>
      <dgm:t>
        <a:bodyPr/>
        <a:lstStyle/>
        <a:p>
          <a:endParaRPr lang="en-IN"/>
        </a:p>
      </dgm:t>
    </dgm:pt>
    <dgm:pt modelId="{1FDBD99D-6283-489F-BDBC-396DB123C240}" type="sibTrans" cxnId="{FA687811-6A52-404C-8A49-9BAFA9A87D76}">
      <dgm:prSet/>
      <dgm:spPr/>
      <dgm:t>
        <a:bodyPr/>
        <a:lstStyle/>
        <a:p>
          <a:endParaRPr lang="en-IN"/>
        </a:p>
      </dgm:t>
    </dgm:pt>
    <dgm:pt modelId="{4316D984-41C6-4A8D-9613-763C79A84891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Range: -</a:t>
          </a:r>
          <a:r>
            <a:rPr lang="en-IN" b="1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(-(2^15) to (2^15) -1)</a:t>
          </a:r>
          <a:endParaRPr lang="en-IN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449D8CA-ABCF-4EE8-B547-7F92E30959BB}" type="parTrans" cxnId="{9E675C54-9C65-4B4D-A8E7-EEAF6709F404}">
      <dgm:prSet/>
      <dgm:spPr/>
      <dgm:t>
        <a:bodyPr/>
        <a:lstStyle/>
        <a:p>
          <a:endParaRPr lang="en-IN"/>
        </a:p>
      </dgm:t>
    </dgm:pt>
    <dgm:pt modelId="{A47A54A6-90A6-4061-940F-6D291314F791}" type="sibTrans" cxnId="{9E675C54-9C65-4B4D-A8E7-EEAF6709F404}">
      <dgm:prSet/>
      <dgm:spPr/>
      <dgm:t>
        <a:bodyPr/>
        <a:lstStyle/>
        <a:p>
          <a:endParaRPr lang="en-IN"/>
        </a:p>
      </dgm:t>
    </dgm:pt>
    <dgm:pt modelId="{62ADE65B-1863-4999-8D89-B5A08BB62193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Long: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89DBF2D-8827-445B-A8E0-F8986B763567}" type="parTrans" cxnId="{DDAD8C5D-5B7E-4A8C-9B30-93A494702FA2}">
      <dgm:prSet/>
      <dgm:spPr/>
      <dgm:t>
        <a:bodyPr/>
        <a:lstStyle/>
        <a:p>
          <a:endParaRPr lang="en-IN"/>
        </a:p>
      </dgm:t>
    </dgm:pt>
    <dgm:pt modelId="{EBDA5DBD-F9D2-4DF3-A77C-C2C09A5E3A9D}" type="sibTrans" cxnId="{DDAD8C5D-5B7E-4A8C-9B30-93A494702FA2}">
      <dgm:prSet/>
      <dgm:spPr/>
      <dgm:t>
        <a:bodyPr/>
        <a:lstStyle/>
        <a:p>
          <a:endParaRPr lang="en-IN"/>
        </a:p>
      </dgm:t>
    </dgm:pt>
    <dgm:pt modelId="{FBADD3E6-D90D-4EE9-912C-CB910D199208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long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72B1D56-1E6F-4B6A-926E-9A364D93AE21}" type="parTrans" cxnId="{634C695A-DFD0-4F5D-B300-C92E42E5B578}">
      <dgm:prSet/>
      <dgm:spPr/>
      <dgm:t>
        <a:bodyPr/>
        <a:lstStyle/>
        <a:p>
          <a:endParaRPr lang="en-IN"/>
        </a:p>
      </dgm:t>
    </dgm:pt>
    <dgm:pt modelId="{3694239D-F5FB-4B4D-9A13-0DD56CAE0656}" type="sibTrans" cxnId="{634C695A-DFD0-4F5D-B300-C92E42E5B578}">
      <dgm:prSet/>
      <dgm:spPr/>
      <dgm:t>
        <a:bodyPr/>
        <a:lstStyle/>
        <a:p>
          <a:endParaRPr lang="en-IN"/>
        </a:p>
      </dgm:t>
    </dgm:pt>
    <dgm:pt modelId="{5F55F7DA-968F-483D-A06C-E9FEF5BB253E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8 bytes.</a:t>
          </a:r>
          <a:endParaRPr lang="en-US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FE8B7B8-B2F2-4E48-AB9A-29EFAF5BD425}" type="parTrans" cxnId="{80D41215-13D1-4825-B5BF-475E6961FA36}">
      <dgm:prSet/>
      <dgm:spPr/>
      <dgm:t>
        <a:bodyPr/>
        <a:lstStyle/>
        <a:p>
          <a:endParaRPr lang="en-IN"/>
        </a:p>
      </dgm:t>
    </dgm:pt>
    <dgm:pt modelId="{54412F3B-1337-486C-A113-CED443ADE410}" type="sibTrans" cxnId="{80D41215-13D1-4825-B5BF-475E6961FA36}">
      <dgm:prSet/>
      <dgm:spPr/>
      <dgm:t>
        <a:bodyPr/>
        <a:lstStyle/>
        <a:p>
          <a:endParaRPr lang="en-IN"/>
        </a:p>
      </dgm:t>
    </dgm:pt>
    <dgm:pt modelId="{F1BB97D7-DA09-453C-92C6-F9BB0B6B854F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b="1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(-(2^63) to (2^63) -1)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A976084-B221-42E5-A4E6-7E0EDE85DAE0}" type="parTrans" cxnId="{92E754F9-3DF4-400F-8638-1767E71E7FC6}">
      <dgm:prSet/>
      <dgm:spPr/>
      <dgm:t>
        <a:bodyPr/>
        <a:lstStyle/>
        <a:p>
          <a:endParaRPr lang="en-IN"/>
        </a:p>
      </dgm:t>
    </dgm:pt>
    <dgm:pt modelId="{BC0FBF92-1971-4E85-9F4B-B2DB04614C85}" type="sibTrans" cxnId="{92E754F9-3DF4-400F-8638-1767E71E7FC6}">
      <dgm:prSet/>
      <dgm:spPr/>
      <dgm:t>
        <a:bodyPr/>
        <a:lstStyle/>
        <a:p>
          <a:endParaRPr lang="en-IN"/>
        </a:p>
      </dgm:t>
    </dgm:pt>
    <dgm:pt modelId="{1E777DC1-FD0E-4BEC-9A1B-5122B14941B7}">
      <dgm:prSet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Short:</a:t>
          </a:r>
          <a:endParaRPr lang="en-IN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1448B93-B426-498C-BD85-6C65A25D5A9C}" type="parTrans" cxnId="{5019913A-3FE0-4DDF-81DA-48C8561425E4}">
      <dgm:prSet/>
      <dgm:spPr/>
      <dgm:t>
        <a:bodyPr/>
        <a:lstStyle/>
        <a:p>
          <a:endParaRPr lang="en-IN"/>
        </a:p>
      </dgm:t>
    </dgm:pt>
    <dgm:pt modelId="{2D4ED875-F365-4C02-922E-D0A298D821CF}" type="sibTrans" cxnId="{5019913A-3FE0-4DDF-81DA-48C8561425E4}">
      <dgm:prSet/>
      <dgm:spPr/>
      <dgm:t>
        <a:bodyPr/>
        <a:lstStyle/>
        <a:p>
          <a:endParaRPr lang="en-IN"/>
        </a:p>
      </dgm:t>
    </dgm:pt>
    <dgm:pt modelId="{8B91E64B-DBD1-403E-B3CB-2BCD827C152E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char</a:t>
          </a:r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ED08C27-8EDF-4252-923A-442BC58BBFEA}" type="parTrans" cxnId="{86BE1DD5-E429-49A8-A808-1C552D356970}">
      <dgm:prSet/>
      <dgm:spPr/>
      <dgm:t>
        <a:bodyPr/>
        <a:lstStyle/>
        <a:p>
          <a:endParaRPr lang="en-IN"/>
        </a:p>
      </dgm:t>
    </dgm:pt>
    <dgm:pt modelId="{25DEE5C9-CDFB-4F4E-9D0C-84D04AAAFBF7}" type="sibTrans" cxnId="{86BE1DD5-E429-49A8-A808-1C552D356970}">
      <dgm:prSet/>
      <dgm:spPr/>
      <dgm:t>
        <a:bodyPr/>
        <a:lstStyle/>
        <a:p>
          <a:endParaRPr lang="en-IN"/>
        </a:p>
      </dgm:t>
    </dgm:pt>
    <dgm:pt modelId="{EFA72F80-2B7D-40E7-AE20-466D5E79B7C5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</a:p>
      </dgm:t>
    </dgm:pt>
    <dgm:pt modelId="{807D13B3-54BA-4AEB-A091-AA28A5E42955}" type="parTrans" cxnId="{2B6F9DB8-E6D2-43ED-B655-F401A18560E3}">
      <dgm:prSet/>
      <dgm:spPr/>
      <dgm:t>
        <a:bodyPr/>
        <a:lstStyle/>
        <a:p>
          <a:endParaRPr lang="en-IN"/>
        </a:p>
      </dgm:t>
    </dgm:pt>
    <dgm:pt modelId="{A5C791A3-7FAD-4B99-A7A2-D168031F0792}" type="sibTrans" cxnId="{2B6F9DB8-E6D2-43ED-B655-F401A18560E3}">
      <dgm:prSet/>
      <dgm:spPr/>
      <dgm:t>
        <a:bodyPr/>
        <a:lstStyle/>
        <a:p>
          <a:endParaRPr lang="en-IN"/>
        </a:p>
      </dgm:t>
    </dgm:pt>
    <dgm:pt modelId="{514A825E-3415-4082-B9EB-E961D94AE952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95000"/>
                  <a:lumOff val="5000"/>
                </a:schemeClr>
              </a:solidFill>
            </a:rPr>
            <a:t>Range: -128 to 127 or 0 to 255.  </a:t>
          </a:r>
          <a:endParaRPr lang="en-IN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1CBD77C-B1F8-448A-B0D5-227203C6520E}" type="parTrans" cxnId="{60CD3408-5D96-42D9-9386-B20879DCCD8C}">
      <dgm:prSet/>
      <dgm:spPr/>
      <dgm:t>
        <a:bodyPr/>
        <a:lstStyle/>
        <a:p>
          <a:endParaRPr lang="en-IN"/>
        </a:p>
      </dgm:t>
    </dgm:pt>
    <dgm:pt modelId="{0E3480C9-2AA0-4919-90C6-66534D18EFFE}" type="sibTrans" cxnId="{60CD3408-5D96-42D9-9386-B20879DCCD8C}">
      <dgm:prSet/>
      <dgm:spPr/>
      <dgm:t>
        <a:bodyPr/>
        <a:lstStyle/>
        <a:p>
          <a:endParaRPr lang="en-IN"/>
        </a:p>
      </dgm:t>
    </dgm:pt>
    <dgm:pt modelId="{C325713D-2333-401D-A39F-46A41BED9BCD}" type="pres">
      <dgm:prSet presAssocID="{17EE55FF-700D-46C6-9AA5-BACD955C79B2}" presName="diagram" presStyleCnt="0">
        <dgm:presLayoutVars>
          <dgm:dir/>
          <dgm:resizeHandles val="exact"/>
        </dgm:presLayoutVars>
      </dgm:prSet>
      <dgm:spPr/>
    </dgm:pt>
    <dgm:pt modelId="{CD6F14C0-087A-4320-A6E9-334184DF51C1}" type="pres">
      <dgm:prSet presAssocID="{C47C99EA-C501-49BB-857B-97A46D181BDB}" presName="node" presStyleLbl="node1" presStyleIdx="0" presStyleCnt="8">
        <dgm:presLayoutVars>
          <dgm:bulletEnabled val="1"/>
        </dgm:presLayoutVars>
      </dgm:prSet>
      <dgm:spPr/>
    </dgm:pt>
    <dgm:pt modelId="{087D4797-8A77-4D58-B85E-8059CF9DC166}" type="pres">
      <dgm:prSet presAssocID="{048ACFBC-4534-4049-8830-6D26868167B8}" presName="sibTrans" presStyleCnt="0"/>
      <dgm:spPr/>
    </dgm:pt>
    <dgm:pt modelId="{9ECD3E2D-A690-4981-809A-A18BE6ABF494}" type="pres">
      <dgm:prSet presAssocID="{A39CA2E9-4E85-4D17-8CA3-C90994CC6A4F}" presName="node" presStyleLbl="node1" presStyleIdx="1" presStyleCnt="8">
        <dgm:presLayoutVars>
          <dgm:bulletEnabled val="1"/>
        </dgm:presLayoutVars>
      </dgm:prSet>
      <dgm:spPr/>
    </dgm:pt>
    <dgm:pt modelId="{327CBF25-59E6-4DE6-BC29-D4B824C1E30E}" type="pres">
      <dgm:prSet presAssocID="{6664D554-E33F-4B74-9475-FAA86D1BC2DF}" presName="sibTrans" presStyleCnt="0"/>
      <dgm:spPr/>
    </dgm:pt>
    <dgm:pt modelId="{B829A74E-595C-4141-BA55-C582EE192540}" type="pres">
      <dgm:prSet presAssocID="{1E777DC1-FD0E-4BEC-9A1B-5122B14941B7}" presName="node" presStyleLbl="node1" presStyleIdx="2" presStyleCnt="8">
        <dgm:presLayoutVars>
          <dgm:bulletEnabled val="1"/>
        </dgm:presLayoutVars>
      </dgm:prSet>
      <dgm:spPr/>
    </dgm:pt>
    <dgm:pt modelId="{7A6CA8D1-DAC5-472E-8E4C-CBB70A1BAAB9}" type="pres">
      <dgm:prSet presAssocID="{2D4ED875-F365-4C02-922E-D0A298D821CF}" presName="sibTrans" presStyleCnt="0"/>
      <dgm:spPr/>
    </dgm:pt>
    <dgm:pt modelId="{319FA4B8-3A4C-4C59-AF79-0BC98E625F7C}" type="pres">
      <dgm:prSet presAssocID="{28228D3E-3360-45A9-8AF5-7FDF2125C4FD}" presName="node" presStyleLbl="node1" presStyleIdx="3" presStyleCnt="8">
        <dgm:presLayoutVars>
          <dgm:bulletEnabled val="1"/>
        </dgm:presLayoutVars>
      </dgm:prSet>
      <dgm:spPr/>
    </dgm:pt>
    <dgm:pt modelId="{FF546B6D-80E1-4388-ADA1-6AC11166E3A7}" type="pres">
      <dgm:prSet presAssocID="{019C239A-FB5A-43FA-AB88-4B29860A7042}" presName="sibTrans" presStyleCnt="0"/>
      <dgm:spPr/>
    </dgm:pt>
    <dgm:pt modelId="{B21FEC23-A9F2-420B-A809-D7AC74EE54A5}" type="pres">
      <dgm:prSet presAssocID="{62ADE65B-1863-4999-8D89-B5A08BB62193}" presName="node" presStyleLbl="node1" presStyleIdx="4" presStyleCnt="8">
        <dgm:presLayoutVars>
          <dgm:bulletEnabled val="1"/>
        </dgm:presLayoutVars>
      </dgm:prSet>
      <dgm:spPr/>
    </dgm:pt>
    <dgm:pt modelId="{40CA20AF-05B9-4D71-925D-249ED3003041}" type="pres">
      <dgm:prSet presAssocID="{EBDA5DBD-F9D2-4DF3-A77C-C2C09A5E3A9D}" presName="sibTrans" presStyleCnt="0"/>
      <dgm:spPr/>
    </dgm:pt>
    <dgm:pt modelId="{23DFF926-65C8-4B10-9AAB-44FE37B24AD0}" type="pres">
      <dgm:prSet presAssocID="{AD9A96A3-5929-4CDA-9C75-22B85B46C8D6}" presName="node" presStyleLbl="node1" presStyleIdx="5" presStyleCnt="8">
        <dgm:presLayoutVars>
          <dgm:bulletEnabled val="1"/>
        </dgm:presLayoutVars>
      </dgm:prSet>
      <dgm:spPr/>
    </dgm:pt>
    <dgm:pt modelId="{26BFAA09-83BD-4C4D-8186-08C58B5A9DC6}" type="pres">
      <dgm:prSet presAssocID="{A13411F6-47B3-4410-B67A-D02356EFC36C}" presName="sibTrans" presStyleCnt="0"/>
      <dgm:spPr/>
    </dgm:pt>
    <dgm:pt modelId="{CFEE46FB-B37F-4A54-9AB3-828AD86916BD}" type="pres">
      <dgm:prSet presAssocID="{661D5900-445D-4AC3-B83D-B6032C9A3B2D}" presName="node" presStyleLbl="node1" presStyleIdx="6" presStyleCnt="8">
        <dgm:presLayoutVars>
          <dgm:bulletEnabled val="1"/>
        </dgm:presLayoutVars>
      </dgm:prSet>
      <dgm:spPr/>
    </dgm:pt>
    <dgm:pt modelId="{D48419C8-A557-4055-825A-AB920B4B6701}" type="pres">
      <dgm:prSet presAssocID="{F878420C-1E4A-469B-8D61-A03B888A3035}" presName="sibTrans" presStyleCnt="0"/>
      <dgm:spPr/>
    </dgm:pt>
    <dgm:pt modelId="{19267315-F8B2-43BD-8FB0-03F1F6F7EE62}" type="pres">
      <dgm:prSet presAssocID="{1C09453B-909C-4C1A-B0A1-D7A810204622}" presName="node" presStyleLbl="node1" presStyleIdx="7" presStyleCnt="8">
        <dgm:presLayoutVars>
          <dgm:bulletEnabled val="1"/>
        </dgm:presLayoutVars>
      </dgm:prSet>
      <dgm:spPr/>
    </dgm:pt>
  </dgm:ptLst>
  <dgm:cxnLst>
    <dgm:cxn modelId="{79EE9E01-2B77-4EF0-A614-FAE8CD8A7569}" type="presOf" srcId="{AD9A96A3-5929-4CDA-9C75-22B85B46C8D6}" destId="{23DFF926-65C8-4B10-9AAB-44FE37B24AD0}" srcOrd="0" destOrd="0" presId="urn:microsoft.com/office/officeart/2005/8/layout/default"/>
    <dgm:cxn modelId="{60CD3408-5D96-42D9-9386-B20879DCCD8C}" srcId="{1C09453B-909C-4C1A-B0A1-D7A810204622}" destId="{514A825E-3415-4082-B9EB-E961D94AE952}" srcOrd="2" destOrd="0" parTransId="{F1CBD77C-B1F8-448A-B0D5-227203C6520E}" sibTransId="{0E3480C9-2AA0-4919-90C6-66534D18EFFE}"/>
    <dgm:cxn modelId="{3439170C-343A-434F-93E1-67016335E982}" type="presOf" srcId="{C47C99EA-C501-49BB-857B-97A46D181BDB}" destId="{CD6F14C0-087A-4320-A6E9-334184DF51C1}" srcOrd="0" destOrd="0" presId="urn:microsoft.com/office/officeart/2005/8/layout/default"/>
    <dgm:cxn modelId="{532E4A0C-BBBE-43E3-9729-590AC39FD0F8}" type="presOf" srcId="{BB4C9AED-0EDC-425E-8BB4-1681BC3DBFDF}" destId="{23DFF926-65C8-4B10-9AAB-44FE37B24AD0}" srcOrd="0" destOrd="1" presId="urn:microsoft.com/office/officeart/2005/8/layout/default"/>
    <dgm:cxn modelId="{A0494A0C-1B43-4580-9194-363A58BD77B4}" type="presOf" srcId="{186660A2-C9F8-40F6-8E9E-E565F472DDA7}" destId="{23DFF926-65C8-4B10-9AAB-44FE37B24AD0}" srcOrd="0" destOrd="3" presId="urn:microsoft.com/office/officeart/2005/8/layout/default"/>
    <dgm:cxn modelId="{A632B80D-0CC6-40CB-855A-D1A4A015FF25}" srcId="{661D5900-445D-4AC3-B83D-B6032C9A3B2D}" destId="{3FA28F15-2685-4406-BFEB-7F3E8483D080}" srcOrd="2" destOrd="0" parTransId="{4B9372EF-1D83-4E23-96BF-55AC20C85A07}" sibTransId="{66EB136E-0FE0-4C35-94D0-2649F03FAC5F}"/>
    <dgm:cxn modelId="{3D030F11-79A5-4B7B-A135-39819B1BD682}" srcId="{17EE55FF-700D-46C6-9AA5-BACD955C79B2}" destId="{C47C99EA-C501-49BB-857B-97A46D181BDB}" srcOrd="0" destOrd="0" parTransId="{783BF4AD-1F30-4A0F-B54F-5A7722F0EDAF}" sibTransId="{048ACFBC-4534-4049-8830-6D26868167B8}"/>
    <dgm:cxn modelId="{FA687811-6A52-404C-8A49-9BAFA9A87D76}" srcId="{1E777DC1-FD0E-4BEC-9A1B-5122B14941B7}" destId="{822DA793-2E25-473E-8EF9-219A6221A05C}" srcOrd="1" destOrd="0" parTransId="{606765C0-A4E2-40E6-B050-DA729C279DA6}" sibTransId="{1FDBD99D-6283-489F-BDBC-396DB123C240}"/>
    <dgm:cxn modelId="{80D41215-13D1-4825-B5BF-475E6961FA36}" srcId="{62ADE65B-1863-4999-8D89-B5A08BB62193}" destId="{5F55F7DA-968F-483D-A06C-E9FEF5BB253E}" srcOrd="1" destOrd="0" parTransId="{4FE8B7B8-B2F2-4E48-AB9A-29EFAF5BD425}" sibTransId="{54412F3B-1337-486C-A113-CED443ADE410}"/>
    <dgm:cxn modelId="{57A9B01A-82E5-4E08-8280-851DA65B7C31}" srcId="{17EE55FF-700D-46C6-9AA5-BACD955C79B2}" destId="{28228D3E-3360-45A9-8AF5-7FDF2125C4FD}" srcOrd="3" destOrd="0" parTransId="{2DD3EA3A-B459-40AD-9192-C4B5656E5057}" sibTransId="{019C239A-FB5A-43FA-AB88-4B29860A7042}"/>
    <dgm:cxn modelId="{BC02841B-773E-43EB-AF41-6D3EDD6BC0E0}" type="presOf" srcId="{68771A7A-E7A7-4CF8-B1A6-A43AE950F081}" destId="{23DFF926-65C8-4B10-9AAB-44FE37B24AD0}" srcOrd="0" destOrd="2" presId="urn:microsoft.com/office/officeart/2005/8/layout/default"/>
    <dgm:cxn modelId="{921E7523-7090-4AC5-815F-A2647F47F997}" srcId="{AD9A96A3-5929-4CDA-9C75-22B85B46C8D6}" destId="{68771A7A-E7A7-4CF8-B1A6-A43AE950F081}" srcOrd="1" destOrd="0" parTransId="{4E00845F-0B17-490F-925D-AA2FE8BD595F}" sibTransId="{6462CE98-BC80-46BF-ABFC-90774C9A4B02}"/>
    <dgm:cxn modelId="{9AA9A328-E716-481C-BF14-6A7ADC4B916C}" srcId="{1E777DC1-FD0E-4BEC-9A1B-5122B14941B7}" destId="{B178854E-3204-43AD-A82A-7A2053071C19}" srcOrd="0" destOrd="0" parTransId="{8EA5BD08-3002-4F0B-8AB8-4B41DCB62415}" sibTransId="{578166C9-C207-4407-A8E0-4EA6AAAD31FC}"/>
    <dgm:cxn modelId="{D7CACD2D-8E2E-4908-899E-0BF1241BB823}" type="presOf" srcId="{4316D984-41C6-4A8D-9613-763C79A84891}" destId="{B829A74E-595C-4141-BA55-C582EE192540}" srcOrd="0" destOrd="3" presId="urn:microsoft.com/office/officeart/2005/8/layout/default"/>
    <dgm:cxn modelId="{9194EA2E-1670-4491-934B-42C851E75F94}" srcId="{C47C99EA-C501-49BB-857B-97A46D181BDB}" destId="{C2548D7B-BE7E-4AAD-916E-482798D116DE}" srcOrd="0" destOrd="0" parTransId="{86E6AF47-61A9-4510-B92C-66C44207BC01}" sibTransId="{99C5CCC8-85E9-4A5F-873C-15A7C02DC519}"/>
    <dgm:cxn modelId="{C8D16333-3AD7-4592-815C-5B5BA7860FD8}" type="presOf" srcId="{661D5900-445D-4AC3-B83D-B6032C9A3B2D}" destId="{CFEE46FB-B37F-4A54-9AB3-828AD86916BD}" srcOrd="0" destOrd="0" presId="urn:microsoft.com/office/officeart/2005/8/layout/default"/>
    <dgm:cxn modelId="{5019913A-3FE0-4DDF-81DA-48C8561425E4}" srcId="{17EE55FF-700D-46C6-9AA5-BACD955C79B2}" destId="{1E777DC1-FD0E-4BEC-9A1B-5122B14941B7}" srcOrd="2" destOrd="0" parTransId="{D1448B93-B426-498C-BD85-6C65A25D5A9C}" sibTransId="{2D4ED875-F365-4C02-922E-D0A298D821CF}"/>
    <dgm:cxn modelId="{7FF4345B-E30B-4A9E-BC30-FC17661D22BE}" srcId="{AD9A96A3-5929-4CDA-9C75-22B85B46C8D6}" destId="{186660A2-C9F8-40F6-8E9E-E565F472DDA7}" srcOrd="2" destOrd="0" parTransId="{67A86877-0BE8-4547-B258-7A9E8B964AB4}" sibTransId="{B615DA0B-F4B8-4DB2-88B2-17DA272A3926}"/>
    <dgm:cxn modelId="{0C1A7A5B-7B22-4570-91C9-2B7F04688C61}" srcId="{A39CA2E9-4E85-4D17-8CA3-C90994CC6A4F}" destId="{DDFA340C-5A79-4BA6-BCC3-80DB9176DDE3}" srcOrd="1" destOrd="0" parTransId="{B0BD62E2-347E-4277-A7EA-4D4BE921F45E}" sibTransId="{B1C8A826-520F-4355-BEB5-5761C0DB5672}"/>
    <dgm:cxn modelId="{DDAD8C5D-5B7E-4A8C-9B30-93A494702FA2}" srcId="{17EE55FF-700D-46C6-9AA5-BACD955C79B2}" destId="{62ADE65B-1863-4999-8D89-B5A08BB62193}" srcOrd="4" destOrd="0" parTransId="{789DBF2D-8827-445B-A8E0-F8986B763567}" sibTransId="{EBDA5DBD-F9D2-4DF3-A77C-C2C09A5E3A9D}"/>
    <dgm:cxn modelId="{BE45345E-82C1-4D29-B95C-F9D440D079B1}" srcId="{17EE55FF-700D-46C6-9AA5-BACD955C79B2}" destId="{1C09453B-909C-4C1A-B0A1-D7A810204622}" srcOrd="7" destOrd="0" parTransId="{BC565602-A0D4-4D10-88D0-A440C15BAEE8}" sibTransId="{A98809E2-B84E-4545-A598-D01B13E8C882}"/>
    <dgm:cxn modelId="{13BF7B41-5928-4B98-9858-8BCBE5E2FBDA}" type="presOf" srcId="{FBADD3E6-D90D-4EE9-912C-CB910D199208}" destId="{B21FEC23-A9F2-420B-A809-D7AC74EE54A5}" srcOrd="0" destOrd="1" presId="urn:microsoft.com/office/officeart/2005/8/layout/default"/>
    <dgm:cxn modelId="{5D882662-693C-40D4-BDAC-4F559B420E7A}" srcId="{A39CA2E9-4E85-4D17-8CA3-C90994CC6A4F}" destId="{F2E1999D-9CAE-4542-B831-97010ECA3D04}" srcOrd="0" destOrd="0" parTransId="{1BE1F613-430F-4948-81CC-70DA68386103}" sibTransId="{2D6B787F-1251-4A45-9655-019BAB9C249D}"/>
    <dgm:cxn modelId="{DEC45E44-CDFE-4799-B679-10163F13DC4F}" srcId="{C47C99EA-C501-49BB-857B-97A46D181BDB}" destId="{98EA6DD3-38F1-4AFB-B680-365B7C646C98}" srcOrd="1" destOrd="0" parTransId="{8002E70D-B310-4C8F-BAC1-3F1A557DDFF6}" sibTransId="{4042A77F-7E08-45D7-A607-55D11BD5F447}"/>
    <dgm:cxn modelId="{52B7FB67-57B1-4AAF-98A0-DA9A8FF4AAC1}" srcId="{AD9A96A3-5929-4CDA-9C75-22B85B46C8D6}" destId="{BB4C9AED-0EDC-425E-8BB4-1681BC3DBFDF}" srcOrd="0" destOrd="0" parTransId="{1CD63FA9-7462-41E7-AF9F-50DE649B9625}" sibTransId="{BB44F8B3-C802-4770-85BD-0A1161664993}"/>
    <dgm:cxn modelId="{F0BF334B-EC4C-43BA-883F-DF27B94F28FE}" srcId="{661D5900-445D-4AC3-B83D-B6032C9A3B2D}" destId="{19FC05CA-13FA-4EC8-8576-91A2CBAC4C7D}" srcOrd="1" destOrd="0" parTransId="{3BE7B93F-D9CA-4B5F-80A0-953094CF62EE}" sibTransId="{97A3B973-B80B-45A0-A943-3A3E54E6F532}"/>
    <dgm:cxn modelId="{2388B96B-A003-41C5-9263-4C2C38CCDB69}" srcId="{A39CA2E9-4E85-4D17-8CA3-C90994CC6A4F}" destId="{BE7AACF1-B7CD-47B7-9563-6DB39B3B92B4}" srcOrd="2" destOrd="0" parTransId="{28CCDDF7-858A-4EF9-B2EC-CAF75FBB1468}" sibTransId="{3B9EAFB7-3C15-42DA-8A9A-1B66318EC3E9}"/>
    <dgm:cxn modelId="{53D9624D-3734-49B3-AC5D-E530C7145CD3}" srcId="{28228D3E-3360-45A9-8AF5-7FDF2125C4FD}" destId="{80A1BEF9-89C3-4BCB-A7EA-334D1EEB1892}" srcOrd="2" destOrd="0" parTransId="{09B52D92-6A58-46AE-9BC0-9D23C6AA0EEB}" sibTransId="{18162A8A-3F1F-4772-A2A8-FEB2A078D955}"/>
    <dgm:cxn modelId="{EA71586E-85C7-4BE2-989D-4A7CCFCC3C05}" type="presOf" srcId="{1C09453B-909C-4C1A-B0A1-D7A810204622}" destId="{19267315-F8B2-43BD-8FB0-03F1F6F7EE62}" srcOrd="0" destOrd="0" presId="urn:microsoft.com/office/officeart/2005/8/layout/default"/>
    <dgm:cxn modelId="{79340B50-D499-46A6-858C-631EC45CE500}" srcId="{28228D3E-3360-45A9-8AF5-7FDF2125C4FD}" destId="{9934FA2D-16CA-4C04-B972-310462AE572E}" srcOrd="1" destOrd="0" parTransId="{6315E4CA-B860-4FBC-96E4-8FA31C19707C}" sibTransId="{E2164DAD-AE5F-410F-9B30-D06752159A54}"/>
    <dgm:cxn modelId="{6772A351-EA13-45B7-AF0E-2EDD6013C42E}" type="presOf" srcId="{DDFA340C-5A79-4BA6-BCC3-80DB9176DDE3}" destId="{9ECD3E2D-A690-4981-809A-A18BE6ABF494}" srcOrd="0" destOrd="2" presId="urn:microsoft.com/office/officeart/2005/8/layout/default"/>
    <dgm:cxn modelId="{9E675C54-9C65-4B4D-A8E7-EEAF6709F404}" srcId="{1E777DC1-FD0E-4BEC-9A1B-5122B14941B7}" destId="{4316D984-41C6-4A8D-9613-763C79A84891}" srcOrd="2" destOrd="0" parTransId="{4449D8CA-ABCF-4EE8-B547-7F92E30959BB}" sibTransId="{A47A54A6-90A6-4061-940F-6D291314F791}"/>
    <dgm:cxn modelId="{0F71B974-18B5-4485-B14A-FAB5555F8F5E}" type="presOf" srcId="{BBD44A69-34C6-480E-88F0-832D6C2843F8}" destId="{319FA4B8-3A4C-4C59-AF79-0BC98E625F7C}" srcOrd="0" destOrd="1" presId="urn:microsoft.com/office/officeart/2005/8/layout/default"/>
    <dgm:cxn modelId="{BD479D55-773D-45C8-9715-0DD1CBC8AFA9}" type="presOf" srcId="{B178854E-3204-43AD-A82A-7A2053071C19}" destId="{B829A74E-595C-4141-BA55-C582EE192540}" srcOrd="0" destOrd="1" presId="urn:microsoft.com/office/officeart/2005/8/layout/default"/>
    <dgm:cxn modelId="{634C695A-DFD0-4F5D-B300-C92E42E5B578}" srcId="{62ADE65B-1863-4999-8D89-B5A08BB62193}" destId="{FBADD3E6-D90D-4EE9-912C-CB910D199208}" srcOrd="0" destOrd="0" parTransId="{672B1D56-1E6F-4B6A-926E-9A364D93AE21}" sibTransId="{3694239D-F5FB-4B4D-9A13-0DD56CAE0656}"/>
    <dgm:cxn modelId="{B6C4B75A-1A62-43E8-AFC0-03522C59B1ED}" type="presOf" srcId="{F1BB97D7-DA09-453C-92C6-F9BB0B6B854F}" destId="{B21FEC23-A9F2-420B-A809-D7AC74EE54A5}" srcOrd="0" destOrd="3" presId="urn:microsoft.com/office/officeart/2005/8/layout/default"/>
    <dgm:cxn modelId="{22711D7C-63B0-4801-82F1-9E5AF6EB2DC1}" type="presOf" srcId="{17EE55FF-700D-46C6-9AA5-BACD955C79B2}" destId="{C325713D-2333-401D-A39F-46A41BED9BCD}" srcOrd="0" destOrd="0" presId="urn:microsoft.com/office/officeart/2005/8/layout/default"/>
    <dgm:cxn modelId="{696AF57D-9E95-4174-B021-F3652493EE0E}" type="presOf" srcId="{98EA6DD3-38F1-4AFB-B680-365B7C646C98}" destId="{CD6F14C0-087A-4320-A6E9-334184DF51C1}" srcOrd="0" destOrd="2" presId="urn:microsoft.com/office/officeart/2005/8/layout/default"/>
    <dgm:cxn modelId="{65277788-09A4-4553-BA1E-E8AB01C45E21}" type="presOf" srcId="{C2548D7B-BE7E-4AAD-916E-482798D116DE}" destId="{CD6F14C0-087A-4320-A6E9-334184DF51C1}" srcOrd="0" destOrd="1" presId="urn:microsoft.com/office/officeart/2005/8/layout/default"/>
    <dgm:cxn modelId="{1326A18B-8EC2-4125-BC41-213E160B36BA}" type="presOf" srcId="{EB1104BC-AE3E-4982-88E0-2535D0C5DDFA}" destId="{CFEE46FB-B37F-4A54-9AB3-828AD86916BD}" srcOrd="0" destOrd="1" presId="urn:microsoft.com/office/officeart/2005/8/layout/default"/>
    <dgm:cxn modelId="{6916FD8D-1D1B-415A-ACA6-386DCF5EFF4D}" type="presOf" srcId="{BE7AACF1-B7CD-47B7-9563-6DB39B3B92B4}" destId="{9ECD3E2D-A690-4981-809A-A18BE6ABF494}" srcOrd="0" destOrd="3" presId="urn:microsoft.com/office/officeart/2005/8/layout/default"/>
    <dgm:cxn modelId="{FC2A9091-74AD-4051-9DF0-45EC0406503B}" srcId="{17EE55FF-700D-46C6-9AA5-BACD955C79B2}" destId="{A39CA2E9-4E85-4D17-8CA3-C90994CC6A4F}" srcOrd="1" destOrd="0" parTransId="{A4A10879-05D3-47EE-8E3F-9C0E0BA72C5F}" sibTransId="{6664D554-E33F-4B74-9475-FAA86D1BC2DF}"/>
    <dgm:cxn modelId="{3CF60392-EA8F-4098-AB46-26D981A94540}" srcId="{17EE55FF-700D-46C6-9AA5-BACD955C79B2}" destId="{661D5900-445D-4AC3-B83D-B6032C9A3B2D}" srcOrd="6" destOrd="0" parTransId="{51D35F2E-109B-4412-AD8B-7F06590072AF}" sibTransId="{F878420C-1E4A-469B-8D61-A03B888A3035}"/>
    <dgm:cxn modelId="{0D7DA192-A867-4C00-AC17-32C0B5212C44}" type="presOf" srcId="{8B91E64B-DBD1-403E-B3CB-2BCD827C152E}" destId="{19267315-F8B2-43BD-8FB0-03F1F6F7EE62}" srcOrd="0" destOrd="1" presId="urn:microsoft.com/office/officeart/2005/8/layout/default"/>
    <dgm:cxn modelId="{43F3F398-CDC6-48AE-94BA-6CF58635D463}" type="presOf" srcId="{F2E1999D-9CAE-4542-B831-97010ECA3D04}" destId="{9ECD3E2D-A690-4981-809A-A18BE6ABF494}" srcOrd="0" destOrd="1" presId="urn:microsoft.com/office/officeart/2005/8/layout/default"/>
    <dgm:cxn modelId="{5A48BC9A-FD66-4736-ABB3-FC8F32AA3B1B}" type="presOf" srcId="{19FC05CA-13FA-4EC8-8576-91A2CBAC4C7D}" destId="{CFEE46FB-B37F-4A54-9AB3-828AD86916BD}" srcOrd="0" destOrd="2" presId="urn:microsoft.com/office/officeart/2005/8/layout/default"/>
    <dgm:cxn modelId="{C37586B2-B922-4F4F-98E1-41475E670CBB}" type="presOf" srcId="{514A825E-3415-4082-B9EB-E961D94AE952}" destId="{19267315-F8B2-43BD-8FB0-03F1F6F7EE62}" srcOrd="0" destOrd="3" presId="urn:microsoft.com/office/officeart/2005/8/layout/default"/>
    <dgm:cxn modelId="{95B104B8-40D6-4701-8516-7705FCCD2E03}" srcId="{661D5900-445D-4AC3-B83D-B6032C9A3B2D}" destId="{EB1104BC-AE3E-4982-88E0-2535D0C5DDFA}" srcOrd="0" destOrd="0" parTransId="{9F0271F2-3D3C-4FF0-B778-AE72C0454243}" sibTransId="{01B7A6CA-CCE8-4695-8E2E-9848605D25C2}"/>
    <dgm:cxn modelId="{2B6F9DB8-E6D2-43ED-B655-F401A18560E3}" srcId="{1C09453B-909C-4C1A-B0A1-D7A810204622}" destId="{EFA72F80-2B7D-40E7-AE20-466D5E79B7C5}" srcOrd="1" destOrd="0" parTransId="{807D13B3-54BA-4AEB-A091-AA28A5E42955}" sibTransId="{A5C791A3-7FAD-4B99-A7A2-D168031F0792}"/>
    <dgm:cxn modelId="{1F6AB5BD-A2F6-4C9C-B98E-589FE0529B3F}" type="presOf" srcId="{62ADE65B-1863-4999-8D89-B5A08BB62193}" destId="{B21FEC23-A9F2-420B-A809-D7AC74EE54A5}" srcOrd="0" destOrd="0" presId="urn:microsoft.com/office/officeart/2005/8/layout/default"/>
    <dgm:cxn modelId="{C88416C1-0042-4605-8AB7-4FFA1D98138C}" type="presOf" srcId="{1E777DC1-FD0E-4BEC-9A1B-5122B14941B7}" destId="{B829A74E-595C-4141-BA55-C582EE192540}" srcOrd="0" destOrd="0" presId="urn:microsoft.com/office/officeart/2005/8/layout/default"/>
    <dgm:cxn modelId="{8CB694C3-CDDF-4905-A72C-7AC47EA42963}" type="presOf" srcId="{5F55F7DA-968F-483D-A06C-E9FEF5BB253E}" destId="{B21FEC23-A9F2-420B-A809-D7AC74EE54A5}" srcOrd="0" destOrd="2" presId="urn:microsoft.com/office/officeart/2005/8/layout/default"/>
    <dgm:cxn modelId="{C8A5AEC4-FF7C-4C77-823A-10EE107754E9}" type="presOf" srcId="{A39CA2E9-4E85-4D17-8CA3-C90994CC6A4F}" destId="{9ECD3E2D-A690-4981-809A-A18BE6ABF494}" srcOrd="0" destOrd="0" presId="urn:microsoft.com/office/officeart/2005/8/layout/default"/>
    <dgm:cxn modelId="{62C439CE-4B58-4185-A25A-B6B388A0489A}" type="presOf" srcId="{9934FA2D-16CA-4C04-B972-310462AE572E}" destId="{319FA4B8-3A4C-4C59-AF79-0BC98E625F7C}" srcOrd="0" destOrd="2" presId="urn:microsoft.com/office/officeart/2005/8/layout/default"/>
    <dgm:cxn modelId="{86BE1DD5-E429-49A8-A808-1C552D356970}" srcId="{1C09453B-909C-4C1A-B0A1-D7A810204622}" destId="{8B91E64B-DBD1-403E-B3CB-2BCD827C152E}" srcOrd="0" destOrd="0" parTransId="{FED08C27-8EDF-4252-923A-442BC58BBFEA}" sibTransId="{25DEE5C9-CDFB-4F4E-9D0C-84D04AAAFBF7}"/>
    <dgm:cxn modelId="{C22FAEE0-6709-4DAB-B4FF-019578341E37}" type="presOf" srcId="{EFA72F80-2B7D-40E7-AE20-466D5E79B7C5}" destId="{19267315-F8B2-43BD-8FB0-03F1F6F7EE62}" srcOrd="0" destOrd="2" presId="urn:microsoft.com/office/officeart/2005/8/layout/default"/>
    <dgm:cxn modelId="{936129E4-1895-4702-A792-3AEF85D10FCD}" srcId="{28228D3E-3360-45A9-8AF5-7FDF2125C4FD}" destId="{BBD44A69-34C6-480E-88F0-832D6C2843F8}" srcOrd="0" destOrd="0" parTransId="{0977A073-2325-43BB-BCA3-AE1CDD5AC26A}" sibTransId="{9F287B01-F70B-4CDE-9BB3-6E1041B718EE}"/>
    <dgm:cxn modelId="{BA3D30E8-2105-4F49-9F5E-25847515D193}" type="presOf" srcId="{822DA793-2E25-473E-8EF9-219A6221A05C}" destId="{B829A74E-595C-4141-BA55-C582EE192540}" srcOrd="0" destOrd="2" presId="urn:microsoft.com/office/officeart/2005/8/layout/default"/>
    <dgm:cxn modelId="{25A326EC-3F9B-4DB7-9A01-89F88A284EDA}" srcId="{C47C99EA-C501-49BB-857B-97A46D181BDB}" destId="{55557C8B-5055-43D8-AF46-FF419E6A34DF}" srcOrd="2" destOrd="0" parTransId="{8FA1A97D-632A-47ED-82EB-EE84F3E14912}" sibTransId="{497667FF-6BD1-48F3-A60D-C050E850B6A7}"/>
    <dgm:cxn modelId="{DB2FE1F2-4F7E-4580-8A56-F4375E1D2833}" type="presOf" srcId="{80A1BEF9-89C3-4BCB-A7EA-334D1EEB1892}" destId="{319FA4B8-3A4C-4C59-AF79-0BC98E625F7C}" srcOrd="0" destOrd="3" presId="urn:microsoft.com/office/officeart/2005/8/layout/default"/>
    <dgm:cxn modelId="{ED7503F6-9393-4933-980F-230723A00289}" type="presOf" srcId="{3FA28F15-2685-4406-BFEB-7F3E8483D080}" destId="{CFEE46FB-B37F-4A54-9AB3-828AD86916BD}" srcOrd="0" destOrd="3" presId="urn:microsoft.com/office/officeart/2005/8/layout/default"/>
    <dgm:cxn modelId="{92E754F9-3DF4-400F-8638-1767E71E7FC6}" srcId="{62ADE65B-1863-4999-8D89-B5A08BB62193}" destId="{F1BB97D7-DA09-453C-92C6-F9BB0B6B854F}" srcOrd="2" destOrd="0" parTransId="{8A976084-B221-42E5-A4E6-7E0EDE85DAE0}" sibTransId="{BC0FBF92-1971-4E85-9F4B-B2DB04614C85}"/>
    <dgm:cxn modelId="{453C3CFB-AB96-4344-893C-047C78750D80}" srcId="{17EE55FF-700D-46C6-9AA5-BACD955C79B2}" destId="{AD9A96A3-5929-4CDA-9C75-22B85B46C8D6}" srcOrd="5" destOrd="0" parTransId="{56B31C8E-7221-45F6-B0AB-BA121C6E2032}" sibTransId="{A13411F6-47B3-4410-B67A-D02356EFC36C}"/>
    <dgm:cxn modelId="{36775DFB-778E-468A-A77D-BC8B808B99C4}" type="presOf" srcId="{28228D3E-3360-45A9-8AF5-7FDF2125C4FD}" destId="{319FA4B8-3A4C-4C59-AF79-0BC98E625F7C}" srcOrd="0" destOrd="0" presId="urn:microsoft.com/office/officeart/2005/8/layout/default"/>
    <dgm:cxn modelId="{9E3657FB-607D-4076-8D49-CCBB0DBC64C2}" type="presOf" srcId="{55557C8B-5055-43D8-AF46-FF419E6A34DF}" destId="{CD6F14C0-087A-4320-A6E9-334184DF51C1}" srcOrd="0" destOrd="3" presId="urn:microsoft.com/office/officeart/2005/8/layout/default"/>
    <dgm:cxn modelId="{EA81AE37-1F46-476A-ACFE-2F8756BB5319}" type="presParOf" srcId="{C325713D-2333-401D-A39F-46A41BED9BCD}" destId="{CD6F14C0-087A-4320-A6E9-334184DF51C1}" srcOrd="0" destOrd="0" presId="urn:microsoft.com/office/officeart/2005/8/layout/default"/>
    <dgm:cxn modelId="{0191F764-5437-48D7-BE20-A072129468D7}" type="presParOf" srcId="{C325713D-2333-401D-A39F-46A41BED9BCD}" destId="{087D4797-8A77-4D58-B85E-8059CF9DC166}" srcOrd="1" destOrd="0" presId="urn:microsoft.com/office/officeart/2005/8/layout/default"/>
    <dgm:cxn modelId="{6256E2F7-4EE9-4913-A998-7D79B3E24D4D}" type="presParOf" srcId="{C325713D-2333-401D-A39F-46A41BED9BCD}" destId="{9ECD3E2D-A690-4981-809A-A18BE6ABF494}" srcOrd="2" destOrd="0" presId="urn:microsoft.com/office/officeart/2005/8/layout/default"/>
    <dgm:cxn modelId="{06897ADF-B490-434D-91D6-AB179236D6E8}" type="presParOf" srcId="{C325713D-2333-401D-A39F-46A41BED9BCD}" destId="{327CBF25-59E6-4DE6-BC29-D4B824C1E30E}" srcOrd="3" destOrd="0" presId="urn:microsoft.com/office/officeart/2005/8/layout/default"/>
    <dgm:cxn modelId="{C6074CBC-CE59-4415-B314-C71C1872D936}" type="presParOf" srcId="{C325713D-2333-401D-A39F-46A41BED9BCD}" destId="{B829A74E-595C-4141-BA55-C582EE192540}" srcOrd="4" destOrd="0" presId="urn:microsoft.com/office/officeart/2005/8/layout/default"/>
    <dgm:cxn modelId="{0BDB6E00-2CDB-410A-8FB9-2B64DF633BAA}" type="presParOf" srcId="{C325713D-2333-401D-A39F-46A41BED9BCD}" destId="{7A6CA8D1-DAC5-472E-8E4C-CBB70A1BAAB9}" srcOrd="5" destOrd="0" presId="urn:microsoft.com/office/officeart/2005/8/layout/default"/>
    <dgm:cxn modelId="{4D85B669-71AE-4330-8CA0-B66D7EAC7D0E}" type="presParOf" srcId="{C325713D-2333-401D-A39F-46A41BED9BCD}" destId="{319FA4B8-3A4C-4C59-AF79-0BC98E625F7C}" srcOrd="6" destOrd="0" presId="urn:microsoft.com/office/officeart/2005/8/layout/default"/>
    <dgm:cxn modelId="{7C530160-767C-4FD9-8931-DF66112C1F72}" type="presParOf" srcId="{C325713D-2333-401D-A39F-46A41BED9BCD}" destId="{FF546B6D-80E1-4388-ADA1-6AC11166E3A7}" srcOrd="7" destOrd="0" presId="urn:microsoft.com/office/officeart/2005/8/layout/default"/>
    <dgm:cxn modelId="{E8DEC57C-09CA-41D3-B134-5382397D765B}" type="presParOf" srcId="{C325713D-2333-401D-A39F-46A41BED9BCD}" destId="{B21FEC23-A9F2-420B-A809-D7AC74EE54A5}" srcOrd="8" destOrd="0" presId="urn:microsoft.com/office/officeart/2005/8/layout/default"/>
    <dgm:cxn modelId="{6FA473A2-8D5B-43DE-9418-ECA96FCCCF04}" type="presParOf" srcId="{C325713D-2333-401D-A39F-46A41BED9BCD}" destId="{40CA20AF-05B9-4D71-925D-249ED3003041}" srcOrd="9" destOrd="0" presId="urn:microsoft.com/office/officeart/2005/8/layout/default"/>
    <dgm:cxn modelId="{7D7D8D68-BA59-40A4-A81E-A2245A0C10CA}" type="presParOf" srcId="{C325713D-2333-401D-A39F-46A41BED9BCD}" destId="{23DFF926-65C8-4B10-9AAB-44FE37B24AD0}" srcOrd="10" destOrd="0" presId="urn:microsoft.com/office/officeart/2005/8/layout/default"/>
    <dgm:cxn modelId="{81257A29-96F0-4D2C-9FD5-262E9FE60A19}" type="presParOf" srcId="{C325713D-2333-401D-A39F-46A41BED9BCD}" destId="{26BFAA09-83BD-4C4D-8186-08C58B5A9DC6}" srcOrd="11" destOrd="0" presId="urn:microsoft.com/office/officeart/2005/8/layout/default"/>
    <dgm:cxn modelId="{3FEC99F2-EEE1-45A5-8AB0-F2D8863F1779}" type="presParOf" srcId="{C325713D-2333-401D-A39F-46A41BED9BCD}" destId="{CFEE46FB-B37F-4A54-9AB3-828AD86916BD}" srcOrd="12" destOrd="0" presId="urn:microsoft.com/office/officeart/2005/8/layout/default"/>
    <dgm:cxn modelId="{7403C620-77D8-4A0A-A8CF-96F7A45F843B}" type="presParOf" srcId="{C325713D-2333-401D-A39F-46A41BED9BCD}" destId="{D48419C8-A557-4055-825A-AB920B4B6701}" srcOrd="13" destOrd="0" presId="urn:microsoft.com/office/officeart/2005/8/layout/default"/>
    <dgm:cxn modelId="{423846C3-4230-4411-8718-4B3526976DE5}" type="presParOf" srcId="{C325713D-2333-401D-A39F-46A41BED9BCD}" destId="{19267315-F8B2-43BD-8FB0-03F1F6F7EE6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3013B2-105E-4F54-B2EB-F7F79C9E539A}" type="doc">
      <dgm:prSet loTypeId="urn:microsoft.com/office/officeart/2008/layout/LinedList" loCatId="list" qsTypeId="urn:microsoft.com/office/officeart/2005/8/quickstyle/simple1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3C5F282C-173B-4F8E-984F-D4C797751DA4}">
      <dgm:prSet/>
      <dgm:spPr/>
      <dgm:t>
        <a:bodyPr/>
        <a:lstStyle/>
        <a:p>
          <a:r>
            <a:rPr lang="en-IN" dirty="0"/>
            <a:t>Text Type:	</a:t>
          </a:r>
          <a:r>
            <a:rPr lang="en-IN" b="1" dirty="0"/>
            <a:t>str</a:t>
          </a:r>
          <a:endParaRPr lang="en-US" b="1" dirty="0"/>
        </a:p>
      </dgm:t>
    </dgm:pt>
    <dgm:pt modelId="{A9E312B6-87F9-4357-9ACF-15F83C7BDCF7}" type="parTrans" cxnId="{A49626C3-8355-455E-AC9E-35AA6DF98EAD}">
      <dgm:prSet/>
      <dgm:spPr/>
      <dgm:t>
        <a:bodyPr/>
        <a:lstStyle/>
        <a:p>
          <a:endParaRPr lang="en-US"/>
        </a:p>
      </dgm:t>
    </dgm:pt>
    <dgm:pt modelId="{34CD6E4F-CF72-4087-AAD4-F14BDFD53232}" type="sibTrans" cxnId="{A49626C3-8355-455E-AC9E-35AA6DF98EAD}">
      <dgm:prSet/>
      <dgm:spPr/>
      <dgm:t>
        <a:bodyPr/>
        <a:lstStyle/>
        <a:p>
          <a:endParaRPr lang="en-US"/>
        </a:p>
      </dgm:t>
    </dgm:pt>
    <dgm:pt modelId="{FA21B62F-25FF-4FC8-9D4E-79265C1BB821}">
      <dgm:prSet/>
      <dgm:spPr/>
      <dgm:t>
        <a:bodyPr/>
        <a:lstStyle/>
        <a:p>
          <a:r>
            <a:rPr lang="en-IN" dirty="0"/>
            <a:t>Numeric Types:	</a:t>
          </a:r>
          <a:r>
            <a:rPr lang="en-IN" b="1" dirty="0"/>
            <a:t>int, float, complex</a:t>
          </a:r>
          <a:endParaRPr lang="en-US" b="1" dirty="0"/>
        </a:p>
      </dgm:t>
    </dgm:pt>
    <dgm:pt modelId="{B085BFB3-1822-418D-9C57-07509F18D844}" type="parTrans" cxnId="{F6E087A7-BAA1-44BB-AF79-6F78356E8A93}">
      <dgm:prSet/>
      <dgm:spPr/>
      <dgm:t>
        <a:bodyPr/>
        <a:lstStyle/>
        <a:p>
          <a:endParaRPr lang="en-US"/>
        </a:p>
      </dgm:t>
    </dgm:pt>
    <dgm:pt modelId="{17CDACE9-0DAD-4C0E-9ED3-CD6A6742719F}" type="sibTrans" cxnId="{F6E087A7-BAA1-44BB-AF79-6F78356E8A93}">
      <dgm:prSet/>
      <dgm:spPr/>
      <dgm:t>
        <a:bodyPr/>
        <a:lstStyle/>
        <a:p>
          <a:endParaRPr lang="en-US"/>
        </a:p>
      </dgm:t>
    </dgm:pt>
    <dgm:pt modelId="{D7A065AD-0DEE-4E71-8DFA-BC8CE5C19600}">
      <dgm:prSet/>
      <dgm:spPr/>
      <dgm:t>
        <a:bodyPr/>
        <a:lstStyle/>
        <a:p>
          <a:r>
            <a:rPr lang="en-IN" dirty="0"/>
            <a:t>Sequence Types:	</a:t>
          </a:r>
          <a:r>
            <a:rPr lang="en-IN" b="1" dirty="0"/>
            <a:t>list, tuple, range</a:t>
          </a:r>
          <a:endParaRPr lang="en-US" b="1" dirty="0"/>
        </a:p>
      </dgm:t>
    </dgm:pt>
    <dgm:pt modelId="{43F805FE-88B9-42D6-AB04-41E41BC150D4}" type="parTrans" cxnId="{EFFFF390-12BD-4722-9899-8415678CCED3}">
      <dgm:prSet/>
      <dgm:spPr/>
      <dgm:t>
        <a:bodyPr/>
        <a:lstStyle/>
        <a:p>
          <a:endParaRPr lang="en-US"/>
        </a:p>
      </dgm:t>
    </dgm:pt>
    <dgm:pt modelId="{1B5979B6-BF20-4C92-A1C8-457E34F4D925}" type="sibTrans" cxnId="{EFFFF390-12BD-4722-9899-8415678CCED3}">
      <dgm:prSet/>
      <dgm:spPr/>
      <dgm:t>
        <a:bodyPr/>
        <a:lstStyle/>
        <a:p>
          <a:endParaRPr lang="en-US"/>
        </a:p>
      </dgm:t>
    </dgm:pt>
    <dgm:pt modelId="{8B30D542-B69C-42B8-8A84-1CCD4ED2A7BC}">
      <dgm:prSet/>
      <dgm:spPr/>
      <dgm:t>
        <a:bodyPr/>
        <a:lstStyle/>
        <a:p>
          <a:r>
            <a:rPr lang="en-IN" dirty="0"/>
            <a:t>Mapping Type:	</a:t>
          </a:r>
          <a:r>
            <a:rPr lang="en-IN" b="1" dirty="0" err="1"/>
            <a:t>dict</a:t>
          </a:r>
          <a:endParaRPr lang="en-US" b="1" dirty="0"/>
        </a:p>
      </dgm:t>
    </dgm:pt>
    <dgm:pt modelId="{5EC28C06-9091-40C4-A4A5-844263735989}" type="parTrans" cxnId="{E4636540-CE14-4E21-B91F-AB77B39AB798}">
      <dgm:prSet/>
      <dgm:spPr/>
      <dgm:t>
        <a:bodyPr/>
        <a:lstStyle/>
        <a:p>
          <a:endParaRPr lang="en-US"/>
        </a:p>
      </dgm:t>
    </dgm:pt>
    <dgm:pt modelId="{B4E85F0D-2213-48BD-9598-70C221845EB1}" type="sibTrans" cxnId="{E4636540-CE14-4E21-B91F-AB77B39AB798}">
      <dgm:prSet/>
      <dgm:spPr/>
      <dgm:t>
        <a:bodyPr/>
        <a:lstStyle/>
        <a:p>
          <a:endParaRPr lang="en-US"/>
        </a:p>
      </dgm:t>
    </dgm:pt>
    <dgm:pt modelId="{E652AB99-DC86-44EA-A8A7-D85D5C041C96}">
      <dgm:prSet/>
      <dgm:spPr/>
      <dgm:t>
        <a:bodyPr/>
        <a:lstStyle/>
        <a:p>
          <a:r>
            <a:rPr lang="en-IN" dirty="0"/>
            <a:t>Set Types:	</a:t>
          </a:r>
          <a:r>
            <a:rPr lang="en-IN" b="1" dirty="0"/>
            <a:t>set, </a:t>
          </a:r>
          <a:r>
            <a:rPr lang="en-IN" b="1" dirty="0" err="1"/>
            <a:t>frozenset</a:t>
          </a:r>
          <a:endParaRPr lang="en-US" b="1" dirty="0"/>
        </a:p>
      </dgm:t>
    </dgm:pt>
    <dgm:pt modelId="{16548B97-41DE-424B-BD46-FBCBE01BE3B0}" type="parTrans" cxnId="{5DB59D14-C72D-46D0-9522-6581A2EA98E1}">
      <dgm:prSet/>
      <dgm:spPr/>
      <dgm:t>
        <a:bodyPr/>
        <a:lstStyle/>
        <a:p>
          <a:endParaRPr lang="en-US"/>
        </a:p>
      </dgm:t>
    </dgm:pt>
    <dgm:pt modelId="{DB884AF4-17DD-44A4-9138-687F008917C8}" type="sibTrans" cxnId="{5DB59D14-C72D-46D0-9522-6581A2EA98E1}">
      <dgm:prSet/>
      <dgm:spPr/>
      <dgm:t>
        <a:bodyPr/>
        <a:lstStyle/>
        <a:p>
          <a:endParaRPr lang="en-US"/>
        </a:p>
      </dgm:t>
    </dgm:pt>
    <dgm:pt modelId="{CEFD3061-B485-4B71-A2F6-46CAD98C2EC9}">
      <dgm:prSet/>
      <dgm:spPr/>
      <dgm:t>
        <a:bodyPr/>
        <a:lstStyle/>
        <a:p>
          <a:r>
            <a:rPr lang="en-IN" dirty="0"/>
            <a:t>Boolean Type:	</a:t>
          </a:r>
          <a:r>
            <a:rPr lang="en-IN" b="1" dirty="0"/>
            <a:t>bool</a:t>
          </a:r>
          <a:endParaRPr lang="en-US" b="1" dirty="0"/>
        </a:p>
      </dgm:t>
    </dgm:pt>
    <dgm:pt modelId="{90C44F92-F25D-4F2F-AC86-B97B3F2F540C}" type="parTrans" cxnId="{9E69B2A2-3104-4495-897F-C6416AE5F414}">
      <dgm:prSet/>
      <dgm:spPr/>
      <dgm:t>
        <a:bodyPr/>
        <a:lstStyle/>
        <a:p>
          <a:endParaRPr lang="en-US"/>
        </a:p>
      </dgm:t>
    </dgm:pt>
    <dgm:pt modelId="{DF9E1FDA-54D5-4CFD-9853-E0E01A56CCA5}" type="sibTrans" cxnId="{9E69B2A2-3104-4495-897F-C6416AE5F414}">
      <dgm:prSet/>
      <dgm:spPr/>
      <dgm:t>
        <a:bodyPr/>
        <a:lstStyle/>
        <a:p>
          <a:endParaRPr lang="en-US"/>
        </a:p>
      </dgm:t>
    </dgm:pt>
    <dgm:pt modelId="{BD218243-F91E-4AD6-B3C0-2F4A448E2E1F}">
      <dgm:prSet/>
      <dgm:spPr/>
      <dgm:t>
        <a:bodyPr/>
        <a:lstStyle/>
        <a:p>
          <a:r>
            <a:rPr lang="en-IN" dirty="0"/>
            <a:t>Binary Types:	</a:t>
          </a:r>
          <a:r>
            <a:rPr lang="en-IN" b="1" dirty="0"/>
            <a:t>bytes, </a:t>
          </a:r>
          <a:r>
            <a:rPr lang="en-IN" b="1" dirty="0" err="1"/>
            <a:t>bytearray</a:t>
          </a:r>
          <a:r>
            <a:rPr lang="en-IN" b="1" dirty="0"/>
            <a:t>, </a:t>
          </a:r>
          <a:r>
            <a:rPr lang="en-IN" b="1" dirty="0" err="1"/>
            <a:t>memoryview</a:t>
          </a:r>
          <a:endParaRPr lang="en-US" b="1" dirty="0"/>
        </a:p>
      </dgm:t>
    </dgm:pt>
    <dgm:pt modelId="{676624F9-32C2-40C0-BB9C-774DDAB89BF6}" type="parTrans" cxnId="{682A3526-D35F-4548-8D9C-118D54D04413}">
      <dgm:prSet/>
      <dgm:spPr/>
      <dgm:t>
        <a:bodyPr/>
        <a:lstStyle/>
        <a:p>
          <a:endParaRPr lang="en-US"/>
        </a:p>
      </dgm:t>
    </dgm:pt>
    <dgm:pt modelId="{39ACC22C-D6B6-4BD8-B2C4-B8D3EF558A7C}" type="sibTrans" cxnId="{682A3526-D35F-4548-8D9C-118D54D04413}">
      <dgm:prSet/>
      <dgm:spPr/>
      <dgm:t>
        <a:bodyPr/>
        <a:lstStyle/>
        <a:p>
          <a:endParaRPr lang="en-US"/>
        </a:p>
      </dgm:t>
    </dgm:pt>
    <dgm:pt modelId="{EB58E18F-13B5-424B-A43C-E4593406B578}" type="pres">
      <dgm:prSet presAssocID="{513013B2-105E-4F54-B2EB-F7F79C9E539A}" presName="vert0" presStyleCnt="0">
        <dgm:presLayoutVars>
          <dgm:dir/>
          <dgm:animOne val="branch"/>
          <dgm:animLvl val="lvl"/>
        </dgm:presLayoutVars>
      </dgm:prSet>
      <dgm:spPr/>
    </dgm:pt>
    <dgm:pt modelId="{BBE3C013-8231-46B7-BB68-9E5B57AA5BCA}" type="pres">
      <dgm:prSet presAssocID="{3C5F282C-173B-4F8E-984F-D4C797751DA4}" presName="thickLine" presStyleLbl="alignNode1" presStyleIdx="0" presStyleCnt="7"/>
      <dgm:spPr/>
    </dgm:pt>
    <dgm:pt modelId="{BF7570B8-12F9-43BA-B5F4-EF8A2BE0ACF4}" type="pres">
      <dgm:prSet presAssocID="{3C5F282C-173B-4F8E-984F-D4C797751DA4}" presName="horz1" presStyleCnt="0"/>
      <dgm:spPr/>
    </dgm:pt>
    <dgm:pt modelId="{E8161FEB-4F75-4EEF-BF60-8FB04EAB23E7}" type="pres">
      <dgm:prSet presAssocID="{3C5F282C-173B-4F8E-984F-D4C797751DA4}" presName="tx1" presStyleLbl="revTx" presStyleIdx="0" presStyleCnt="7"/>
      <dgm:spPr/>
    </dgm:pt>
    <dgm:pt modelId="{E70FE248-4C26-4F13-B957-1089CC1085C3}" type="pres">
      <dgm:prSet presAssocID="{3C5F282C-173B-4F8E-984F-D4C797751DA4}" presName="vert1" presStyleCnt="0"/>
      <dgm:spPr/>
    </dgm:pt>
    <dgm:pt modelId="{76031791-E83C-4579-B184-C9B61497C4CA}" type="pres">
      <dgm:prSet presAssocID="{FA21B62F-25FF-4FC8-9D4E-79265C1BB821}" presName="thickLine" presStyleLbl="alignNode1" presStyleIdx="1" presStyleCnt="7"/>
      <dgm:spPr/>
    </dgm:pt>
    <dgm:pt modelId="{50B09C31-D148-4564-9569-14F5A4D8702A}" type="pres">
      <dgm:prSet presAssocID="{FA21B62F-25FF-4FC8-9D4E-79265C1BB821}" presName="horz1" presStyleCnt="0"/>
      <dgm:spPr/>
    </dgm:pt>
    <dgm:pt modelId="{F0793A72-4C1F-4B45-B8A3-81C1F959B3ED}" type="pres">
      <dgm:prSet presAssocID="{FA21B62F-25FF-4FC8-9D4E-79265C1BB821}" presName="tx1" presStyleLbl="revTx" presStyleIdx="1" presStyleCnt="7"/>
      <dgm:spPr/>
    </dgm:pt>
    <dgm:pt modelId="{F48F226B-21DD-45ED-A37A-169CDEAD4A9A}" type="pres">
      <dgm:prSet presAssocID="{FA21B62F-25FF-4FC8-9D4E-79265C1BB821}" presName="vert1" presStyleCnt="0"/>
      <dgm:spPr/>
    </dgm:pt>
    <dgm:pt modelId="{77F44D5C-B383-4D45-8A23-9E09CB38A51D}" type="pres">
      <dgm:prSet presAssocID="{D7A065AD-0DEE-4E71-8DFA-BC8CE5C19600}" presName="thickLine" presStyleLbl="alignNode1" presStyleIdx="2" presStyleCnt="7"/>
      <dgm:spPr/>
    </dgm:pt>
    <dgm:pt modelId="{AF305A9B-923B-4035-9D27-48A6E551AF20}" type="pres">
      <dgm:prSet presAssocID="{D7A065AD-0DEE-4E71-8DFA-BC8CE5C19600}" presName="horz1" presStyleCnt="0"/>
      <dgm:spPr/>
    </dgm:pt>
    <dgm:pt modelId="{C48CB863-0BD7-45F8-803C-CCC8CB035941}" type="pres">
      <dgm:prSet presAssocID="{D7A065AD-0DEE-4E71-8DFA-BC8CE5C19600}" presName="tx1" presStyleLbl="revTx" presStyleIdx="2" presStyleCnt="7"/>
      <dgm:spPr/>
    </dgm:pt>
    <dgm:pt modelId="{D3B5FC62-41F5-451C-ABE6-50848125995A}" type="pres">
      <dgm:prSet presAssocID="{D7A065AD-0DEE-4E71-8DFA-BC8CE5C19600}" presName="vert1" presStyleCnt="0"/>
      <dgm:spPr/>
    </dgm:pt>
    <dgm:pt modelId="{D25C6EDC-1A77-43C2-B04D-0FA3644B1171}" type="pres">
      <dgm:prSet presAssocID="{8B30D542-B69C-42B8-8A84-1CCD4ED2A7BC}" presName="thickLine" presStyleLbl="alignNode1" presStyleIdx="3" presStyleCnt="7"/>
      <dgm:spPr/>
    </dgm:pt>
    <dgm:pt modelId="{FECAF87B-A8DF-4AA5-A77B-F46F48705439}" type="pres">
      <dgm:prSet presAssocID="{8B30D542-B69C-42B8-8A84-1CCD4ED2A7BC}" presName="horz1" presStyleCnt="0"/>
      <dgm:spPr/>
    </dgm:pt>
    <dgm:pt modelId="{17901169-6602-41CE-BFF6-3F8FF9EDC4A8}" type="pres">
      <dgm:prSet presAssocID="{8B30D542-B69C-42B8-8A84-1CCD4ED2A7BC}" presName="tx1" presStyleLbl="revTx" presStyleIdx="3" presStyleCnt="7"/>
      <dgm:spPr/>
    </dgm:pt>
    <dgm:pt modelId="{D0F3E677-ABD2-4D41-A98D-6C291DC5EB41}" type="pres">
      <dgm:prSet presAssocID="{8B30D542-B69C-42B8-8A84-1CCD4ED2A7BC}" presName="vert1" presStyleCnt="0"/>
      <dgm:spPr/>
    </dgm:pt>
    <dgm:pt modelId="{5A9CDE38-C946-4D77-B345-4BE13C9EB42C}" type="pres">
      <dgm:prSet presAssocID="{E652AB99-DC86-44EA-A8A7-D85D5C041C96}" presName="thickLine" presStyleLbl="alignNode1" presStyleIdx="4" presStyleCnt="7"/>
      <dgm:spPr/>
    </dgm:pt>
    <dgm:pt modelId="{208B16B2-4EDE-4AE3-8138-06737D8836FE}" type="pres">
      <dgm:prSet presAssocID="{E652AB99-DC86-44EA-A8A7-D85D5C041C96}" presName="horz1" presStyleCnt="0"/>
      <dgm:spPr/>
    </dgm:pt>
    <dgm:pt modelId="{6582BED0-4D6C-4CD8-BE8D-472E9D09C144}" type="pres">
      <dgm:prSet presAssocID="{E652AB99-DC86-44EA-A8A7-D85D5C041C96}" presName="tx1" presStyleLbl="revTx" presStyleIdx="4" presStyleCnt="7"/>
      <dgm:spPr/>
    </dgm:pt>
    <dgm:pt modelId="{475ADDE8-9245-4560-9264-648171351695}" type="pres">
      <dgm:prSet presAssocID="{E652AB99-DC86-44EA-A8A7-D85D5C041C96}" presName="vert1" presStyleCnt="0"/>
      <dgm:spPr/>
    </dgm:pt>
    <dgm:pt modelId="{ED7FC732-A215-4C02-A1FB-FE0A898B14C4}" type="pres">
      <dgm:prSet presAssocID="{CEFD3061-B485-4B71-A2F6-46CAD98C2EC9}" presName="thickLine" presStyleLbl="alignNode1" presStyleIdx="5" presStyleCnt="7"/>
      <dgm:spPr/>
    </dgm:pt>
    <dgm:pt modelId="{98DF23CA-A93C-48D2-9B9D-733F6ECAA1F9}" type="pres">
      <dgm:prSet presAssocID="{CEFD3061-B485-4B71-A2F6-46CAD98C2EC9}" presName="horz1" presStyleCnt="0"/>
      <dgm:spPr/>
    </dgm:pt>
    <dgm:pt modelId="{2054FD14-0F96-4144-950D-5296237E7A04}" type="pres">
      <dgm:prSet presAssocID="{CEFD3061-B485-4B71-A2F6-46CAD98C2EC9}" presName="tx1" presStyleLbl="revTx" presStyleIdx="5" presStyleCnt="7"/>
      <dgm:spPr/>
    </dgm:pt>
    <dgm:pt modelId="{976C7901-BA5F-4427-AB9B-6B3A2652F4D6}" type="pres">
      <dgm:prSet presAssocID="{CEFD3061-B485-4B71-A2F6-46CAD98C2EC9}" presName="vert1" presStyleCnt="0"/>
      <dgm:spPr/>
    </dgm:pt>
    <dgm:pt modelId="{DE7FDD69-CBD3-4FFB-878D-F4C53417DF63}" type="pres">
      <dgm:prSet presAssocID="{BD218243-F91E-4AD6-B3C0-2F4A448E2E1F}" presName="thickLine" presStyleLbl="alignNode1" presStyleIdx="6" presStyleCnt="7"/>
      <dgm:spPr/>
    </dgm:pt>
    <dgm:pt modelId="{2619C29B-4F9D-4526-BFD8-CC9D17B96F27}" type="pres">
      <dgm:prSet presAssocID="{BD218243-F91E-4AD6-B3C0-2F4A448E2E1F}" presName="horz1" presStyleCnt="0"/>
      <dgm:spPr/>
    </dgm:pt>
    <dgm:pt modelId="{FA1D7671-EB12-4B0A-A01C-2915472D3860}" type="pres">
      <dgm:prSet presAssocID="{BD218243-F91E-4AD6-B3C0-2F4A448E2E1F}" presName="tx1" presStyleLbl="revTx" presStyleIdx="6" presStyleCnt="7"/>
      <dgm:spPr/>
    </dgm:pt>
    <dgm:pt modelId="{B99B73AA-9A0C-4EC5-9120-94E8438C92B8}" type="pres">
      <dgm:prSet presAssocID="{BD218243-F91E-4AD6-B3C0-2F4A448E2E1F}" presName="vert1" presStyleCnt="0"/>
      <dgm:spPr/>
    </dgm:pt>
  </dgm:ptLst>
  <dgm:cxnLst>
    <dgm:cxn modelId="{5DB59D14-C72D-46D0-9522-6581A2EA98E1}" srcId="{513013B2-105E-4F54-B2EB-F7F79C9E539A}" destId="{E652AB99-DC86-44EA-A8A7-D85D5C041C96}" srcOrd="4" destOrd="0" parTransId="{16548B97-41DE-424B-BD46-FBCBE01BE3B0}" sibTransId="{DB884AF4-17DD-44A4-9138-687F008917C8}"/>
    <dgm:cxn modelId="{682A3526-D35F-4548-8D9C-118D54D04413}" srcId="{513013B2-105E-4F54-B2EB-F7F79C9E539A}" destId="{BD218243-F91E-4AD6-B3C0-2F4A448E2E1F}" srcOrd="6" destOrd="0" parTransId="{676624F9-32C2-40C0-BB9C-774DDAB89BF6}" sibTransId="{39ACC22C-D6B6-4BD8-B2C4-B8D3EF558A7C}"/>
    <dgm:cxn modelId="{E4636540-CE14-4E21-B91F-AB77B39AB798}" srcId="{513013B2-105E-4F54-B2EB-F7F79C9E539A}" destId="{8B30D542-B69C-42B8-8A84-1CCD4ED2A7BC}" srcOrd="3" destOrd="0" parTransId="{5EC28C06-9091-40C4-A4A5-844263735989}" sibTransId="{B4E85F0D-2213-48BD-9598-70C221845EB1}"/>
    <dgm:cxn modelId="{3FAC0667-C9D0-4FD9-8071-42E3543C4801}" type="presOf" srcId="{3C5F282C-173B-4F8E-984F-D4C797751DA4}" destId="{E8161FEB-4F75-4EEF-BF60-8FB04EAB23E7}" srcOrd="0" destOrd="0" presId="urn:microsoft.com/office/officeart/2008/layout/LinedList"/>
    <dgm:cxn modelId="{EFFFF390-12BD-4722-9899-8415678CCED3}" srcId="{513013B2-105E-4F54-B2EB-F7F79C9E539A}" destId="{D7A065AD-0DEE-4E71-8DFA-BC8CE5C19600}" srcOrd="2" destOrd="0" parTransId="{43F805FE-88B9-42D6-AB04-41E41BC150D4}" sibTransId="{1B5979B6-BF20-4C92-A1C8-457E34F4D925}"/>
    <dgm:cxn modelId="{B8126EA1-05C7-4EF0-979D-F6AD34FC66BB}" type="presOf" srcId="{D7A065AD-0DEE-4E71-8DFA-BC8CE5C19600}" destId="{C48CB863-0BD7-45F8-803C-CCC8CB035941}" srcOrd="0" destOrd="0" presId="urn:microsoft.com/office/officeart/2008/layout/LinedList"/>
    <dgm:cxn modelId="{9E69B2A2-3104-4495-897F-C6416AE5F414}" srcId="{513013B2-105E-4F54-B2EB-F7F79C9E539A}" destId="{CEFD3061-B485-4B71-A2F6-46CAD98C2EC9}" srcOrd="5" destOrd="0" parTransId="{90C44F92-F25D-4F2F-AC86-B97B3F2F540C}" sibTransId="{DF9E1FDA-54D5-4CFD-9853-E0E01A56CCA5}"/>
    <dgm:cxn modelId="{F6E087A7-BAA1-44BB-AF79-6F78356E8A93}" srcId="{513013B2-105E-4F54-B2EB-F7F79C9E539A}" destId="{FA21B62F-25FF-4FC8-9D4E-79265C1BB821}" srcOrd="1" destOrd="0" parTransId="{B085BFB3-1822-418D-9C57-07509F18D844}" sibTransId="{17CDACE9-0DAD-4C0E-9ED3-CD6A6742719F}"/>
    <dgm:cxn modelId="{70D0AEAC-7155-4CB7-9D99-37B607F8412C}" type="presOf" srcId="{CEFD3061-B485-4B71-A2F6-46CAD98C2EC9}" destId="{2054FD14-0F96-4144-950D-5296237E7A04}" srcOrd="0" destOrd="0" presId="urn:microsoft.com/office/officeart/2008/layout/LinedList"/>
    <dgm:cxn modelId="{D943BBB1-3CEA-4360-BF34-F25B63A428E2}" type="presOf" srcId="{8B30D542-B69C-42B8-8A84-1CCD4ED2A7BC}" destId="{17901169-6602-41CE-BFF6-3F8FF9EDC4A8}" srcOrd="0" destOrd="0" presId="urn:microsoft.com/office/officeart/2008/layout/LinedList"/>
    <dgm:cxn modelId="{A49626C3-8355-455E-AC9E-35AA6DF98EAD}" srcId="{513013B2-105E-4F54-B2EB-F7F79C9E539A}" destId="{3C5F282C-173B-4F8E-984F-D4C797751DA4}" srcOrd="0" destOrd="0" parTransId="{A9E312B6-87F9-4357-9ACF-15F83C7BDCF7}" sibTransId="{34CD6E4F-CF72-4087-AAD4-F14BDFD53232}"/>
    <dgm:cxn modelId="{FE6AA2C8-4AB9-4097-8644-FE6718B1813B}" type="presOf" srcId="{E652AB99-DC86-44EA-A8A7-D85D5C041C96}" destId="{6582BED0-4D6C-4CD8-BE8D-472E9D09C144}" srcOrd="0" destOrd="0" presId="urn:microsoft.com/office/officeart/2008/layout/LinedList"/>
    <dgm:cxn modelId="{A7F1F3E0-51DF-4F9B-B122-C7B1959D5C5F}" type="presOf" srcId="{FA21B62F-25FF-4FC8-9D4E-79265C1BB821}" destId="{F0793A72-4C1F-4B45-B8A3-81C1F959B3ED}" srcOrd="0" destOrd="0" presId="urn:microsoft.com/office/officeart/2008/layout/LinedList"/>
    <dgm:cxn modelId="{64CE96E5-6D5F-47B4-80A2-B1D7E3849765}" type="presOf" srcId="{BD218243-F91E-4AD6-B3C0-2F4A448E2E1F}" destId="{FA1D7671-EB12-4B0A-A01C-2915472D3860}" srcOrd="0" destOrd="0" presId="urn:microsoft.com/office/officeart/2008/layout/LinedList"/>
    <dgm:cxn modelId="{55517AEC-9F44-4B2C-929C-38AC844F2744}" type="presOf" srcId="{513013B2-105E-4F54-B2EB-F7F79C9E539A}" destId="{EB58E18F-13B5-424B-A43C-E4593406B578}" srcOrd="0" destOrd="0" presId="urn:microsoft.com/office/officeart/2008/layout/LinedList"/>
    <dgm:cxn modelId="{60D73EAC-1C37-47DD-8B59-BF213EB45F03}" type="presParOf" srcId="{EB58E18F-13B5-424B-A43C-E4593406B578}" destId="{BBE3C013-8231-46B7-BB68-9E5B57AA5BCA}" srcOrd="0" destOrd="0" presId="urn:microsoft.com/office/officeart/2008/layout/LinedList"/>
    <dgm:cxn modelId="{3C3FF9CE-425C-4FFF-B2B0-2171C1D66C24}" type="presParOf" srcId="{EB58E18F-13B5-424B-A43C-E4593406B578}" destId="{BF7570B8-12F9-43BA-B5F4-EF8A2BE0ACF4}" srcOrd="1" destOrd="0" presId="urn:microsoft.com/office/officeart/2008/layout/LinedList"/>
    <dgm:cxn modelId="{6A3B47CD-31C5-4276-B78B-6CF3E9C5C206}" type="presParOf" srcId="{BF7570B8-12F9-43BA-B5F4-EF8A2BE0ACF4}" destId="{E8161FEB-4F75-4EEF-BF60-8FB04EAB23E7}" srcOrd="0" destOrd="0" presId="urn:microsoft.com/office/officeart/2008/layout/LinedList"/>
    <dgm:cxn modelId="{8E298F4D-CC2C-4D17-B2C8-F1B228919BC7}" type="presParOf" srcId="{BF7570B8-12F9-43BA-B5F4-EF8A2BE0ACF4}" destId="{E70FE248-4C26-4F13-B957-1089CC1085C3}" srcOrd="1" destOrd="0" presId="urn:microsoft.com/office/officeart/2008/layout/LinedList"/>
    <dgm:cxn modelId="{371541AE-555B-453F-80A5-24EA7BE6F161}" type="presParOf" srcId="{EB58E18F-13B5-424B-A43C-E4593406B578}" destId="{76031791-E83C-4579-B184-C9B61497C4CA}" srcOrd="2" destOrd="0" presId="urn:microsoft.com/office/officeart/2008/layout/LinedList"/>
    <dgm:cxn modelId="{F3FD5615-12AB-4BA9-9DDA-0285F96CCA0D}" type="presParOf" srcId="{EB58E18F-13B5-424B-A43C-E4593406B578}" destId="{50B09C31-D148-4564-9569-14F5A4D8702A}" srcOrd="3" destOrd="0" presId="urn:microsoft.com/office/officeart/2008/layout/LinedList"/>
    <dgm:cxn modelId="{BA065AA3-0DB4-4554-BB27-9139BB2F8C2D}" type="presParOf" srcId="{50B09C31-D148-4564-9569-14F5A4D8702A}" destId="{F0793A72-4C1F-4B45-B8A3-81C1F959B3ED}" srcOrd="0" destOrd="0" presId="urn:microsoft.com/office/officeart/2008/layout/LinedList"/>
    <dgm:cxn modelId="{DD50378C-251F-4003-B88F-AE745A4EF727}" type="presParOf" srcId="{50B09C31-D148-4564-9569-14F5A4D8702A}" destId="{F48F226B-21DD-45ED-A37A-169CDEAD4A9A}" srcOrd="1" destOrd="0" presId="urn:microsoft.com/office/officeart/2008/layout/LinedList"/>
    <dgm:cxn modelId="{AB03C02C-CEE6-4451-88D4-1D035A3620A6}" type="presParOf" srcId="{EB58E18F-13B5-424B-A43C-E4593406B578}" destId="{77F44D5C-B383-4D45-8A23-9E09CB38A51D}" srcOrd="4" destOrd="0" presId="urn:microsoft.com/office/officeart/2008/layout/LinedList"/>
    <dgm:cxn modelId="{52FA5D8F-1DE8-4AFE-82BD-75081D72019D}" type="presParOf" srcId="{EB58E18F-13B5-424B-A43C-E4593406B578}" destId="{AF305A9B-923B-4035-9D27-48A6E551AF20}" srcOrd="5" destOrd="0" presId="urn:microsoft.com/office/officeart/2008/layout/LinedList"/>
    <dgm:cxn modelId="{E6ED0303-21EF-42CE-AD74-B616285EAE23}" type="presParOf" srcId="{AF305A9B-923B-4035-9D27-48A6E551AF20}" destId="{C48CB863-0BD7-45F8-803C-CCC8CB035941}" srcOrd="0" destOrd="0" presId="urn:microsoft.com/office/officeart/2008/layout/LinedList"/>
    <dgm:cxn modelId="{12EE0B0E-F719-49DD-A811-39CB7D877413}" type="presParOf" srcId="{AF305A9B-923B-4035-9D27-48A6E551AF20}" destId="{D3B5FC62-41F5-451C-ABE6-50848125995A}" srcOrd="1" destOrd="0" presId="urn:microsoft.com/office/officeart/2008/layout/LinedList"/>
    <dgm:cxn modelId="{5D1F1FD1-E091-4F58-B4BE-8782811B51E1}" type="presParOf" srcId="{EB58E18F-13B5-424B-A43C-E4593406B578}" destId="{D25C6EDC-1A77-43C2-B04D-0FA3644B1171}" srcOrd="6" destOrd="0" presId="urn:microsoft.com/office/officeart/2008/layout/LinedList"/>
    <dgm:cxn modelId="{0F8E15D8-A937-44AA-A3B3-A161C7B57089}" type="presParOf" srcId="{EB58E18F-13B5-424B-A43C-E4593406B578}" destId="{FECAF87B-A8DF-4AA5-A77B-F46F48705439}" srcOrd="7" destOrd="0" presId="urn:microsoft.com/office/officeart/2008/layout/LinedList"/>
    <dgm:cxn modelId="{7800CABF-B88E-4762-8A40-F4C9E3249292}" type="presParOf" srcId="{FECAF87B-A8DF-4AA5-A77B-F46F48705439}" destId="{17901169-6602-41CE-BFF6-3F8FF9EDC4A8}" srcOrd="0" destOrd="0" presId="urn:microsoft.com/office/officeart/2008/layout/LinedList"/>
    <dgm:cxn modelId="{C3E6187F-7D99-48C5-AD4A-05E14CE58E5E}" type="presParOf" srcId="{FECAF87B-A8DF-4AA5-A77B-F46F48705439}" destId="{D0F3E677-ABD2-4D41-A98D-6C291DC5EB41}" srcOrd="1" destOrd="0" presId="urn:microsoft.com/office/officeart/2008/layout/LinedList"/>
    <dgm:cxn modelId="{AE41EF36-EBB9-4A70-8ACE-D42AAB5A6F0D}" type="presParOf" srcId="{EB58E18F-13B5-424B-A43C-E4593406B578}" destId="{5A9CDE38-C946-4D77-B345-4BE13C9EB42C}" srcOrd="8" destOrd="0" presId="urn:microsoft.com/office/officeart/2008/layout/LinedList"/>
    <dgm:cxn modelId="{82EB582E-B8A1-4419-9CE7-2D0BC703C48E}" type="presParOf" srcId="{EB58E18F-13B5-424B-A43C-E4593406B578}" destId="{208B16B2-4EDE-4AE3-8138-06737D8836FE}" srcOrd="9" destOrd="0" presId="urn:microsoft.com/office/officeart/2008/layout/LinedList"/>
    <dgm:cxn modelId="{FF738A14-7129-4B88-84B1-EF2749B8CE92}" type="presParOf" srcId="{208B16B2-4EDE-4AE3-8138-06737D8836FE}" destId="{6582BED0-4D6C-4CD8-BE8D-472E9D09C144}" srcOrd="0" destOrd="0" presId="urn:microsoft.com/office/officeart/2008/layout/LinedList"/>
    <dgm:cxn modelId="{D42C0182-9F8A-468E-8562-CA917FE3BE2F}" type="presParOf" srcId="{208B16B2-4EDE-4AE3-8138-06737D8836FE}" destId="{475ADDE8-9245-4560-9264-648171351695}" srcOrd="1" destOrd="0" presId="urn:microsoft.com/office/officeart/2008/layout/LinedList"/>
    <dgm:cxn modelId="{1F36712B-E3BE-44B6-B571-091ECD0B9546}" type="presParOf" srcId="{EB58E18F-13B5-424B-A43C-E4593406B578}" destId="{ED7FC732-A215-4C02-A1FB-FE0A898B14C4}" srcOrd="10" destOrd="0" presId="urn:microsoft.com/office/officeart/2008/layout/LinedList"/>
    <dgm:cxn modelId="{82F9A7C3-D6F5-48D2-9DD8-1C420FCBF977}" type="presParOf" srcId="{EB58E18F-13B5-424B-A43C-E4593406B578}" destId="{98DF23CA-A93C-48D2-9B9D-733F6ECAA1F9}" srcOrd="11" destOrd="0" presId="urn:microsoft.com/office/officeart/2008/layout/LinedList"/>
    <dgm:cxn modelId="{F482DA54-4F5B-4EA1-846A-8157B4301FB0}" type="presParOf" srcId="{98DF23CA-A93C-48D2-9B9D-733F6ECAA1F9}" destId="{2054FD14-0F96-4144-950D-5296237E7A04}" srcOrd="0" destOrd="0" presId="urn:microsoft.com/office/officeart/2008/layout/LinedList"/>
    <dgm:cxn modelId="{CD23EF5B-B6A2-4B3B-A5F2-6090D3D1B4D2}" type="presParOf" srcId="{98DF23CA-A93C-48D2-9B9D-733F6ECAA1F9}" destId="{976C7901-BA5F-4427-AB9B-6B3A2652F4D6}" srcOrd="1" destOrd="0" presId="urn:microsoft.com/office/officeart/2008/layout/LinedList"/>
    <dgm:cxn modelId="{FBBB2C6C-A009-4721-8052-A78C8443222A}" type="presParOf" srcId="{EB58E18F-13B5-424B-A43C-E4593406B578}" destId="{DE7FDD69-CBD3-4FFB-878D-F4C53417DF63}" srcOrd="12" destOrd="0" presId="urn:microsoft.com/office/officeart/2008/layout/LinedList"/>
    <dgm:cxn modelId="{98C0CAE0-597D-4B25-BDD6-13589EE38178}" type="presParOf" srcId="{EB58E18F-13B5-424B-A43C-E4593406B578}" destId="{2619C29B-4F9D-4526-BFD8-CC9D17B96F27}" srcOrd="13" destOrd="0" presId="urn:microsoft.com/office/officeart/2008/layout/LinedList"/>
    <dgm:cxn modelId="{632F7E10-62EC-4CE1-ABE3-22DC1E1E3FAD}" type="presParOf" srcId="{2619C29B-4F9D-4526-BFD8-CC9D17B96F27}" destId="{FA1D7671-EB12-4B0A-A01C-2915472D3860}" srcOrd="0" destOrd="0" presId="urn:microsoft.com/office/officeart/2008/layout/LinedList"/>
    <dgm:cxn modelId="{87863909-2CE3-47B5-90C9-1A5B8379C7CB}" type="presParOf" srcId="{2619C29B-4F9D-4526-BFD8-CC9D17B96F27}" destId="{B99B73AA-9A0C-4EC5-9120-94E8438C92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A04CB-685B-4EC3-BE31-3282EF43B765}">
      <dsp:nvSpPr>
        <dsp:cNvPr id="0" name=""/>
        <dsp:cNvSpPr/>
      </dsp:nvSpPr>
      <dsp:spPr>
        <a:xfrm>
          <a:off x="10060" y="1303462"/>
          <a:ext cx="1621235" cy="810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Integer</a:t>
          </a:r>
          <a:r>
            <a:rPr lang="en-US" sz="1900" b="0" i="0" kern="1200"/>
            <a:t>: </a:t>
          </a:r>
          <a:endParaRPr lang="en-US" sz="1900" kern="1200"/>
        </a:p>
      </dsp:txBody>
      <dsp:txXfrm>
        <a:off x="33802" y="1327204"/>
        <a:ext cx="1573751" cy="763133"/>
      </dsp:txXfrm>
    </dsp:sp>
    <dsp:sp modelId="{B8FE13F5-11B9-4BD1-9DA3-E31EE919116F}">
      <dsp:nvSpPr>
        <dsp:cNvPr id="0" name=""/>
        <dsp:cNvSpPr/>
      </dsp:nvSpPr>
      <dsp:spPr>
        <a:xfrm>
          <a:off x="172184" y="2114080"/>
          <a:ext cx="162123" cy="60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63"/>
              </a:lnTo>
              <a:lnTo>
                <a:pt x="162123" y="6079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A2345-E4E9-4C6D-8403-3C925C600FA9}">
      <dsp:nvSpPr>
        <dsp:cNvPr id="0" name=""/>
        <dsp:cNvSpPr/>
      </dsp:nvSpPr>
      <dsp:spPr>
        <a:xfrm>
          <a:off x="334307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Keyword : </a:t>
          </a:r>
          <a:r>
            <a:rPr lang="en-US" sz="1300" b="1" i="0" kern="1200" dirty="0"/>
            <a:t>int</a:t>
          </a:r>
          <a:r>
            <a:rPr lang="en-US" sz="1300" b="0" i="0" kern="1200" dirty="0"/>
            <a:t>. </a:t>
          </a:r>
          <a:endParaRPr lang="en-US" sz="1300" kern="1200" dirty="0"/>
        </a:p>
      </dsp:txBody>
      <dsp:txXfrm>
        <a:off x="358049" y="2340477"/>
        <a:ext cx="1249504" cy="763133"/>
      </dsp:txXfrm>
    </dsp:sp>
    <dsp:sp modelId="{DA30348C-290E-4131-8160-DA50AE2060A9}">
      <dsp:nvSpPr>
        <dsp:cNvPr id="0" name=""/>
        <dsp:cNvSpPr/>
      </dsp:nvSpPr>
      <dsp:spPr>
        <a:xfrm>
          <a:off x="172184" y="2114080"/>
          <a:ext cx="162123" cy="16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35"/>
              </a:lnTo>
              <a:lnTo>
                <a:pt x="162123" y="1621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4E2CF-AA36-4C0A-8C35-14213F888F7A}">
      <dsp:nvSpPr>
        <dsp:cNvPr id="0" name=""/>
        <dsp:cNvSpPr/>
      </dsp:nvSpPr>
      <dsp:spPr>
        <a:xfrm>
          <a:off x="334307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Size: </a:t>
          </a:r>
          <a:r>
            <a:rPr lang="en-US" sz="1300" b="1" i="0" kern="1200" dirty="0"/>
            <a:t>4 bytes</a:t>
          </a:r>
          <a:endParaRPr lang="en-US" sz="1300" b="1" kern="1200" dirty="0"/>
        </a:p>
      </dsp:txBody>
      <dsp:txXfrm>
        <a:off x="358049" y="3353749"/>
        <a:ext cx="1249504" cy="763133"/>
      </dsp:txXfrm>
    </dsp:sp>
    <dsp:sp modelId="{3CD5A700-EF34-45E5-971D-F19A98B52FFE}">
      <dsp:nvSpPr>
        <dsp:cNvPr id="0" name=""/>
        <dsp:cNvSpPr/>
      </dsp:nvSpPr>
      <dsp:spPr>
        <a:xfrm>
          <a:off x="172184" y="2114080"/>
          <a:ext cx="162123" cy="263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507"/>
              </a:lnTo>
              <a:lnTo>
                <a:pt x="162123" y="26345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E3C01-DB3A-4489-A95D-601AD3E13630}">
      <dsp:nvSpPr>
        <dsp:cNvPr id="0" name=""/>
        <dsp:cNvSpPr/>
      </dsp:nvSpPr>
      <dsp:spPr>
        <a:xfrm>
          <a:off x="334307" y="4343279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Range: </a:t>
          </a:r>
          <a:r>
            <a:rPr lang="en-US" sz="1300" b="0" i="0" kern="1200" dirty="0"/>
            <a:t>-2147483648 to 2147483647.  </a:t>
          </a:r>
          <a:endParaRPr lang="en-US" sz="1300" kern="1200" dirty="0"/>
        </a:p>
      </dsp:txBody>
      <dsp:txXfrm>
        <a:off x="358049" y="4367021"/>
        <a:ext cx="1249504" cy="763133"/>
      </dsp:txXfrm>
    </dsp:sp>
    <dsp:sp modelId="{A107D567-0F17-4FC4-B892-E8F90B4A5035}">
      <dsp:nvSpPr>
        <dsp:cNvPr id="0" name=""/>
        <dsp:cNvSpPr/>
      </dsp:nvSpPr>
      <dsp:spPr>
        <a:xfrm>
          <a:off x="2036605" y="1303462"/>
          <a:ext cx="1621235" cy="810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Character</a:t>
          </a:r>
          <a:r>
            <a:rPr lang="en-US" sz="1900" b="0" i="0" kern="1200" dirty="0"/>
            <a:t>: </a:t>
          </a:r>
          <a:endParaRPr lang="en-US" sz="1900" kern="1200" dirty="0"/>
        </a:p>
      </dsp:txBody>
      <dsp:txXfrm>
        <a:off x="2060347" y="1327204"/>
        <a:ext cx="1573751" cy="763133"/>
      </dsp:txXfrm>
    </dsp:sp>
    <dsp:sp modelId="{F27139A0-8DE6-4017-B5E5-481D2E419915}">
      <dsp:nvSpPr>
        <dsp:cNvPr id="0" name=""/>
        <dsp:cNvSpPr/>
      </dsp:nvSpPr>
      <dsp:spPr>
        <a:xfrm>
          <a:off x="2198728" y="2114080"/>
          <a:ext cx="162123" cy="60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63"/>
              </a:lnTo>
              <a:lnTo>
                <a:pt x="162123" y="6079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21E8-294A-4430-A3C7-8AEB9F3032B6}">
      <dsp:nvSpPr>
        <dsp:cNvPr id="0" name=""/>
        <dsp:cNvSpPr/>
      </dsp:nvSpPr>
      <dsp:spPr>
        <a:xfrm>
          <a:off x="2360852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Keyword: </a:t>
          </a:r>
          <a:r>
            <a:rPr lang="en-US" sz="1300" b="1" i="0" kern="1200" dirty="0"/>
            <a:t>char</a:t>
          </a:r>
          <a:r>
            <a:rPr lang="en-US" sz="1300" b="0" i="0" kern="1200" dirty="0"/>
            <a:t>. </a:t>
          </a:r>
          <a:endParaRPr lang="en-US" sz="1300" kern="1200" dirty="0"/>
        </a:p>
      </dsp:txBody>
      <dsp:txXfrm>
        <a:off x="2384594" y="2340477"/>
        <a:ext cx="1249504" cy="763133"/>
      </dsp:txXfrm>
    </dsp:sp>
    <dsp:sp modelId="{12CF7245-A5EC-48A7-9AD2-B4FD41690BAB}">
      <dsp:nvSpPr>
        <dsp:cNvPr id="0" name=""/>
        <dsp:cNvSpPr/>
      </dsp:nvSpPr>
      <dsp:spPr>
        <a:xfrm>
          <a:off x="2198728" y="2114080"/>
          <a:ext cx="162123" cy="16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35"/>
              </a:lnTo>
              <a:lnTo>
                <a:pt x="162123" y="1621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49386-CF8B-4D96-B865-2742D732B461}">
      <dsp:nvSpPr>
        <dsp:cNvPr id="0" name=""/>
        <dsp:cNvSpPr/>
      </dsp:nvSpPr>
      <dsp:spPr>
        <a:xfrm>
          <a:off x="2360852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Size : </a:t>
          </a:r>
          <a:r>
            <a:rPr lang="en-US" sz="1300" b="1" kern="1200" dirty="0"/>
            <a:t>1 byte</a:t>
          </a:r>
        </a:p>
      </dsp:txBody>
      <dsp:txXfrm>
        <a:off x="2384594" y="3353749"/>
        <a:ext cx="1249504" cy="763133"/>
      </dsp:txXfrm>
    </dsp:sp>
    <dsp:sp modelId="{F746CB2C-CC32-4D35-A4D1-217EE7526BE4}">
      <dsp:nvSpPr>
        <dsp:cNvPr id="0" name=""/>
        <dsp:cNvSpPr/>
      </dsp:nvSpPr>
      <dsp:spPr>
        <a:xfrm>
          <a:off x="2198728" y="2114080"/>
          <a:ext cx="162123" cy="263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507"/>
              </a:lnTo>
              <a:lnTo>
                <a:pt x="162123" y="26345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72E2A-438B-4526-A277-3D04AA545F86}">
      <dsp:nvSpPr>
        <dsp:cNvPr id="0" name=""/>
        <dsp:cNvSpPr/>
      </dsp:nvSpPr>
      <dsp:spPr>
        <a:xfrm>
          <a:off x="2360852" y="4343279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Range: -128 to 127 or 0 to 255.  </a:t>
          </a:r>
          <a:endParaRPr lang="en-US" sz="1300" kern="1200" dirty="0"/>
        </a:p>
      </dsp:txBody>
      <dsp:txXfrm>
        <a:off x="2384594" y="4367021"/>
        <a:ext cx="1249504" cy="763133"/>
      </dsp:txXfrm>
    </dsp:sp>
    <dsp:sp modelId="{43AE36B0-66B1-41D2-AEF0-ECC66D6DB381}">
      <dsp:nvSpPr>
        <dsp:cNvPr id="0" name=""/>
        <dsp:cNvSpPr/>
      </dsp:nvSpPr>
      <dsp:spPr>
        <a:xfrm>
          <a:off x="4063149" y="1303462"/>
          <a:ext cx="1621235" cy="8106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Boolean</a:t>
          </a:r>
          <a:r>
            <a:rPr lang="en-US" sz="1900" b="0" i="0" kern="1200" dirty="0"/>
            <a:t>: </a:t>
          </a:r>
          <a:endParaRPr lang="en-US" sz="1900" kern="1200" dirty="0"/>
        </a:p>
      </dsp:txBody>
      <dsp:txXfrm>
        <a:off x="4086891" y="1327204"/>
        <a:ext cx="1573751" cy="763133"/>
      </dsp:txXfrm>
    </dsp:sp>
    <dsp:sp modelId="{DE291846-180D-43C2-AF87-676EE5DB0B88}">
      <dsp:nvSpPr>
        <dsp:cNvPr id="0" name=""/>
        <dsp:cNvSpPr/>
      </dsp:nvSpPr>
      <dsp:spPr>
        <a:xfrm>
          <a:off x="4225273" y="2114080"/>
          <a:ext cx="162123" cy="60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63"/>
              </a:lnTo>
              <a:lnTo>
                <a:pt x="162123" y="6079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8FC1-2207-40E3-BCFD-C1CDF04448F9}">
      <dsp:nvSpPr>
        <dsp:cNvPr id="0" name=""/>
        <dsp:cNvSpPr/>
      </dsp:nvSpPr>
      <dsp:spPr>
        <a:xfrm>
          <a:off x="4387396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Keyword : </a:t>
          </a:r>
          <a:r>
            <a:rPr lang="en-US" sz="1300" b="1" kern="1200"/>
            <a:t>bool</a:t>
          </a:r>
          <a:endParaRPr lang="en-US" sz="1300" kern="1200"/>
        </a:p>
      </dsp:txBody>
      <dsp:txXfrm>
        <a:off x="4411138" y="2340477"/>
        <a:ext cx="1249504" cy="763133"/>
      </dsp:txXfrm>
    </dsp:sp>
    <dsp:sp modelId="{D9662D87-88CE-49C7-B4E1-B4C97C250E3D}">
      <dsp:nvSpPr>
        <dsp:cNvPr id="0" name=""/>
        <dsp:cNvSpPr/>
      </dsp:nvSpPr>
      <dsp:spPr>
        <a:xfrm>
          <a:off x="4225273" y="2114080"/>
          <a:ext cx="162123" cy="16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35"/>
              </a:lnTo>
              <a:lnTo>
                <a:pt x="162123" y="1621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2F9B7-8B76-4DFF-90DA-F8A381A6C00A}">
      <dsp:nvSpPr>
        <dsp:cNvPr id="0" name=""/>
        <dsp:cNvSpPr/>
      </dsp:nvSpPr>
      <dsp:spPr>
        <a:xfrm>
          <a:off x="4387396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Size: </a:t>
          </a:r>
          <a:r>
            <a:rPr lang="en-US" sz="1300" b="1" kern="1200" dirty="0"/>
            <a:t>1 byte</a:t>
          </a:r>
          <a:endParaRPr lang="en-US" sz="1300" kern="1200" dirty="0"/>
        </a:p>
      </dsp:txBody>
      <dsp:txXfrm>
        <a:off x="4411138" y="3353749"/>
        <a:ext cx="1249504" cy="763133"/>
      </dsp:txXfrm>
    </dsp:sp>
    <dsp:sp modelId="{ED82CC3D-3AD3-4302-A919-54A79AB592EA}">
      <dsp:nvSpPr>
        <dsp:cNvPr id="0" name=""/>
        <dsp:cNvSpPr/>
      </dsp:nvSpPr>
      <dsp:spPr>
        <a:xfrm>
          <a:off x="4225273" y="2114080"/>
          <a:ext cx="162123" cy="263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507"/>
              </a:lnTo>
              <a:lnTo>
                <a:pt x="162123" y="26345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A12EE-6985-4B79-8BB7-2E231B3517AF}">
      <dsp:nvSpPr>
        <dsp:cNvPr id="0" name=""/>
        <dsp:cNvSpPr/>
      </dsp:nvSpPr>
      <dsp:spPr>
        <a:xfrm>
          <a:off x="4387396" y="4343279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Range: </a:t>
          </a:r>
          <a:r>
            <a:rPr lang="en-US" sz="1300" b="0" i="1" kern="1200"/>
            <a:t>true </a:t>
          </a:r>
          <a:r>
            <a:rPr lang="en-US" sz="1300" b="0" i="0" kern="1200"/>
            <a:t>or </a:t>
          </a:r>
          <a:r>
            <a:rPr lang="en-US" sz="1300" b="0" i="1" kern="1200"/>
            <a:t>false</a:t>
          </a:r>
          <a:r>
            <a:rPr lang="en-US" sz="1300" b="0" i="0" kern="1200"/>
            <a:t>. (Only 2 values) </a:t>
          </a:r>
          <a:br>
            <a:rPr lang="en-US" sz="1300" b="0" i="0" kern="1200"/>
          </a:br>
          <a:r>
            <a:rPr lang="en-US" sz="1300" b="0" i="0" kern="1200"/>
            <a:t> </a:t>
          </a:r>
          <a:endParaRPr lang="en-US" sz="1300" kern="1200"/>
        </a:p>
      </dsp:txBody>
      <dsp:txXfrm>
        <a:off x="4411138" y="4367021"/>
        <a:ext cx="1249504" cy="763133"/>
      </dsp:txXfrm>
    </dsp:sp>
    <dsp:sp modelId="{44DBFBC1-6933-4F55-A1B1-7F9C1EB8F506}">
      <dsp:nvSpPr>
        <dsp:cNvPr id="0" name=""/>
        <dsp:cNvSpPr/>
      </dsp:nvSpPr>
      <dsp:spPr>
        <a:xfrm>
          <a:off x="6080274" y="1293038"/>
          <a:ext cx="1621235" cy="8106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Floating Point</a:t>
          </a:r>
          <a:r>
            <a:rPr lang="en-US" sz="1900" b="0" i="0" kern="1200" dirty="0"/>
            <a:t>: </a:t>
          </a:r>
          <a:endParaRPr lang="en-US" sz="1900" kern="1200" dirty="0"/>
        </a:p>
      </dsp:txBody>
      <dsp:txXfrm>
        <a:off x="6104016" y="1316780"/>
        <a:ext cx="1573751" cy="763133"/>
      </dsp:txXfrm>
    </dsp:sp>
    <dsp:sp modelId="{4EFE92CD-9DCD-47D4-8EDE-32979CF3FC60}">
      <dsp:nvSpPr>
        <dsp:cNvPr id="0" name=""/>
        <dsp:cNvSpPr/>
      </dsp:nvSpPr>
      <dsp:spPr>
        <a:xfrm>
          <a:off x="6242398" y="2103656"/>
          <a:ext cx="171542" cy="618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7"/>
              </a:lnTo>
              <a:lnTo>
                <a:pt x="171542" y="6183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190FF-80CA-4715-9131-B282F1AEE697}">
      <dsp:nvSpPr>
        <dsp:cNvPr id="0" name=""/>
        <dsp:cNvSpPr/>
      </dsp:nvSpPr>
      <dsp:spPr>
        <a:xfrm>
          <a:off x="6413941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Keyword : </a:t>
          </a:r>
          <a:r>
            <a:rPr lang="en-US" sz="1300" b="1" i="0" kern="1200" dirty="0"/>
            <a:t>float</a:t>
          </a:r>
          <a:r>
            <a:rPr lang="en-US" sz="1300" b="0" i="0" kern="1200" dirty="0"/>
            <a:t>. </a:t>
          </a:r>
          <a:endParaRPr lang="en-US" sz="1300" kern="1200" dirty="0"/>
        </a:p>
      </dsp:txBody>
      <dsp:txXfrm>
        <a:off x="6437683" y="2340477"/>
        <a:ext cx="1249504" cy="763133"/>
      </dsp:txXfrm>
    </dsp:sp>
    <dsp:sp modelId="{8C1FF8AA-BDCD-45B9-B181-38442691D66C}">
      <dsp:nvSpPr>
        <dsp:cNvPr id="0" name=""/>
        <dsp:cNvSpPr/>
      </dsp:nvSpPr>
      <dsp:spPr>
        <a:xfrm>
          <a:off x="6242398" y="2103656"/>
          <a:ext cx="171542" cy="1631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660"/>
              </a:lnTo>
              <a:lnTo>
                <a:pt x="171542" y="16316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DD669-8FCA-48CB-A169-331D6A4A0517}">
      <dsp:nvSpPr>
        <dsp:cNvPr id="0" name=""/>
        <dsp:cNvSpPr/>
      </dsp:nvSpPr>
      <dsp:spPr>
        <a:xfrm>
          <a:off x="6413941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Size: </a:t>
          </a:r>
          <a:r>
            <a:rPr lang="en-US" sz="1300" b="1" i="0" kern="1200" dirty="0"/>
            <a:t>4 byte.</a:t>
          </a:r>
          <a:endParaRPr lang="en-US" sz="1300" b="1" kern="1200" dirty="0"/>
        </a:p>
      </dsp:txBody>
      <dsp:txXfrm>
        <a:off x="6437683" y="3353749"/>
        <a:ext cx="1249504" cy="763133"/>
      </dsp:txXfrm>
    </dsp:sp>
    <dsp:sp modelId="{D028A8FC-169F-434C-B5C0-5FEB65F3859F}">
      <dsp:nvSpPr>
        <dsp:cNvPr id="0" name=""/>
        <dsp:cNvSpPr/>
      </dsp:nvSpPr>
      <dsp:spPr>
        <a:xfrm>
          <a:off x="6242398" y="2103656"/>
          <a:ext cx="162113" cy="2654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4359"/>
              </a:lnTo>
              <a:lnTo>
                <a:pt x="162113" y="26543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5015F-1A94-4DBE-84F2-8A9FE2524FC4}">
      <dsp:nvSpPr>
        <dsp:cNvPr id="0" name=""/>
        <dsp:cNvSpPr/>
      </dsp:nvSpPr>
      <dsp:spPr>
        <a:xfrm>
          <a:off x="6404511" y="4352706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Range: </a:t>
          </a:r>
          <a:r>
            <a:rPr lang="en-IN" sz="1300" b="0" i="0" kern="1200" dirty="0"/>
            <a:t>3.4E +/- 38 (7 digits)</a:t>
          </a:r>
          <a:br>
            <a:rPr lang="en-US" sz="1300" b="0" i="0" kern="1200" dirty="0"/>
          </a:br>
          <a:r>
            <a:rPr lang="en-US" sz="1300" b="0" i="0" kern="1200" dirty="0"/>
            <a:t> </a:t>
          </a:r>
          <a:endParaRPr lang="en-US" sz="1300" kern="1200" dirty="0"/>
        </a:p>
      </dsp:txBody>
      <dsp:txXfrm>
        <a:off x="6428253" y="4376448"/>
        <a:ext cx="1249504" cy="763133"/>
      </dsp:txXfrm>
    </dsp:sp>
    <dsp:sp modelId="{27A65E0F-CCC1-43FB-B412-FD39CCF2DF53}">
      <dsp:nvSpPr>
        <dsp:cNvPr id="0" name=""/>
        <dsp:cNvSpPr/>
      </dsp:nvSpPr>
      <dsp:spPr>
        <a:xfrm>
          <a:off x="8116238" y="1303462"/>
          <a:ext cx="1621235" cy="8106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Double Floating Point: </a:t>
          </a:r>
          <a:endParaRPr lang="en-US" sz="1900" b="1" kern="1200" dirty="0"/>
        </a:p>
      </dsp:txBody>
      <dsp:txXfrm>
        <a:off x="8139980" y="1327204"/>
        <a:ext cx="1573751" cy="763133"/>
      </dsp:txXfrm>
    </dsp:sp>
    <dsp:sp modelId="{CD70E97C-6D50-47C7-BC94-4701999B0B84}">
      <dsp:nvSpPr>
        <dsp:cNvPr id="0" name=""/>
        <dsp:cNvSpPr/>
      </dsp:nvSpPr>
      <dsp:spPr>
        <a:xfrm>
          <a:off x="8278361" y="2114080"/>
          <a:ext cx="162123" cy="60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63"/>
              </a:lnTo>
              <a:lnTo>
                <a:pt x="162123" y="6079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DBDC-F8DE-4AAA-BD57-CF8F3D6C74DC}">
      <dsp:nvSpPr>
        <dsp:cNvPr id="0" name=""/>
        <dsp:cNvSpPr/>
      </dsp:nvSpPr>
      <dsp:spPr>
        <a:xfrm>
          <a:off x="8440485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Keyword: </a:t>
          </a:r>
          <a:r>
            <a:rPr lang="en-US" sz="1300" b="1" kern="1200" dirty="0"/>
            <a:t>double.</a:t>
          </a:r>
        </a:p>
      </dsp:txBody>
      <dsp:txXfrm>
        <a:off x="8464227" y="2340477"/>
        <a:ext cx="1249504" cy="763133"/>
      </dsp:txXfrm>
    </dsp:sp>
    <dsp:sp modelId="{10EA7F20-A335-4C84-A48E-C0529A4A0D82}">
      <dsp:nvSpPr>
        <dsp:cNvPr id="0" name=""/>
        <dsp:cNvSpPr/>
      </dsp:nvSpPr>
      <dsp:spPr>
        <a:xfrm>
          <a:off x="8278361" y="2114080"/>
          <a:ext cx="162123" cy="16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35"/>
              </a:lnTo>
              <a:lnTo>
                <a:pt x="162123" y="1621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FAAF4-87D2-48FD-8601-80D618765C75}">
      <dsp:nvSpPr>
        <dsp:cNvPr id="0" name=""/>
        <dsp:cNvSpPr/>
      </dsp:nvSpPr>
      <dsp:spPr>
        <a:xfrm>
          <a:off x="8440485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Size : </a:t>
          </a:r>
          <a:r>
            <a:rPr lang="en-US" sz="1300" b="1" i="0" kern="1200" dirty="0"/>
            <a:t>8 byte</a:t>
          </a:r>
          <a:r>
            <a:rPr lang="en-US" sz="1300" b="0" i="0" kern="1200" dirty="0"/>
            <a:t>.</a:t>
          </a:r>
          <a:endParaRPr lang="en-US" sz="1300" kern="1200" dirty="0"/>
        </a:p>
      </dsp:txBody>
      <dsp:txXfrm>
        <a:off x="8464227" y="3353749"/>
        <a:ext cx="1249504" cy="763133"/>
      </dsp:txXfrm>
    </dsp:sp>
    <dsp:sp modelId="{D63CE416-413C-4C63-B957-C05D7AC19A3C}">
      <dsp:nvSpPr>
        <dsp:cNvPr id="0" name=""/>
        <dsp:cNvSpPr/>
      </dsp:nvSpPr>
      <dsp:spPr>
        <a:xfrm>
          <a:off x="8278361" y="2114080"/>
          <a:ext cx="162123" cy="263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507"/>
              </a:lnTo>
              <a:lnTo>
                <a:pt x="162123" y="26345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EF73F-9076-4C5D-A5B9-E44ABCC1A617}">
      <dsp:nvSpPr>
        <dsp:cNvPr id="0" name=""/>
        <dsp:cNvSpPr/>
      </dsp:nvSpPr>
      <dsp:spPr>
        <a:xfrm>
          <a:off x="8440485" y="4343279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Range: </a:t>
          </a:r>
          <a:r>
            <a:rPr lang="en-IN" sz="1300" b="0" i="0" kern="1200"/>
            <a:t>1.7E +/- 308 (15 digits)</a:t>
          </a:r>
          <a:r>
            <a:rPr lang="en-US" sz="1300" b="0" i="0" kern="1200"/>
            <a:t>  </a:t>
          </a:r>
          <a:endParaRPr lang="en-US" sz="1300" kern="1200"/>
        </a:p>
      </dsp:txBody>
      <dsp:txXfrm>
        <a:off x="8464227" y="4367021"/>
        <a:ext cx="1249504" cy="763133"/>
      </dsp:txXfrm>
    </dsp:sp>
    <dsp:sp modelId="{85DCFD46-33C5-40A6-93C6-801BF12BDBA3}">
      <dsp:nvSpPr>
        <dsp:cNvPr id="0" name=""/>
        <dsp:cNvSpPr/>
      </dsp:nvSpPr>
      <dsp:spPr>
        <a:xfrm>
          <a:off x="10142782" y="1303462"/>
          <a:ext cx="1621235" cy="810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Wild Character: </a:t>
          </a:r>
          <a:endParaRPr lang="en-US" sz="1900" b="1" kern="1200" dirty="0"/>
        </a:p>
      </dsp:txBody>
      <dsp:txXfrm>
        <a:off x="10166524" y="1327204"/>
        <a:ext cx="1573751" cy="763133"/>
      </dsp:txXfrm>
    </dsp:sp>
    <dsp:sp modelId="{CC878AB4-BF08-4F6A-8529-218FF9069B40}">
      <dsp:nvSpPr>
        <dsp:cNvPr id="0" name=""/>
        <dsp:cNvSpPr/>
      </dsp:nvSpPr>
      <dsp:spPr>
        <a:xfrm>
          <a:off x="10304906" y="2114080"/>
          <a:ext cx="162123" cy="60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963"/>
              </a:lnTo>
              <a:lnTo>
                <a:pt x="162123" y="6079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33619-5525-4761-A24D-12AA8F83570C}">
      <dsp:nvSpPr>
        <dsp:cNvPr id="0" name=""/>
        <dsp:cNvSpPr/>
      </dsp:nvSpPr>
      <dsp:spPr>
        <a:xfrm>
          <a:off x="10467029" y="2316735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Range: </a:t>
          </a:r>
          <a:r>
            <a:rPr lang="en-US" sz="1300" b="1" i="0" kern="1200"/>
            <a:t>wchar_t</a:t>
          </a:r>
          <a:endParaRPr lang="en-US" sz="1300" kern="1200"/>
        </a:p>
      </dsp:txBody>
      <dsp:txXfrm>
        <a:off x="10490771" y="2340477"/>
        <a:ext cx="1249504" cy="763133"/>
      </dsp:txXfrm>
    </dsp:sp>
    <dsp:sp modelId="{D90D61F3-4EE5-4E34-8165-4AC06C437AEA}">
      <dsp:nvSpPr>
        <dsp:cNvPr id="0" name=""/>
        <dsp:cNvSpPr/>
      </dsp:nvSpPr>
      <dsp:spPr>
        <a:xfrm>
          <a:off x="10304906" y="2114080"/>
          <a:ext cx="162123" cy="162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35"/>
              </a:lnTo>
              <a:lnTo>
                <a:pt x="162123" y="162123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24D40-ABF9-4A7F-AC5F-D89E4C6CD577}">
      <dsp:nvSpPr>
        <dsp:cNvPr id="0" name=""/>
        <dsp:cNvSpPr/>
      </dsp:nvSpPr>
      <dsp:spPr>
        <a:xfrm>
          <a:off x="10467029" y="3330007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Size</a:t>
          </a:r>
          <a:r>
            <a:rPr lang="en-US" sz="1300" b="1" kern="1200" dirty="0"/>
            <a:t>: 2 byte.</a:t>
          </a:r>
        </a:p>
      </dsp:txBody>
      <dsp:txXfrm>
        <a:off x="10490771" y="3353749"/>
        <a:ext cx="1249504" cy="763133"/>
      </dsp:txXfrm>
    </dsp:sp>
    <dsp:sp modelId="{DFF05422-82E0-4AD6-8AEA-51A158492623}">
      <dsp:nvSpPr>
        <dsp:cNvPr id="0" name=""/>
        <dsp:cNvSpPr/>
      </dsp:nvSpPr>
      <dsp:spPr>
        <a:xfrm>
          <a:off x="10304906" y="2114080"/>
          <a:ext cx="162123" cy="2634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507"/>
              </a:lnTo>
              <a:lnTo>
                <a:pt x="162123" y="26345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09D27-2D0C-44EF-BBAF-FD4853C47347}">
      <dsp:nvSpPr>
        <dsp:cNvPr id="0" name=""/>
        <dsp:cNvSpPr/>
      </dsp:nvSpPr>
      <dsp:spPr>
        <a:xfrm>
          <a:off x="10467029" y="4343279"/>
          <a:ext cx="1296988" cy="81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Range:</a:t>
          </a:r>
          <a:r>
            <a:rPr lang="en-US" sz="1300" b="1" kern="1200" dirty="0"/>
            <a:t> </a:t>
          </a:r>
          <a:r>
            <a:rPr lang="en-IN" sz="1300" b="0" i="0" kern="1200" dirty="0"/>
            <a:t>0 to 65,535</a:t>
          </a:r>
          <a:endParaRPr lang="en-US" sz="1300" kern="1200" dirty="0"/>
        </a:p>
      </dsp:txBody>
      <dsp:txXfrm>
        <a:off x="10490771" y="4367021"/>
        <a:ext cx="1249504" cy="763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14C0-087A-4320-A6E9-334184DF51C1}">
      <dsp:nvSpPr>
        <dsp:cNvPr id="0" name=""/>
        <dsp:cNvSpPr/>
      </dsp:nvSpPr>
      <dsp:spPr>
        <a:xfrm>
          <a:off x="762836" y="3160"/>
          <a:ext cx="2505233" cy="15031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Boolean</a:t>
          </a:r>
          <a:r>
            <a:rPr lang="en-US" sz="18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boolean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US" sz="1400" b="0" i="1" kern="1200" dirty="0">
              <a:solidFill>
                <a:schemeClr val="bg1">
                  <a:lumMod val="95000"/>
                  <a:lumOff val="5000"/>
                </a:schemeClr>
              </a:solidFill>
            </a:rPr>
            <a:t>true 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or </a:t>
          </a:r>
          <a:r>
            <a:rPr lang="en-US" sz="1400" b="0" i="1" kern="1200" dirty="0">
              <a:solidFill>
                <a:schemeClr val="bg1">
                  <a:lumMod val="95000"/>
                  <a:lumOff val="5000"/>
                </a:schemeClr>
              </a:solidFill>
            </a:rPr>
            <a:t>false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 (Only 2 values)</a:t>
          </a:r>
          <a:endParaRPr lang="en-IN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62836" y="3160"/>
        <a:ext cx="2505233" cy="1503140"/>
      </dsp:txXfrm>
    </dsp:sp>
    <dsp:sp modelId="{9ECD3E2D-A690-4981-809A-A18BE6ABF494}">
      <dsp:nvSpPr>
        <dsp:cNvPr id="0" name=""/>
        <dsp:cNvSpPr/>
      </dsp:nvSpPr>
      <dsp:spPr>
        <a:xfrm>
          <a:off x="3518593" y="3160"/>
          <a:ext cx="2505233" cy="1503140"/>
        </a:xfrm>
        <a:prstGeom prst="rect">
          <a:avLst/>
        </a:prstGeom>
        <a:solidFill>
          <a:schemeClr val="accent5">
            <a:hueOff val="-215279"/>
            <a:satOff val="1440"/>
            <a:lumOff val="-1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Byte</a:t>
          </a:r>
          <a:r>
            <a:rPr lang="en-US" sz="18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IN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byte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US" sz="1400" b="0" i="1" kern="1200" dirty="0">
              <a:solidFill>
                <a:schemeClr val="bg1">
                  <a:lumMod val="95000"/>
                  <a:lumOff val="5000"/>
                </a:schemeClr>
              </a:solidFill>
            </a:rPr>
            <a:t>true 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or </a:t>
          </a:r>
          <a:r>
            <a:rPr lang="en-US" sz="1400" b="0" i="1" kern="1200" dirty="0">
              <a:solidFill>
                <a:schemeClr val="bg1">
                  <a:lumMod val="95000"/>
                  <a:lumOff val="5000"/>
                </a:schemeClr>
              </a:solidFill>
            </a:rPr>
            <a:t>false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 (Only 2 values)</a:t>
          </a:r>
          <a:endParaRPr lang="en-IN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18593" y="3160"/>
        <a:ext cx="2505233" cy="1503140"/>
      </dsp:txXfrm>
    </dsp:sp>
    <dsp:sp modelId="{B829A74E-595C-4141-BA55-C582EE192540}">
      <dsp:nvSpPr>
        <dsp:cNvPr id="0" name=""/>
        <dsp:cNvSpPr/>
      </dsp:nvSpPr>
      <dsp:spPr>
        <a:xfrm>
          <a:off x="762836" y="1756823"/>
          <a:ext cx="2505233" cy="1503140"/>
        </a:xfrm>
        <a:prstGeom prst="rect">
          <a:avLst/>
        </a:prstGeom>
        <a:solidFill>
          <a:schemeClr val="accent5">
            <a:hueOff val="-430557"/>
            <a:satOff val="2879"/>
            <a:lumOff val="-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Short:</a:t>
          </a:r>
          <a:endParaRPr lang="en-IN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short</a:t>
          </a:r>
          <a:endParaRPr lang="en-IN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2 bytes</a:t>
          </a:r>
          <a:endParaRPr lang="en-IN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-</a:t>
          </a:r>
          <a:r>
            <a:rPr lang="en-IN" sz="14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(-(2^15) to (2^15) -1)</a:t>
          </a:r>
          <a:endParaRPr lang="en-IN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62836" y="1756823"/>
        <a:ext cx="2505233" cy="1503140"/>
      </dsp:txXfrm>
    </dsp:sp>
    <dsp:sp modelId="{319FA4B8-3A4C-4C59-AF79-0BC98E625F7C}">
      <dsp:nvSpPr>
        <dsp:cNvPr id="0" name=""/>
        <dsp:cNvSpPr/>
      </dsp:nvSpPr>
      <dsp:spPr>
        <a:xfrm>
          <a:off x="3518593" y="1756823"/>
          <a:ext cx="2505233" cy="1503140"/>
        </a:xfrm>
        <a:prstGeom prst="rect">
          <a:avLst/>
        </a:prstGeom>
        <a:solidFill>
          <a:schemeClr val="accent5">
            <a:hueOff val="-645836"/>
            <a:satOff val="4319"/>
            <a:lumOff val="-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Integer</a:t>
          </a:r>
          <a:r>
            <a:rPr lang="en-US" sz="18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 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int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4 bytes</a:t>
          </a:r>
          <a:endParaRPr lang="en-US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sz="14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(-(2^31) to (2^31) -1)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  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18593" y="1756823"/>
        <a:ext cx="2505233" cy="1503140"/>
      </dsp:txXfrm>
    </dsp:sp>
    <dsp:sp modelId="{B21FEC23-A9F2-420B-A809-D7AC74EE54A5}">
      <dsp:nvSpPr>
        <dsp:cNvPr id="0" name=""/>
        <dsp:cNvSpPr/>
      </dsp:nvSpPr>
      <dsp:spPr>
        <a:xfrm>
          <a:off x="762836" y="3510487"/>
          <a:ext cx="2505233" cy="1503140"/>
        </a:xfrm>
        <a:prstGeom prst="rect">
          <a:avLst/>
        </a:prstGeom>
        <a:solidFill>
          <a:schemeClr val="accent5">
            <a:hueOff val="-861115"/>
            <a:satOff val="5759"/>
            <a:lumOff val="-5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Long: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long</a:t>
          </a:r>
          <a:endParaRPr lang="en-US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8 bytes.</a:t>
          </a:r>
          <a:endParaRPr lang="en-US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sz="1400" b="1" kern="1200" dirty="0">
              <a:solidFill>
                <a:schemeClr val="bg1">
                  <a:lumMod val="95000"/>
                  <a:lumOff val="5000"/>
                </a:schemeClr>
              </a:solidFill>
              <a:effectLst/>
            </a:rPr>
            <a:t>(-(2^63) to (2^63) -1)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62836" y="3510487"/>
        <a:ext cx="2505233" cy="1503140"/>
      </dsp:txXfrm>
    </dsp:sp>
    <dsp:sp modelId="{23DFF926-65C8-4B10-9AAB-44FE37B24AD0}">
      <dsp:nvSpPr>
        <dsp:cNvPr id="0" name=""/>
        <dsp:cNvSpPr/>
      </dsp:nvSpPr>
      <dsp:spPr>
        <a:xfrm>
          <a:off x="3518593" y="3510487"/>
          <a:ext cx="2505233" cy="1503140"/>
        </a:xfrm>
        <a:prstGeom prst="rect">
          <a:avLst/>
        </a:prstGeom>
        <a:solidFill>
          <a:schemeClr val="accent5">
            <a:hueOff val="-1076393"/>
            <a:satOff val="7199"/>
            <a:lumOff val="-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Floating Point</a:t>
          </a:r>
          <a:r>
            <a:rPr lang="en-US" sz="18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 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float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4 bytes.</a:t>
          </a:r>
          <a:endParaRPr lang="en-US" sz="14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3.4E +/- 38 (7 decimals)</a:t>
          </a:r>
          <a:b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</a:b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 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18593" y="3510487"/>
        <a:ext cx="2505233" cy="1503140"/>
      </dsp:txXfrm>
    </dsp:sp>
    <dsp:sp modelId="{CFEE46FB-B37F-4A54-9AB3-828AD86916BD}">
      <dsp:nvSpPr>
        <dsp:cNvPr id="0" name=""/>
        <dsp:cNvSpPr/>
      </dsp:nvSpPr>
      <dsp:spPr>
        <a:xfrm>
          <a:off x="762836" y="5264150"/>
          <a:ext cx="2505233" cy="1503140"/>
        </a:xfrm>
        <a:prstGeom prst="rect">
          <a:avLst/>
        </a:prstGeom>
        <a:solidFill>
          <a:schemeClr val="accent5">
            <a:hueOff val="-1291672"/>
            <a:satOff val="8638"/>
            <a:lumOff val="-8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Double Floating Point: </a:t>
          </a:r>
          <a:endParaRPr lang="en-US" sz="1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double.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Size 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8 bytes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</a:t>
          </a:r>
          <a:r>
            <a:rPr lang="en-IN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1.7E +/- 308 (16 decimals)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  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762836" y="5264150"/>
        <a:ext cx="2505233" cy="1503140"/>
      </dsp:txXfrm>
    </dsp:sp>
    <dsp:sp modelId="{19267315-F8B2-43BD-8FB0-03F1F6F7EE62}">
      <dsp:nvSpPr>
        <dsp:cNvPr id="0" name=""/>
        <dsp:cNvSpPr/>
      </dsp:nvSpPr>
      <dsp:spPr>
        <a:xfrm>
          <a:off x="3518593" y="5264150"/>
          <a:ext cx="2505233" cy="1503140"/>
        </a:xfrm>
        <a:prstGeom prst="rect">
          <a:avLst/>
        </a:prstGeom>
        <a:solidFill>
          <a:schemeClr val="accent5">
            <a:hueOff val="-1506951"/>
            <a:satOff val="10078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Character</a:t>
          </a:r>
          <a:r>
            <a:rPr lang="en-US" sz="18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: 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Keyword: </a:t>
          </a:r>
          <a:r>
            <a:rPr lang="en-US" sz="14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char</a:t>
          </a: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. </a:t>
          </a:r>
          <a:endParaRPr lang="en-US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95000"/>
                  <a:lumOff val="5000"/>
                </a:schemeClr>
              </a:solidFill>
            </a:rPr>
            <a:t>Size: </a:t>
          </a: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1 byte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Range: -128 to 127 or 0 to 255.  </a:t>
          </a:r>
          <a:endParaRPr lang="en-IN" sz="14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518593" y="5264150"/>
        <a:ext cx="2505233" cy="1503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3C013-8231-46B7-BB68-9E5B57AA5BCA}">
      <dsp:nvSpPr>
        <dsp:cNvPr id="0" name=""/>
        <dsp:cNvSpPr/>
      </dsp:nvSpPr>
      <dsp:spPr>
        <a:xfrm>
          <a:off x="0" y="650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61FEB-4F75-4EEF-BF60-8FB04EAB23E7}">
      <dsp:nvSpPr>
        <dsp:cNvPr id="0" name=""/>
        <dsp:cNvSpPr/>
      </dsp:nvSpPr>
      <dsp:spPr>
        <a:xfrm>
          <a:off x="0" y="65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Text Type:	</a:t>
          </a:r>
          <a:r>
            <a:rPr lang="en-IN" sz="2400" b="1" kern="1200" dirty="0"/>
            <a:t>str</a:t>
          </a:r>
          <a:endParaRPr lang="en-US" sz="2400" b="1" kern="1200" dirty="0"/>
        </a:p>
      </dsp:txBody>
      <dsp:txXfrm>
        <a:off x="0" y="650"/>
        <a:ext cx="6096000" cy="761139"/>
      </dsp:txXfrm>
    </dsp:sp>
    <dsp:sp modelId="{76031791-E83C-4579-B184-C9B61497C4CA}">
      <dsp:nvSpPr>
        <dsp:cNvPr id="0" name=""/>
        <dsp:cNvSpPr/>
      </dsp:nvSpPr>
      <dsp:spPr>
        <a:xfrm>
          <a:off x="0" y="761790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8949"/>
            <a:lumOff val="13446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8949"/>
              <a:lumOff val="13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93A72-4C1F-4B45-B8A3-81C1F959B3ED}">
      <dsp:nvSpPr>
        <dsp:cNvPr id="0" name=""/>
        <dsp:cNvSpPr/>
      </dsp:nvSpPr>
      <dsp:spPr>
        <a:xfrm>
          <a:off x="0" y="76179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Numeric Types:	</a:t>
          </a:r>
          <a:r>
            <a:rPr lang="en-IN" sz="2400" b="1" kern="1200" dirty="0"/>
            <a:t>int, float, complex</a:t>
          </a:r>
          <a:endParaRPr lang="en-US" sz="2400" b="1" kern="1200" dirty="0"/>
        </a:p>
      </dsp:txBody>
      <dsp:txXfrm>
        <a:off x="0" y="761790"/>
        <a:ext cx="6096000" cy="761139"/>
      </dsp:txXfrm>
    </dsp:sp>
    <dsp:sp modelId="{77F44D5C-B383-4D45-8A23-9E09CB38A51D}">
      <dsp:nvSpPr>
        <dsp:cNvPr id="0" name=""/>
        <dsp:cNvSpPr/>
      </dsp:nvSpPr>
      <dsp:spPr>
        <a:xfrm>
          <a:off x="0" y="1522930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17898"/>
            <a:lumOff val="26892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17898"/>
              <a:lumOff val="268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CB863-0BD7-45F8-803C-CCC8CB035941}">
      <dsp:nvSpPr>
        <dsp:cNvPr id="0" name=""/>
        <dsp:cNvSpPr/>
      </dsp:nvSpPr>
      <dsp:spPr>
        <a:xfrm>
          <a:off x="0" y="152293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Sequence Types:	</a:t>
          </a:r>
          <a:r>
            <a:rPr lang="en-IN" sz="2400" b="1" kern="1200" dirty="0"/>
            <a:t>list, tuple, range</a:t>
          </a:r>
          <a:endParaRPr lang="en-US" sz="2400" b="1" kern="1200" dirty="0"/>
        </a:p>
      </dsp:txBody>
      <dsp:txXfrm>
        <a:off x="0" y="1522930"/>
        <a:ext cx="6096000" cy="761139"/>
      </dsp:txXfrm>
    </dsp:sp>
    <dsp:sp modelId="{D25C6EDC-1A77-43C2-B04D-0FA3644B1171}">
      <dsp:nvSpPr>
        <dsp:cNvPr id="0" name=""/>
        <dsp:cNvSpPr/>
      </dsp:nvSpPr>
      <dsp:spPr>
        <a:xfrm>
          <a:off x="0" y="2284070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26847"/>
            <a:lumOff val="40338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26847"/>
              <a:lumOff val="40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1169-6602-41CE-BFF6-3F8FF9EDC4A8}">
      <dsp:nvSpPr>
        <dsp:cNvPr id="0" name=""/>
        <dsp:cNvSpPr/>
      </dsp:nvSpPr>
      <dsp:spPr>
        <a:xfrm>
          <a:off x="0" y="228407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Mapping Type:	</a:t>
          </a:r>
          <a:r>
            <a:rPr lang="en-IN" sz="2400" b="1" kern="1200" dirty="0" err="1"/>
            <a:t>dict</a:t>
          </a:r>
          <a:endParaRPr lang="en-US" sz="2400" b="1" kern="1200" dirty="0"/>
        </a:p>
      </dsp:txBody>
      <dsp:txXfrm>
        <a:off x="0" y="2284070"/>
        <a:ext cx="6096000" cy="761139"/>
      </dsp:txXfrm>
    </dsp:sp>
    <dsp:sp modelId="{5A9CDE38-C946-4D77-B345-4BE13C9EB42C}">
      <dsp:nvSpPr>
        <dsp:cNvPr id="0" name=""/>
        <dsp:cNvSpPr/>
      </dsp:nvSpPr>
      <dsp:spPr>
        <a:xfrm>
          <a:off x="0" y="3045209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26847"/>
            <a:lumOff val="40338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26847"/>
              <a:lumOff val="40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BED0-4D6C-4CD8-BE8D-472E9D09C144}">
      <dsp:nvSpPr>
        <dsp:cNvPr id="0" name=""/>
        <dsp:cNvSpPr/>
      </dsp:nvSpPr>
      <dsp:spPr>
        <a:xfrm>
          <a:off x="0" y="304520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Set Types:	</a:t>
          </a:r>
          <a:r>
            <a:rPr lang="en-IN" sz="2400" b="1" kern="1200" dirty="0"/>
            <a:t>set, </a:t>
          </a:r>
          <a:r>
            <a:rPr lang="en-IN" sz="2400" b="1" kern="1200" dirty="0" err="1"/>
            <a:t>frozenset</a:t>
          </a:r>
          <a:endParaRPr lang="en-US" sz="2400" b="1" kern="1200" dirty="0"/>
        </a:p>
      </dsp:txBody>
      <dsp:txXfrm>
        <a:off x="0" y="3045209"/>
        <a:ext cx="6096000" cy="761139"/>
      </dsp:txXfrm>
    </dsp:sp>
    <dsp:sp modelId="{ED7FC732-A215-4C02-A1FB-FE0A898B14C4}">
      <dsp:nvSpPr>
        <dsp:cNvPr id="0" name=""/>
        <dsp:cNvSpPr/>
      </dsp:nvSpPr>
      <dsp:spPr>
        <a:xfrm>
          <a:off x="0" y="3806349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17898"/>
            <a:lumOff val="26892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17898"/>
              <a:lumOff val="268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4FD14-0F96-4144-950D-5296237E7A04}">
      <dsp:nvSpPr>
        <dsp:cNvPr id="0" name=""/>
        <dsp:cNvSpPr/>
      </dsp:nvSpPr>
      <dsp:spPr>
        <a:xfrm>
          <a:off x="0" y="380634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Boolean Type:	</a:t>
          </a:r>
          <a:r>
            <a:rPr lang="en-IN" sz="2400" b="1" kern="1200" dirty="0"/>
            <a:t>bool</a:t>
          </a:r>
          <a:endParaRPr lang="en-US" sz="2400" b="1" kern="1200" dirty="0"/>
        </a:p>
      </dsp:txBody>
      <dsp:txXfrm>
        <a:off x="0" y="3806349"/>
        <a:ext cx="6096000" cy="761139"/>
      </dsp:txXfrm>
    </dsp:sp>
    <dsp:sp modelId="{DE7FDD69-CBD3-4FFB-878D-F4C53417DF63}">
      <dsp:nvSpPr>
        <dsp:cNvPr id="0" name=""/>
        <dsp:cNvSpPr/>
      </dsp:nvSpPr>
      <dsp:spPr>
        <a:xfrm>
          <a:off x="0" y="4567489"/>
          <a:ext cx="6096000" cy="0"/>
        </a:xfrm>
        <a:prstGeom prst="line">
          <a:avLst/>
        </a:prstGeom>
        <a:solidFill>
          <a:schemeClr val="accent5">
            <a:shade val="50000"/>
            <a:hueOff val="0"/>
            <a:satOff val="-8949"/>
            <a:lumOff val="13446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-8949"/>
              <a:lumOff val="134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7671-EB12-4B0A-A01C-2915472D3860}">
      <dsp:nvSpPr>
        <dsp:cNvPr id="0" name=""/>
        <dsp:cNvSpPr/>
      </dsp:nvSpPr>
      <dsp:spPr>
        <a:xfrm>
          <a:off x="0" y="456748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Binary Types:	</a:t>
          </a:r>
          <a:r>
            <a:rPr lang="en-IN" sz="2400" b="1" kern="1200" dirty="0"/>
            <a:t>bytes, </a:t>
          </a:r>
          <a:r>
            <a:rPr lang="en-IN" sz="2400" b="1" kern="1200" dirty="0" err="1"/>
            <a:t>bytearray</a:t>
          </a:r>
          <a:r>
            <a:rPr lang="en-IN" sz="2400" b="1" kern="1200" dirty="0"/>
            <a:t>, </a:t>
          </a:r>
          <a:r>
            <a:rPr lang="en-IN" sz="2400" b="1" kern="1200" dirty="0" err="1"/>
            <a:t>memoryview</a:t>
          </a:r>
          <a:endParaRPr lang="en-US" sz="2400" b="1" kern="1200" dirty="0"/>
        </a:p>
      </dsp:txBody>
      <dsp:txXfrm>
        <a:off x="0" y="4567489"/>
        <a:ext cx="6096000" cy="76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ide-char-and-library-functions-in-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31AC3C8-F5F2-486D-A2DF-A1F4A050D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35" b="835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3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F0138-4442-4C56-AE94-4FD377356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highlight>
                  <a:srgbClr val="000000"/>
                </a:highlight>
                <a:latin typeface="Lucida Bright" panose="02040602050505020304" pitchFamily="18" charset="0"/>
              </a:rPr>
              <a:t>Data Types</a:t>
            </a:r>
            <a:endParaRPr lang="en-IN" sz="8000" dirty="0">
              <a:solidFill>
                <a:srgbClr val="FFFFFF"/>
              </a:solidFill>
              <a:highlight>
                <a:srgbClr val="000000"/>
              </a:highlight>
              <a:latin typeface="Lucida Bright" panose="02040602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1948-8DE5-45E3-9B20-9EAD1350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Lucida Bright" panose="02040602050505020304" pitchFamily="18" charset="0"/>
              </a:rPr>
              <a:t>Soham</a:t>
            </a:r>
            <a:endParaRPr lang="en-IN" dirty="0">
              <a:solidFill>
                <a:srgbClr val="FFFFFF"/>
              </a:solidFill>
              <a:highlight>
                <a:srgbClr val="000000"/>
              </a:highlight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3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E8F861-0546-419B-8997-073CA2206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7" y="1276091"/>
            <a:ext cx="11371946" cy="4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F389A9C-E3C8-4017-A932-C9C29B4C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" y="0"/>
            <a:ext cx="11215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22D1A-D800-4A26-BCEF-87EC368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76" y="1524000"/>
            <a:ext cx="3602609" cy="3810000"/>
          </a:xfrm>
        </p:spPr>
        <p:txBody>
          <a:bodyPr>
            <a:normAutofit/>
          </a:bodyPr>
          <a:lstStyle/>
          <a:p>
            <a:r>
              <a:rPr lang="en-US" dirty="0"/>
              <a:t>All Data Types in Python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C71EF-2E7D-4A5A-808A-BFE547884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35838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319376-EC28-4DDB-8981-B3C4A184CDF6}"/>
              </a:ext>
            </a:extLst>
          </p:cNvPr>
          <p:cNvSpPr txBox="1"/>
          <p:nvPr/>
        </p:nvSpPr>
        <p:spPr>
          <a:xfrm>
            <a:off x="212888" y="5334000"/>
            <a:ext cx="386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IMPORTANT:</a:t>
            </a:r>
          </a:p>
          <a:p>
            <a:r>
              <a:rPr lang="en-US" b="1" dirty="0"/>
              <a:t>There are no range limitations in Python.</a:t>
            </a:r>
          </a:p>
          <a:p>
            <a:r>
              <a:rPr lang="en-US" b="1" dirty="0"/>
              <a:t>(except float (</a:t>
            </a:r>
            <a:r>
              <a:rPr lang="en-US" b="1" dirty="0" err="1"/>
              <a:t>Upto</a:t>
            </a:r>
            <a:r>
              <a:rPr lang="en-US" b="1" dirty="0"/>
              <a:t> 17 digits))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373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9F425-2BCE-4A5A-9322-786DE4748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81246"/>
              </p:ext>
            </p:extLst>
          </p:nvPr>
        </p:nvGraphicFramePr>
        <p:xfrm>
          <a:off x="689728" y="650990"/>
          <a:ext cx="10812543" cy="555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181">
                  <a:extLst>
                    <a:ext uri="{9D8B030D-6E8A-4147-A177-3AD203B41FA5}">
                      <a16:colId xmlns:a16="http://schemas.microsoft.com/office/drawing/2014/main" val="1130691736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2775183063"/>
                    </a:ext>
                  </a:extLst>
                </a:gridCol>
                <a:gridCol w="3604181">
                  <a:extLst>
                    <a:ext uri="{9D8B030D-6E8A-4147-A177-3AD203B41FA5}">
                      <a16:colId xmlns:a16="http://schemas.microsoft.com/office/drawing/2014/main" val="881266570"/>
                    </a:ext>
                  </a:extLst>
                </a:gridCol>
              </a:tblGrid>
              <a:tr h="41330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 (in Bytes)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8572"/>
                  </a:ext>
                </a:extLst>
              </a:tr>
              <a:tr h="413302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(for 0)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– System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84904"/>
                  </a:ext>
                </a:extLst>
              </a:tr>
              <a:tr h="413302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Range: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17 digits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420"/>
                  </a:ext>
                </a:extLst>
              </a:tr>
              <a:tr h="413302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17088"/>
                  </a:ext>
                </a:extLst>
              </a:tr>
              <a:tr h="592727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 (Empty 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 per additional character (49+total length of characters)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72683"/>
                  </a:ext>
                </a:extLst>
              </a:tr>
              <a:tr h="737195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tuple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40 (Empty Tuple)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+8 per additional item in tuple ( 40 + 8*total length of characters )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3336371682"/>
                  </a:ext>
                </a:extLst>
              </a:tr>
              <a:tr h="730356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list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56 (Empty List)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+8 per additional item in list ( 56 + 8*total length of characters )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2381554636"/>
                  </a:ext>
                </a:extLst>
              </a:tr>
              <a:tr h="86554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set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216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0-4 take size of 216. 5-19 take size 728. 20th will take 2264 and so on…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2556644657"/>
                  </a:ext>
                </a:extLst>
              </a:tr>
              <a:tr h="91658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dict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232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0-5 takes size of 232. 6-10 size will be 360. 11th will take 640 and so on…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219861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4B46B3F-84F2-42B7-8640-A78A8240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1" y="160256"/>
            <a:ext cx="11607442" cy="6457360"/>
          </a:xfrm>
        </p:spPr>
      </p:pic>
    </p:spTree>
    <p:extLst>
      <p:ext uri="{BB962C8B-B14F-4D97-AF65-F5344CB8AC3E}">
        <p14:creationId xmlns:p14="http://schemas.microsoft.com/office/powerpoint/2010/main" val="40328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B10CA-0D0E-4138-830C-BD60E95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sz="3400" dirty="0"/>
              <a:t>Primary or Primitive Data Type</a:t>
            </a:r>
            <a:endParaRPr lang="en-IN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E7CAF-B272-44DD-92D4-29C570A29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68" b="-2"/>
          <a:stretch/>
        </p:blipFill>
        <p:spPr>
          <a:xfrm>
            <a:off x="5334476" y="762001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A462-D4FB-418C-BD58-E154C2B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Integer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Character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Boolean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Floating Point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Double Floating Point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Valueless or Void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urw-din"/>
              </a:rPr>
              <a:t>Wide Character</a:t>
            </a:r>
          </a:p>
          <a:p>
            <a:endParaRPr lang="en-IN" sz="2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4D0F-AD1B-42AD-A166-8F9CEFB0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02" y="86965"/>
            <a:ext cx="10107038" cy="1331215"/>
          </a:xfrm>
        </p:spPr>
        <p:txBody>
          <a:bodyPr anchor="ctr">
            <a:normAutofit/>
          </a:bodyPr>
          <a:lstStyle/>
          <a:p>
            <a:r>
              <a:rPr lang="en-US" sz="3700" b="0" i="0" dirty="0">
                <a:effectLst/>
                <a:latin typeface="Lucida Bright" panose="02040602050505020304" pitchFamily="18" charset="0"/>
              </a:rPr>
              <a:t> </a:t>
            </a:r>
            <a:r>
              <a:rPr lang="en-US" sz="3700" b="1" dirty="0">
                <a:latin typeface="Lucida Bright" panose="02040602050505020304" pitchFamily="18" charset="0"/>
              </a:rPr>
              <a:t>P</a:t>
            </a:r>
            <a:r>
              <a:rPr lang="en-US" sz="3700" b="1" i="0" dirty="0">
                <a:effectLst/>
                <a:latin typeface="Lucida Bright" panose="02040602050505020304" pitchFamily="18" charset="0"/>
              </a:rPr>
              <a:t>rimitive data types</a:t>
            </a:r>
            <a:r>
              <a:rPr lang="en-US" sz="3700" b="0" i="0" dirty="0">
                <a:effectLst/>
                <a:latin typeface="Lucida Bright" panose="02040602050505020304" pitchFamily="18" charset="0"/>
              </a:rPr>
              <a:t> available in C++. </a:t>
            </a:r>
            <a:endParaRPr lang="en-IN" sz="3700" dirty="0">
              <a:latin typeface="Lucida Bright" panose="02040602050505020304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EAE3C1-5217-4D6C-BBDE-07B049C53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459222"/>
              </p:ext>
            </p:extLst>
          </p:nvPr>
        </p:nvGraphicFramePr>
        <p:xfrm>
          <a:off x="169682" y="160256"/>
          <a:ext cx="11774079" cy="645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AD344B-04E3-4944-8D09-0FEE96ADC8EA}"/>
              </a:ext>
            </a:extLst>
          </p:cNvPr>
          <p:cNvSpPr txBox="1"/>
          <p:nvPr/>
        </p:nvSpPr>
        <p:spPr>
          <a:xfrm flipH="1">
            <a:off x="687845" y="5897977"/>
            <a:ext cx="1106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urw-din"/>
              </a:rPr>
              <a:t>void</a:t>
            </a:r>
            <a:r>
              <a:rPr lang="en-US" b="0" i="0" dirty="0">
                <a:effectLst/>
                <a:latin typeface="urw-din"/>
              </a:rPr>
              <a:t>: Void means without any value. void datatype represents a valueless entity. Void data type is used for those function which does not returns a value.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8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C56A8-11E1-424E-988A-19348BBB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4" y="502595"/>
            <a:ext cx="3810001" cy="1263649"/>
          </a:xfrm>
        </p:spPr>
        <p:txBody>
          <a:bodyPr>
            <a:normAutofit/>
          </a:bodyPr>
          <a:lstStyle/>
          <a:p>
            <a:r>
              <a:rPr lang="en-US" sz="4100" b="0" dirty="0">
                <a:effectLst/>
                <a:latin typeface="var(--font-sofia)"/>
              </a:rPr>
              <a:t>Wide char</a:t>
            </a:r>
            <a:br>
              <a:rPr lang="en-US" sz="4100" b="0" dirty="0">
                <a:effectLst/>
                <a:latin typeface="var(--font-sofia)"/>
              </a:rPr>
            </a:br>
            <a:endParaRPr lang="en-IN" sz="41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9E6466-A0D2-4B40-8023-D395DA6C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0" y="2045662"/>
            <a:ext cx="7158296" cy="2934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C15A-E943-4DED-98BE-8E3BD709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1989111"/>
            <a:ext cx="4357205" cy="3048001"/>
          </a:xfrm>
        </p:spPr>
        <p:txBody>
          <a:bodyPr>
            <a:noAutofit/>
          </a:bodyPr>
          <a:lstStyle/>
          <a:p>
            <a:pPr fontAlgn="base"/>
            <a:r>
              <a:rPr lang="en-US" sz="2000" b="0" i="0" dirty="0">
                <a:effectLst/>
                <a:latin typeface="var(--font-din)"/>
              </a:rPr>
              <a:t>Wide char is similar to char data type, except that wide char take up twice the space and can take on much larger values as a result. char can take 256 values which corresponds to entries in the ASCII table. </a:t>
            </a:r>
          </a:p>
          <a:p>
            <a:pPr fontAlgn="base"/>
            <a:r>
              <a:rPr lang="en-US" sz="2000" b="0" i="0" dirty="0">
                <a:effectLst/>
                <a:latin typeface="var(--font-din)"/>
              </a:rPr>
              <a:t>On the other hand, wide char can take on 65536 values which corresponds to UNICODE values which is a recent international standard which allows for the encoding of characters for virtually all languages and commonly used symbols.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1E82D-70FD-494A-9980-FDED5068AA68}"/>
              </a:ext>
            </a:extLst>
          </p:cNvPr>
          <p:cNvSpPr txBox="1"/>
          <p:nvPr/>
        </p:nvSpPr>
        <p:spPr>
          <a:xfrm>
            <a:off x="623201" y="5671226"/>
            <a:ext cx="63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more info : Read </a:t>
            </a:r>
            <a:r>
              <a:rPr lang="en-US" sz="3600" dirty="0">
                <a:hlinkClick r:id="rId3"/>
              </a:rPr>
              <a:t>Here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6209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66B3795-A964-49FE-8266-21DC0EDE3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" y="1149631"/>
            <a:ext cx="11342451" cy="4558738"/>
          </a:xfrm>
        </p:spPr>
      </p:pic>
    </p:spTree>
    <p:extLst>
      <p:ext uri="{BB962C8B-B14F-4D97-AF65-F5344CB8AC3E}">
        <p14:creationId xmlns:p14="http://schemas.microsoft.com/office/powerpoint/2010/main" val="18176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A876E7-9313-4324-91E9-2C5AC889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89199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3292753"/>
                    </a:ext>
                  </a:extLst>
                </a:gridCol>
                <a:gridCol w="1346237">
                  <a:extLst>
                    <a:ext uri="{9D8B030D-6E8A-4147-A177-3AD203B41FA5}">
                      <a16:colId xmlns:a16="http://schemas.microsoft.com/office/drawing/2014/main" val="1377561887"/>
                    </a:ext>
                  </a:extLst>
                </a:gridCol>
                <a:gridCol w="6781763">
                  <a:extLst>
                    <a:ext uri="{9D8B030D-6E8A-4147-A177-3AD203B41FA5}">
                      <a16:colId xmlns:a16="http://schemas.microsoft.com/office/drawing/2014/main" val="4256448379"/>
                    </a:ext>
                  </a:extLst>
                </a:gridCol>
              </a:tblGrid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Type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Range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61761"/>
                  </a:ext>
                </a:extLst>
              </a:tr>
              <a:tr h="38330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char or signed char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-128 to 127  </a:t>
                      </a:r>
                      <a:r>
                        <a:rPr lang="en-IN" b="1" dirty="0">
                          <a:effectLst/>
                        </a:rPr>
                        <a:t>(-(2^7) to (2^7)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92808"/>
                  </a:ext>
                </a:extLst>
              </a:tr>
              <a:tr h="43032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0 to 255  </a:t>
                      </a:r>
                      <a:r>
                        <a:rPr lang="en-IN" b="1" dirty="0">
                          <a:effectLst/>
                        </a:rPr>
                        <a:t>(0 to (2^8)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0192"/>
                  </a:ext>
                </a:extLst>
              </a:tr>
              <a:tr h="43032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false</a:t>
                      </a:r>
                      <a:r>
                        <a:rPr lang="en-IN" dirty="0">
                          <a:effectLst/>
                        </a:rPr>
                        <a:t> or </a:t>
                      </a:r>
                      <a:r>
                        <a:rPr lang="en-IN" b="1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99864"/>
                  </a:ext>
                </a:extLst>
              </a:tr>
              <a:tr h="51304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IN" b="1" dirty="0" err="1">
                          <a:effectLst/>
                        </a:rPr>
                        <a:t>hort</a:t>
                      </a:r>
                      <a:r>
                        <a:rPr lang="en-IN" b="1" dirty="0">
                          <a:effectLst/>
                        </a:rPr>
                        <a:t> int or signed short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IN" dirty="0">
                          <a:effectLst/>
                        </a:rPr>
                        <a:t>32,768 to 32,767  </a:t>
                      </a:r>
                      <a:r>
                        <a:rPr lang="en-IN" b="1" dirty="0">
                          <a:effectLst/>
                        </a:rPr>
                        <a:t>(-(2^15) to (2^15)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1374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unsigned short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0 to 65,535   </a:t>
                      </a:r>
                      <a:r>
                        <a:rPr lang="en-IN" b="1" dirty="0">
                          <a:effectLst/>
                        </a:rPr>
                        <a:t>(0 to (2^16)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47239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</a:t>
                      </a:r>
                      <a:r>
                        <a:rPr lang="en-IN" b="1" dirty="0" err="1">
                          <a:effectLst/>
                        </a:rPr>
                        <a:t>nt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-2,147,483,648 to 2,147,483,647 </a:t>
                      </a:r>
                      <a:r>
                        <a:rPr lang="en-IN" b="1" dirty="0">
                          <a:effectLst/>
                        </a:rPr>
                        <a:t>(-(2^31) to (2^31)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07808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unsigned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0 to 4,294,967,295  </a:t>
                      </a:r>
                      <a:r>
                        <a:rPr lang="en-IN" b="1" dirty="0">
                          <a:effectLst/>
                        </a:rPr>
                        <a:t>(0 to (2^32)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30263"/>
                  </a:ext>
                </a:extLst>
              </a:tr>
              <a:tr h="712193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long </a:t>
                      </a:r>
                      <a:r>
                        <a:rPr lang="en-IN" b="1" dirty="0" err="1">
                          <a:effectLst/>
                        </a:rPr>
                        <a:t>long</a:t>
                      </a:r>
                      <a:r>
                        <a:rPr lang="en-IN" b="1" dirty="0">
                          <a:effectLst/>
                        </a:rPr>
                        <a:t>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-9,223,372,036,854,775,808 to 9,223,372,036,854,775,807 </a:t>
                      </a:r>
                    </a:p>
                    <a:p>
                      <a:pPr algn="l" fontAlgn="t"/>
                      <a:r>
                        <a:rPr lang="en-IN" b="1" dirty="0">
                          <a:effectLst/>
                        </a:rPr>
                        <a:t>(-(2^63) to (2^63) -1 )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47456"/>
                  </a:ext>
                </a:extLst>
              </a:tr>
              <a:tr h="52799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unsigned long </a:t>
                      </a:r>
                      <a:r>
                        <a:rPr lang="en-IN" b="1" dirty="0" err="1">
                          <a:effectLst/>
                        </a:rPr>
                        <a:t>long</a:t>
                      </a:r>
                      <a:r>
                        <a:rPr lang="en-IN" b="1" dirty="0">
                          <a:effectLst/>
                        </a:rPr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0 to 18,446,744,073,709,551,615  </a:t>
                      </a:r>
                      <a:r>
                        <a:rPr lang="en-IN" b="1" dirty="0">
                          <a:effectLst/>
                        </a:rPr>
                        <a:t>(0 to (2^64)-1)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57309"/>
                  </a:ext>
                </a:extLst>
              </a:tr>
              <a:tr h="450058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3.4E +/- 38 (7 digits)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54547"/>
                  </a:ext>
                </a:extLst>
              </a:tr>
              <a:tr h="529461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1.7E +/- 308 (15 digits)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16337"/>
                  </a:ext>
                </a:extLst>
              </a:tr>
              <a:tr h="42719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Same as </a:t>
                      </a:r>
                      <a:r>
                        <a:rPr lang="en-IN" b="1" dirty="0">
                          <a:effectLst/>
                        </a:rPr>
                        <a:t>double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29728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</a:rPr>
                        <a:t>enum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42916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</a:rPr>
                        <a:t>wchar_t</a:t>
                      </a:r>
                      <a:endParaRPr lang="en-IN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0 to 65,535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5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AD6387-D907-4948-90CC-37ED9E23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4" y="0"/>
            <a:ext cx="11175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4D0F-AD1B-42AD-A166-8F9CEFB0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26" y="1480225"/>
            <a:ext cx="3799424" cy="3810000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Lucida Bright" panose="02040602050505020304" pitchFamily="18" charset="0"/>
              </a:rPr>
              <a:t>P</a:t>
            </a:r>
            <a:r>
              <a:rPr lang="en-US" sz="3100" i="0" dirty="0">
                <a:effectLst/>
                <a:latin typeface="Lucida Bright" panose="02040602050505020304" pitchFamily="18" charset="0"/>
              </a:rPr>
              <a:t>rimitive data types available </a:t>
            </a:r>
            <a:br>
              <a:rPr lang="en-US" sz="3100" i="0" dirty="0">
                <a:effectLst/>
                <a:latin typeface="Lucida Bright" panose="02040602050505020304" pitchFamily="18" charset="0"/>
              </a:rPr>
            </a:br>
            <a:r>
              <a:rPr lang="en-US" sz="3100" i="0" dirty="0">
                <a:effectLst/>
                <a:latin typeface="Lucida Bright" panose="02040602050505020304" pitchFamily="18" charset="0"/>
              </a:rPr>
              <a:t>in JAVA</a:t>
            </a:r>
            <a:endParaRPr lang="en-IN" sz="3100" dirty="0">
              <a:latin typeface="Lucida Bright" panose="02040602050505020304" pitchFamily="18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EAE3C1-5217-4D6C-BBDE-07B049C53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33269"/>
              </p:ext>
            </p:extLst>
          </p:nvPr>
        </p:nvGraphicFramePr>
        <p:xfrm>
          <a:off x="5334000" y="0"/>
          <a:ext cx="6786664" cy="677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198003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840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Nova Cond</vt:lpstr>
      <vt:lpstr>Impact</vt:lpstr>
      <vt:lpstr>Lucida Bright</vt:lpstr>
      <vt:lpstr>urw-din</vt:lpstr>
      <vt:lpstr>var(--font-din)</vt:lpstr>
      <vt:lpstr>var(--font-sofia)</vt:lpstr>
      <vt:lpstr>TornVTI</vt:lpstr>
      <vt:lpstr>Data Types</vt:lpstr>
      <vt:lpstr>PowerPoint Presentation</vt:lpstr>
      <vt:lpstr>Primary or Primitive Data Type</vt:lpstr>
      <vt:lpstr> Primitive data types available in C++. </vt:lpstr>
      <vt:lpstr>Wide char </vt:lpstr>
      <vt:lpstr>PowerPoint Presentation</vt:lpstr>
      <vt:lpstr>PowerPoint Presentation</vt:lpstr>
      <vt:lpstr>PowerPoint Presentation</vt:lpstr>
      <vt:lpstr>Primitive data types available  in JAVA</vt:lpstr>
      <vt:lpstr>PowerPoint Presentation</vt:lpstr>
      <vt:lpstr>PowerPoint Presentation</vt:lpstr>
      <vt:lpstr>All Data Types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soham nandi</dc:creator>
  <cp:lastModifiedBy>soham nandi</cp:lastModifiedBy>
  <cp:revision>6</cp:revision>
  <dcterms:created xsi:type="dcterms:W3CDTF">2020-10-29T18:17:42Z</dcterms:created>
  <dcterms:modified xsi:type="dcterms:W3CDTF">2020-10-29T19:26:24Z</dcterms:modified>
</cp:coreProperties>
</file>