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3" r:id="rId3"/>
    <p:sldId id="257" r:id="rId4"/>
    <p:sldId id="262" r:id="rId5"/>
    <p:sldId id="263" r:id="rId6"/>
    <p:sldId id="264" r:id="rId7"/>
    <p:sldId id="295" r:id="rId8"/>
    <p:sldId id="296" r:id="rId9"/>
    <p:sldId id="265" r:id="rId10"/>
    <p:sldId id="266" r:id="rId11"/>
    <p:sldId id="269" r:id="rId12"/>
    <p:sldId id="270" r:id="rId13"/>
    <p:sldId id="271" r:id="rId14"/>
    <p:sldId id="292" r:id="rId15"/>
    <p:sldId id="267" r:id="rId16"/>
    <p:sldId id="273" r:id="rId17"/>
    <p:sldId id="274" r:id="rId18"/>
    <p:sldId id="278" r:id="rId19"/>
    <p:sldId id="294" r:id="rId20"/>
    <p:sldId id="275" r:id="rId21"/>
    <p:sldId id="276" r:id="rId22"/>
    <p:sldId id="277" r:id="rId23"/>
    <p:sldId id="279" r:id="rId24"/>
    <p:sldId id="281" r:id="rId25"/>
    <p:sldId id="282" r:id="rId26"/>
    <p:sldId id="283" r:id="rId27"/>
    <p:sldId id="284" r:id="rId28"/>
    <p:sldId id="304" r:id="rId29"/>
    <p:sldId id="305" r:id="rId30"/>
    <p:sldId id="285" r:id="rId31"/>
    <p:sldId id="286" r:id="rId32"/>
    <p:sldId id="297" r:id="rId33"/>
    <p:sldId id="298" r:id="rId34"/>
    <p:sldId id="306" r:id="rId35"/>
    <p:sldId id="307" r:id="rId36"/>
    <p:sldId id="308" r:id="rId37"/>
    <p:sldId id="28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3E8DE-AE65-4A42-A96D-C3E4DD013ACB}" type="datetimeFigureOut">
              <a:rPr lang="en-US" smtClean="0"/>
              <a:t>03/04/2018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43E78-9B0B-4FE5-8A6F-EE31AE98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59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AE68-E5E0-4A70-B18A-AAE6C8E6B1A5}" type="datetime1">
              <a:rPr lang="en-US" smtClean="0"/>
              <a:t>03/04/2018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E5EC-EB63-4407-8287-D0A4A24F357A}" type="datetime1">
              <a:rPr lang="en-US" smtClean="0"/>
              <a:t>03/04/2018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61AA-1E22-4DFF-B298-ED2EF386FE2E}" type="datetime1">
              <a:rPr lang="en-US" smtClean="0"/>
              <a:t>03/04/2018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6E1D-A569-4304-86CD-692F2554DE94}" type="datetime1">
              <a:rPr lang="en-US" smtClean="0"/>
              <a:t>03/04/2018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BD40-85C8-4E22-8E31-4E4EFF65FBD3}" type="datetime1">
              <a:rPr lang="en-US" smtClean="0"/>
              <a:t>03/04/2018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9D9B-38B1-4F6F-82B6-63A63A23C031}" type="datetime1">
              <a:rPr lang="en-US" smtClean="0"/>
              <a:t>03/04/2018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E8B-9CE7-4D3F-8892-B5371BB3E5BD}" type="datetime1">
              <a:rPr lang="en-US" smtClean="0"/>
              <a:t>03/04/2018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7214-142D-4436-94AD-1417D201D76E}" type="datetime1">
              <a:rPr lang="en-US" smtClean="0"/>
              <a:t>03/04/2018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95A7-D046-44D3-B309-01EEB027327D}" type="datetime1">
              <a:rPr lang="en-US" smtClean="0"/>
              <a:t>03/04/2018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755F-1532-4D08-81CF-F89DD52C9E49}" type="datetime1">
              <a:rPr lang="en-US" smtClean="0"/>
              <a:t>03/04/2018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961F-3D34-459B-B046-419C05F176D4}" type="datetime1">
              <a:rPr lang="en-US" smtClean="0"/>
              <a:t>03/04/2018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C6300-6283-4862-8A9E-E3C2406DEE50}" type="datetime1">
              <a:rPr lang="en-US" smtClean="0"/>
              <a:t>03/04/2018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Programming in Java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Exception Handling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Commonly used sub-classes of Errors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VirualMachineError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StackOverFlowError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NoClassDefFoundError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NoSuchMethodError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Uncaught Exceptions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Exception_Demo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d = 0;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 = 42 / d;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pPr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the Java run-time system detects the attempt to divide by zero, it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constructs a new exception object and then throws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this exception.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once an exception has been thrown, it must be caught by an exception handler and dealt with immediately.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183880" cy="51785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previous example, we haven’t supplied any exception handlers of our own.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 the exception is caught by the default handler provided by the Java run-time system.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Any exception that is not caught by your program will ultimately be processed by the default handler.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default handler displays a string describing the exception, prints a stack trace from the point at which the exception occurred, and terminates the program.</a:t>
            </a:r>
          </a:p>
          <a:p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java.lang.ArithmeticException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/ by zero at Exc0.main(Exc0.java:4)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Why Exception Handling?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the default exception handler is provided by the Java run-time system , why Exception Handling?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 Handling is needed because: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allows to fix the error, customize the message .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prevents the program from automatically terminating</a:t>
            </a:r>
          </a:p>
          <a:p>
            <a:pPr lvl="1"/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>
                <a:solidFill>
                  <a:srgbClr val="7030A0"/>
                </a:solidFill>
                <a:latin typeface="Algerian" pitchFamily="82" charset="0"/>
              </a:rPr>
              <a:t>Exception Handling</a:t>
            </a:r>
            <a:endParaRPr lang="en-US" sz="5400" dirty="0">
              <a:solidFill>
                <a:srgbClr val="7030A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47244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24000"/>
            <a:ext cx="7802880" cy="4492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execute the statements whose execution may result in an exception.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try  {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  Statements whose execution may cause an exception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try block is always used either with catch or finally or with     	both.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catch is used to define a handler.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contains statements that are to be executed when the exception represented by the catch block is generated.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program executes normally, then the statements of catch block will </a:t>
            </a:r>
            <a:r>
              <a:rPr lang="en-US" sz="2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 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executed.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no catch block is found in program, exception is caught by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JVM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program is terminated.  </a:t>
            </a:r>
          </a:p>
          <a:p>
            <a:pPr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2547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Divide{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public static void main(String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[]){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try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a=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[0]);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b=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 = a/b;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(“Result is: ”+c);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       }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catch 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	 {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(“Second number must be non-zero”);}</a:t>
            </a: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catch 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NumberFormatException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n)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	 {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(“Arguments must be Numeric”);}</a:t>
            </a: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catch 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a)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	 {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(“Invalid Number of arguments”);}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Nested Try’s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NestedTryDemo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(a/b);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catch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(“Div by zero error!");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      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 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catch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(“Need 2 parameters!");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}}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>
                <a:solidFill>
                  <a:srgbClr val="7030A0"/>
                </a:solidFill>
                <a:latin typeface="Algerian" pitchFamily="82" charset="0"/>
              </a:rPr>
              <a:t>Exception </a:t>
            </a:r>
            <a:endParaRPr lang="en-US" sz="5400" dirty="0">
              <a:solidFill>
                <a:srgbClr val="7030A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Defining Generalized Exception Handler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generalized exception handler is one that can handle the exceptions of all types.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 class has a generalized as well as specific exception handler, then the generalized exception handler must be the last one.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183880" cy="55595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Divide{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public static void main(String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[]){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try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a=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[0]);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b=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 = a/b;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(“Result is: ”+c);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    }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catch 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  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(e);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   }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}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43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 for explicit exception throwing.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throw(Exception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ctr"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‘throw’ keyword can be used: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throw user defined exception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customize the message to be displayed by predefined exceptions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re-throw a caught exception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System-generated exceptions are automatically thrown by the Java run-time system.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304800"/>
            <a:ext cx="7924800" cy="6553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ThrowDemo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static void demo()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throw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("demo");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catch(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("Caught inside demo.");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throw e; //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rethrow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 exception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demo();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catch(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Recaught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" + e);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throws clause lists the types of exceptions that a method might throw. 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type method-name(parameter-list) throws exception-list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	// body of method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is necessary for all exceptions, except those of type Error or Runtime Exception, or any of their subclasses.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other exceptions that a method can throw must be declared in the throws clause. If they are not, a compile-time error will result.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183880" cy="5638800"/>
          </a:xfrm>
        </p:spPr>
        <p:txBody>
          <a:bodyPr>
            <a:normAutofit fontScale="92500" lnSpcReduction="20000"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ThrowsDemo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public static void main( 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[]) throws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char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(new 		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		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("Enter character, 'q' to quit");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do{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(char)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br.read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}while(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!='q');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41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  <a:endParaRPr lang="en-US" sz="4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1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finally creates a block of code that will be executed after a try/catch block has completed and before the code following the try/catch block.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finally block will execute whether or not an exception is thrown.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an exception is thrown, the finally block will execute even if no catch statement matches the exception.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 finally block is associated with a try, the finally block will be executed upon conclusion of the try.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finally clause is optional. However, each try statement requires at least one catch or a finally clause.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Propagation of Exceptions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an exception is not caught and handled where it is thrown, the control is passed to the method that has invoked the method where the exception was thrown.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propagation continues until the exception is caught, or the control passes to the main method, which terminates the program and produces an error message.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Propagation of Exceptions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 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ExceptionPropagation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    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void first()     {      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data=50/0;      } 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void second(){      first();    	   } 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void third()    { 	try{      second();     }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catch(Exception e){ 						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(“Done");}    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  }    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 static void main(String []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  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ExceptionPropagation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ob = new 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ExceptionPropagation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     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ob.third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     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(“Thank You");    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 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}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exception is an event, which occurs during the execution of a program, that disrupts the normal flow of the program's instructions.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exception is an abnormal condition that arises in a code sequence at run time.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Java exception is an object that describes an exceptional (that is, error) condition that has occurred in a piece of code.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other words,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“An exception is a run-time error.”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Defining Custom Exceptions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create our own Exception sub-classes by inheriting Exception class.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Exception class does not define any methods of its own.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inherits those methods provided by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Thus, all exceptions, including those that we create, have the methods defined by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available to them.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183880" cy="54833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Constructor for creating Exception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Exception( )</a:t>
            </a:r>
          </a:p>
          <a:p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Exception(String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custom exception class is represented by a subclass of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Exception /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contains the above mentioned constructor to initialize custom exception object.</a:t>
            </a:r>
          </a:p>
          <a:p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public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("you  have entered ." +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+"  : It exceeding the limit");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ExceptionTest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public void show(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Myexception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		if(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&gt;100)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	     throw new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Myexception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		else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	    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(+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+" is less then 100 it is ok");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public static void main(String []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	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	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j=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	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ExceptionTest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t=new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ExceptionTest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	try{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		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t.show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t.show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(j);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catch(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		  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catched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exception is "+e);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	}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Try with Resource Statement</a:t>
            </a:r>
            <a:endParaRPr lang="en-US" sz="48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7 introduced a new version of try statement known as try-with-resources statement.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feature add another way to exception handling with resources management,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also referred to as automatic resource management.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Syntax: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try(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resource-specification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{ //use the resource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catch(Exception ex) {...}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Try with Resource Statement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try statement contains a parenthesis in which one or more resources is declare.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Any object that implements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java.lang.AutoCloseable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java.io.Closeable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can be passed as a parameter to try statement.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resource is an object that is used in program and must be closed after the program is finished.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try-with-resources statement ensures that each resource is closed at the end of the statement, you do not have to explicitly close the resources.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import java.io.*;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Test {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static void main(String[]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{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try(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FileReader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("d:\\myfile.txt")))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 	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while((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br.readLine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())!=null) { 		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 } 			}catch(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{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("exception"); } } }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red-question-mar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169" y="1143000"/>
            <a:ext cx="4873625" cy="4873625"/>
          </a:xfrm>
        </p:spPr>
      </p:pic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Exception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 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(“Enter two numbers”);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Scanner s = new Scanner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x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s.nextInt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y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s.nextInt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z = x/y;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(“result of division is : ” + z); 	      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}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Exception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a run-time error that can be handled programmatically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application and does not result in abnormal program termination.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 handling is a mechanism that facilitates programmatic handling of run-time errors.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java, each run-time error is represented by an object.  </a:t>
            </a:r>
          </a:p>
          <a:p>
            <a:pPr>
              <a:buNone/>
            </a:pP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Exception (Class Hierarchy)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the root of the class hierarchy, there </a:t>
            </a:r>
            <a:r>
              <a:rPr lang="en-US" sz="2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named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which represents the basic features of run-time errors.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There are two non-abstract sub-classes of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Exception 		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can be handled</a:t>
            </a:r>
          </a:p>
          <a:p>
            <a:pPr lvl="2"/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Error	      		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can’t be handled</a:t>
            </a:r>
          </a:p>
          <a:p>
            <a:pPr lvl="2">
              <a:buNone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2" indent="-342900"/>
            <a:r>
              <a:rPr lang="en-US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RuntimeException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the sub-class of Exception. </a:t>
            </a:r>
          </a:p>
          <a:p>
            <a:pPr marL="342900" lvl="2" indent="-342900">
              <a:buNone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2" indent="-342900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exception is a run-time error but all run-time errors are not exceptions.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4071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endParaRPr lang="en-US" sz="28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Exception				      Error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Run-time 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-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VirtualMachine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-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NoSuchMethod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SQLException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-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ArrayIndexOutOf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-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StackOverFlow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BoundsException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    -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NullPointerException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	</a:t>
            </a: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10800000" flipV="1">
            <a:off x="2362200" y="10668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295400" y="19812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33600" y="19812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1066800"/>
            <a:ext cx="2819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7162800" y="2209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8600" y="2362200"/>
            <a:ext cx="2286000" cy="2362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14600" y="1371600"/>
            <a:ext cx="6477000" cy="3733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48768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Checked Exception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76800" y="525780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Unchecked Exception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17" grpId="0" animBg="1"/>
      <p:bldP spid="18" grpId="0" animBg="1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4384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Checked Exception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Checked Exceptions are those, that have to be either caught or declared to be thrown in the method in which they are raised.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         Unchecked Exception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Unchecked Exceptions are those that are not forced by the compiler either to be caught or to be thrown.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Unchecked Exceptions either represent common programming errors or those run-time errors that can’t be handled through exception handling.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Commonly used sub-classes of Exception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ArrayIndexOutOfBoundsException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NumberFormatException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NullPointerException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943</Words>
  <Application>Microsoft Office PowerPoint</Application>
  <PresentationFormat>On-screen Show (4:3)</PresentationFormat>
  <Paragraphs>358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Programming in Java  Exception Handling</vt:lpstr>
      <vt:lpstr>PowerPoint Presentation</vt:lpstr>
      <vt:lpstr>Introduction</vt:lpstr>
      <vt:lpstr>Exception Handling</vt:lpstr>
      <vt:lpstr>Exception Handling</vt:lpstr>
      <vt:lpstr>Exception (Class Hierarchy)</vt:lpstr>
      <vt:lpstr>PowerPoint Presentation</vt:lpstr>
      <vt:lpstr>Checked Exception</vt:lpstr>
      <vt:lpstr>Commonly used sub-classes of Exception</vt:lpstr>
      <vt:lpstr>Commonly used sub-classes of Errors</vt:lpstr>
      <vt:lpstr>Uncaught Exceptions</vt:lpstr>
      <vt:lpstr>PowerPoint Presentation</vt:lpstr>
      <vt:lpstr>Why Exception Handling?</vt:lpstr>
      <vt:lpstr>PowerPoint Presentation</vt:lpstr>
      <vt:lpstr>Keywords for Exception Handling</vt:lpstr>
      <vt:lpstr>Keywords for Exception Handling</vt:lpstr>
      <vt:lpstr>Keywords for Exception Handling</vt:lpstr>
      <vt:lpstr>PowerPoint Presentation</vt:lpstr>
      <vt:lpstr>Nested Try’s</vt:lpstr>
      <vt:lpstr>Defining Generalized Exception Handler</vt:lpstr>
      <vt:lpstr>PowerPoint Presentation</vt:lpstr>
      <vt:lpstr>Keywords for Exception Handling</vt:lpstr>
      <vt:lpstr>PowerPoint Presentation</vt:lpstr>
      <vt:lpstr>Keywords for Exception Handling</vt:lpstr>
      <vt:lpstr>PowerPoint Presentation</vt:lpstr>
      <vt:lpstr>Keywords for Exception Handling</vt:lpstr>
      <vt:lpstr>PowerPoint Presentation</vt:lpstr>
      <vt:lpstr>Propagation of Exceptions</vt:lpstr>
      <vt:lpstr>Propagation of Exceptions</vt:lpstr>
      <vt:lpstr>Defining Custom Exceptions</vt:lpstr>
      <vt:lpstr>PowerPoint Presentation</vt:lpstr>
      <vt:lpstr>PowerPoint Presentation</vt:lpstr>
      <vt:lpstr>PowerPoint Presentation</vt:lpstr>
      <vt:lpstr>Try with Resource Statement</vt:lpstr>
      <vt:lpstr>Try with Resource Statement</vt:lpstr>
      <vt:lpstr>Example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13: Packages</dc:title>
  <dc:creator>RA-V</dc:creator>
  <cp:lastModifiedBy>Subhita Menon</cp:lastModifiedBy>
  <cp:revision>90</cp:revision>
  <dcterms:created xsi:type="dcterms:W3CDTF">2006-08-16T00:00:00Z</dcterms:created>
  <dcterms:modified xsi:type="dcterms:W3CDTF">2018-04-03T04:29:27Z</dcterms:modified>
</cp:coreProperties>
</file>