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71" r:id="rId3"/>
    <p:sldId id="360" r:id="rId4"/>
    <p:sldId id="361" r:id="rId5"/>
    <p:sldId id="362" r:id="rId6"/>
    <p:sldId id="363" r:id="rId7"/>
    <p:sldId id="364" r:id="rId8"/>
    <p:sldId id="366" r:id="rId9"/>
    <p:sldId id="365" r:id="rId10"/>
    <p:sldId id="367" r:id="rId11"/>
    <p:sldId id="368" r:id="rId12"/>
    <p:sldId id="369" r:id="rId13"/>
    <p:sldId id="385" r:id="rId14"/>
    <p:sldId id="386" r:id="rId15"/>
    <p:sldId id="387" r:id="rId16"/>
    <p:sldId id="388" r:id="rId17"/>
    <p:sldId id="262" r:id="rId18"/>
    <p:sldId id="286" r:id="rId19"/>
    <p:sldId id="287" r:id="rId20"/>
    <p:sldId id="288" r:id="rId21"/>
    <p:sldId id="289" r:id="rId22"/>
    <p:sldId id="290" r:id="rId23"/>
    <p:sldId id="294" r:id="rId24"/>
    <p:sldId id="397" r:id="rId25"/>
    <p:sldId id="398" r:id="rId26"/>
    <p:sldId id="297" r:id="rId27"/>
    <p:sldId id="327" r:id="rId28"/>
    <p:sldId id="328" r:id="rId29"/>
    <p:sldId id="372" r:id="rId30"/>
    <p:sldId id="373" r:id="rId31"/>
    <p:sldId id="374" r:id="rId32"/>
    <p:sldId id="382" r:id="rId33"/>
    <p:sldId id="383" r:id="rId34"/>
    <p:sldId id="384" r:id="rId35"/>
    <p:sldId id="389" r:id="rId36"/>
    <p:sldId id="390" r:id="rId37"/>
    <p:sldId id="391" r:id="rId38"/>
    <p:sldId id="392" r:id="rId39"/>
    <p:sldId id="394" r:id="rId40"/>
    <p:sldId id="395" r:id="rId41"/>
    <p:sldId id="396" r:id="rId42"/>
    <p:sldId id="3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686F-8CD8-46D1-85A8-C80756924375}" type="datetimeFigureOut">
              <a:rPr lang="en-US" smtClean="0"/>
              <a:pPr/>
              <a:t>03/04/2018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4760-9AC9-40D7-BE0D-FB96DD2B4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9FAF-1F89-4798-A529-443B21B80A25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328D-8993-4180-AD50-BA29BBA07893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10B1-26C3-4CFA-A92A-D9F9A8B75828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14-0A90-4558-AAE5-B3004ACAEAF2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4CDD-AF4D-4933-A58A-1BF46309E08E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3C8C-942C-498F-95DB-1F902BBE002A}" type="datetime1">
              <a:rPr lang="en-US" smtClean="0"/>
              <a:t>03/04/2018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4A7-2983-4322-BC3A-960CAEC76E95}" type="datetime1">
              <a:rPr lang="en-US" smtClean="0"/>
              <a:t>03/04/2018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7598-D0EB-44DA-AD28-889EC44B5141}" type="datetime1">
              <a:rPr lang="en-US" smtClean="0"/>
              <a:t>03/04/2018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41A-EA55-43C6-99A4-1E1AEC5F9882}" type="datetime1">
              <a:rPr lang="en-US" smtClean="0"/>
              <a:t>03/04/2018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46E5-6CD3-4256-98BA-8E233A67AC87}" type="datetime1">
              <a:rPr lang="en-US" smtClean="0"/>
              <a:t>03/04/2018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7C9-8CD1-4702-85F2-1B7F93904E94}" type="datetime1">
              <a:rPr lang="en-US" smtClean="0"/>
              <a:t>03/04/2018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59AB9D-B116-488D-856E-EC491AB51E41}" type="datetime1">
              <a:rPr lang="en-US" smtClean="0"/>
              <a:t>03/04/2018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Files and I/O Streams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PrinterWriter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Although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write to the console is acceptable.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recommended method of writing to the console when using Java is through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one of the character-based 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a character-based class for console output makes it easier to internationalize your program.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object of type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controls whether Java flushes the output stream every time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)method is called.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true, flushing automatically takes place.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false, flushing is not automatic.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supports the print( )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methods for all types including Object. Thus, we can use these methods in the same way as they have been used with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argument is not a simple type,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methods call the object’s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and then print the result.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pw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true);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double d = 4.5e-7;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p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020337"/>
            <a:ext cx="4419600" cy="5228063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read strings and primitive values from the console.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Scanner breaks the input into tokens delimited by whitespace characters.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the keyboard, we create a Scanner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create a Scanner for a file,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Scanner(new File(filename));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1156856"/>
            <a:ext cx="4114799" cy="4862944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implements streams within class hierarchies defined in the java.io package.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stream is an ordered sequence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I/O Stream represents an input source or an output destination.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can represent many different kinds of sources and destinations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disk files, devices, other programs, a network socket, and memory arrays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Streams support many different kinds of data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simple bytes, primitive data types, localized characters, and objects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streams simply pass on data; others manipulate and transform the data in useful ways.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 input stream to read data from a source, one item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 information into a program.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3" y="2286000"/>
            <a:ext cx="7000701" cy="26669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real applications of Java are not text-based, console programs.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support for console I/O is limited.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Text-based console I/O is not very important to Java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does provide strong, flexible support for I/O as it relates to files and networks.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write data to a destination, one item at time: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information from a program.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467601" cy="23621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defines two different types of Streams-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bytes.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used, for example, when reading or writing binary data.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characters.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some cases,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are more efficient than 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use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perform input and output of 8-bit bytes.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top, there are two abstract classes: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InputStream and OutputStream define several key methods that the other stream classes implement.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read( )and write( ), which, respectively, read and write bytes of data.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are declared as abstract inside InputStream and OutputStream.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Closing the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Closing a stream when it's no longer needed is very important.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so important that we have used a finally block to guarantee that both streams will be closed even if an error occurs. This practice helps avoid serious resource leaks.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 we call the close(), it clears the buffer by performing the write operation to the destination and then closes the stream. 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That's why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makes sure that each stream variable contains an object reference before invoking close.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37744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8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Binary I/O classes</a:t>
            </a:r>
            <a:endParaRPr lang="en-US" sz="2400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2" y="1219200"/>
            <a:ext cx="8344308" cy="4953000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Stream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990592"/>
          <a:ext cx="9144000" cy="586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4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Stream 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 / Use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input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output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reading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writing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stream that reads from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writes to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input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7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output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contains print() and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println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35" y="990600"/>
            <a:ext cx="9162635" cy="594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915400" cy="373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73752"/>
          </a:xfrm>
        </p:spPr>
        <p:txBody>
          <a:bodyPr>
            <a:normAutofit/>
          </a:bodyPr>
          <a:lstStyle/>
          <a:p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stream classes which create byte streams linked to files.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Files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we can use read( ) that is defined with in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time read() is called, it reads a single byte from the file and returns the byte as an integer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write to a file, we can use the write( )method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write(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57200"/>
            <a:ext cx="79248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[])throws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fin=null;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=null;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fin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do {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if(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fout.write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}       while(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  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                    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("File Error");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1816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can be used to read/write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objects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enables you to perform I/O for objects in addition to primitive type values and strings.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all the functions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ObjectInputStream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09" y="2057400"/>
            <a:ext cx="8766191" cy="3276600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067800" cy="3809999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774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 smtClean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Serialization</a:t>
            </a:r>
            <a:endParaRPr lang="en-US" sz="4800" b="0" dirty="0">
              <a:solidFill>
                <a:srgbClr val="0070C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the process of writing the state of an object to a byte 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when we want to save the state of our program to a persistent storage area, such as a file.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later time, we may restore these objects by using the process of de-serialization.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also needed to implement Remote Method Invocation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object to be serialized may have references to other objects, which, in turn, have references to still more objects.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attempt to serialize an object at the top of an object graph, all of the other referenced objects are recursively located and serialized.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Only an object that implements 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be saved and restored by the serialization facilities.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no members.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simply used to indicate that a class may be serialized.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a class is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all of its subclasses are also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 Example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double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s,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double 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return "s=" + s + ";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 +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"; d=" +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provides the methods for obtaining the properties of a file/directory and for renaming and deleting a file/directory.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absolute file name (or full name) contains a file name with its complete path and drive letter.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c:\book\Welcome.java</a:t>
            </a:r>
          </a:p>
          <a:p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relative file name is in relation to the current working directory.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complete directory path for a relative file name is omitted.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Welcome.java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84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SerializationDemo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object1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("Hello", -7, 2.7e10);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("object1: " + 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oos.writeObject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oos.flush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serialization: " + e);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Object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object2;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object2 =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ois.readObject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ois.close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("object2: " + object2);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catch(Exception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which prompts the user to enter the path of the file to be read (f1) and file to be written(f2).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Append the content of the file f1 at the end of file f2. 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is a wrapper class for the file name and its directory path.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directory c:\book,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File("c:\\book\\test.dat")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file c:\book\test.dat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 class does not contain the methods for reading and writing file contents.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and Constructors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File(String </a:t>
            </a:r>
            <a:r>
              <a:rPr lang="en-US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path_name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specified path name. The path name may be a directory or a file.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File Class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isFile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isDirectory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isHidden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exists()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canRead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canWrite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getAbsolutePath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length()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delete()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renameTo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(File f)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File []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listFiles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 returns the date and time when the file was last modified.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measured in milliseconds since the beginning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Unix time (00:00:00 GMT, January 1, 1970).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Date class is used to display it in a readable format.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("Last modified on " +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java.util.Date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file.lastModified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()));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all files are byte-oriented, and Java provides methods to read and write bytes from and to a file.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allows us to wrap a byte-oriented file stream within a character-based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to read and write Files. 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2261</TotalTime>
  <Words>1239</Words>
  <Application>Microsoft Office PowerPoint</Application>
  <PresentationFormat>On-screen Show (4:3)</PresentationFormat>
  <Paragraphs>344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Programming in Java   Files and I/O Streams </vt:lpstr>
      <vt:lpstr>Introduction</vt:lpstr>
      <vt:lpstr> Files</vt:lpstr>
      <vt:lpstr>File Class</vt:lpstr>
      <vt:lpstr>File Class</vt:lpstr>
      <vt:lpstr>Methods and Constructors</vt:lpstr>
      <vt:lpstr>Methods of File Class</vt:lpstr>
      <vt:lpstr>Important</vt:lpstr>
      <vt:lpstr>Reading and Writing Files</vt:lpstr>
      <vt:lpstr>PrinterWriter Class</vt:lpstr>
      <vt:lpstr>PowerPoint Presentation</vt:lpstr>
      <vt:lpstr>Using PrintWriter</vt:lpstr>
      <vt:lpstr>PrintWriter Methods</vt:lpstr>
      <vt:lpstr>Using Scanner</vt:lpstr>
      <vt:lpstr>Scanner Methods</vt:lpstr>
      <vt:lpstr> I/O Streams</vt:lpstr>
      <vt:lpstr>Streams</vt:lpstr>
      <vt:lpstr>I/O Streams</vt:lpstr>
      <vt:lpstr>Input Stream</vt:lpstr>
      <vt:lpstr>Output Stream</vt:lpstr>
      <vt:lpstr>Types of Streams</vt:lpstr>
      <vt:lpstr>Byte Streams</vt:lpstr>
      <vt:lpstr>Closing the Streams</vt:lpstr>
      <vt:lpstr> Binary I/O classes</vt:lpstr>
      <vt:lpstr>Binary Input/Output Classes</vt:lpstr>
      <vt:lpstr>Byte Stream Classes</vt:lpstr>
      <vt:lpstr>Methods defined by ‘InputStream’</vt:lpstr>
      <vt:lpstr>Methods defined by ‘OutputStream’</vt:lpstr>
      <vt:lpstr>FileInputStream and FileOutputStream</vt:lpstr>
      <vt:lpstr>Reading and Writing Files</vt:lpstr>
      <vt:lpstr>PowerPoint Presentation</vt:lpstr>
      <vt:lpstr>Object Input/Output</vt:lpstr>
      <vt:lpstr>Constructor and Methods of ObjectInputStream</vt:lpstr>
      <vt:lpstr>Constructor and Methods of ObjectOutputStream</vt:lpstr>
      <vt:lpstr>Serialization</vt:lpstr>
      <vt:lpstr>Serialization</vt:lpstr>
      <vt:lpstr>PowerPoint Presentation</vt:lpstr>
      <vt:lpstr>Serializable Interface</vt:lpstr>
      <vt:lpstr>Serialization 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Subhita Menon</cp:lastModifiedBy>
  <cp:revision>86</cp:revision>
  <dcterms:created xsi:type="dcterms:W3CDTF">2006-08-16T00:00:00Z</dcterms:created>
  <dcterms:modified xsi:type="dcterms:W3CDTF">2018-04-03T04:28:09Z</dcterms:modified>
</cp:coreProperties>
</file>