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9" d="100"/>
          <a:sy n="89" d="100"/>
        </p:scale>
        <p:origin x="45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0B38-C1E4-4318-8D41-EA11F3D62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Yelp Recommendation System and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B15A9-1722-4B64-BF69-9A57E8C03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 err="1"/>
              <a:t>Devesh</a:t>
            </a:r>
            <a:r>
              <a:rPr lang="en-US" dirty="0"/>
              <a:t> </a:t>
            </a:r>
            <a:r>
              <a:rPr lang="en-US" dirty="0" err="1"/>
              <a:t>kandpal</a:t>
            </a:r>
            <a:endParaRPr lang="en-US" dirty="0"/>
          </a:p>
          <a:p>
            <a:pPr algn="r"/>
            <a:r>
              <a:rPr lang="en-US" dirty="0"/>
              <a:t>Soham Dasneogi</a:t>
            </a:r>
          </a:p>
        </p:txBody>
      </p:sp>
    </p:spTree>
    <p:extLst>
      <p:ext uri="{BB962C8B-B14F-4D97-AF65-F5344CB8AC3E}">
        <p14:creationId xmlns:p14="http://schemas.microsoft.com/office/powerpoint/2010/main" val="164462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D252-19B1-4FF3-AC12-C75595B2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1323-0210-47E5-B1A0-D742AD78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is opinion mining and a process to determining whether a piece of review is POSITIVE NEGATIVE or NEUTRAL.</a:t>
            </a:r>
          </a:p>
          <a:p>
            <a:r>
              <a:rPr lang="en-US" dirty="0"/>
              <a:t>It is deriving the opinion of the writer.</a:t>
            </a:r>
          </a:p>
          <a:p>
            <a:r>
              <a:rPr lang="en-US" dirty="0"/>
              <a:t>We have used Latent </a:t>
            </a:r>
            <a:r>
              <a:rPr lang="en-US" dirty="0" err="1"/>
              <a:t>Dirichlet</a:t>
            </a:r>
            <a:r>
              <a:rPr lang="en-US" dirty="0"/>
              <a:t> Analysis (LDA) to mine the user reviews. The idea is to showcase the what people in the consolidated are talking about so that it gives a high level view to the business users without getting into the details of reading each review</a:t>
            </a:r>
          </a:p>
        </p:txBody>
      </p:sp>
    </p:spTree>
    <p:extLst>
      <p:ext uri="{BB962C8B-B14F-4D97-AF65-F5344CB8AC3E}">
        <p14:creationId xmlns:p14="http://schemas.microsoft.com/office/powerpoint/2010/main" val="268619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B864-274C-4E82-A688-65BC9B58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5401-23EB-4C90-8F4F-C555DB70D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B709-32FF-464F-94E7-9F64A85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80EB-E320-4A18-96F1-016B4A69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Yelp dataset is a subset of businesses, reviews and user data</a:t>
            </a:r>
          </a:p>
          <a:p>
            <a:r>
              <a:rPr lang="en-US" dirty="0"/>
              <a:t>Each file consists of a single object type, one JSON-object-per-line</a:t>
            </a:r>
          </a:p>
          <a:p>
            <a:r>
              <a:rPr lang="en-US" dirty="0"/>
              <a:t>Yelp aggregates review data from its users and ranks restaurants based on them</a:t>
            </a:r>
          </a:p>
        </p:txBody>
      </p:sp>
    </p:spTree>
    <p:extLst>
      <p:ext uri="{BB962C8B-B14F-4D97-AF65-F5344CB8AC3E}">
        <p14:creationId xmlns:p14="http://schemas.microsoft.com/office/powerpoint/2010/main" val="56807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3C6D-4D23-45D8-953D-5EB8A9E6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6785-7921-4268-925E-794E3FB1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user profile, we would recommend restaurants using geospatial location in conjunction with collaborative filtering</a:t>
            </a:r>
          </a:p>
          <a:p>
            <a:r>
              <a:rPr lang="en-US" dirty="0"/>
              <a:t>Using the user reviews, we would performed sentimental analysis on the recommended restaurant reviews.</a:t>
            </a:r>
          </a:p>
        </p:txBody>
      </p:sp>
    </p:spTree>
    <p:extLst>
      <p:ext uri="{BB962C8B-B14F-4D97-AF65-F5344CB8AC3E}">
        <p14:creationId xmlns:p14="http://schemas.microsoft.com/office/powerpoint/2010/main" val="156217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6B9B-329E-4AF0-9614-75AF3249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System Architecture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DF6782-0F2D-4F4F-A65C-F7DB6CF7E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575" y="2181224"/>
            <a:ext cx="5209120" cy="44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0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8FE9-C136-4EC3-90C0-45D44B25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B245D-4AAD-4FC7-8DCB-20C55429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 (</a:t>
            </a:r>
            <a:r>
              <a:rPr lang="en-US" dirty="0" err="1"/>
              <a:t>PySpark</a:t>
            </a:r>
            <a:r>
              <a:rPr lang="en-US" dirty="0"/>
              <a:t>) for data cleaning and segregation</a:t>
            </a:r>
          </a:p>
          <a:p>
            <a:r>
              <a:rPr lang="en-US" dirty="0"/>
              <a:t>Flask for </a:t>
            </a:r>
            <a:r>
              <a:rPr lang="en-US" dirty="0" err="1"/>
              <a:t>buiding</a:t>
            </a:r>
            <a:r>
              <a:rPr lang="en-US" dirty="0"/>
              <a:t> the web application</a:t>
            </a:r>
          </a:p>
          <a:p>
            <a:r>
              <a:rPr lang="en-US" dirty="0"/>
              <a:t>MongoDB for user and restaurant details apart from storing the results of Option Mining and Sentiment Analysis done using LDA</a:t>
            </a:r>
          </a:p>
          <a:p>
            <a:r>
              <a:rPr lang="en-US" dirty="0"/>
              <a:t>Spark ML for ALS Matrix Factorization Model</a:t>
            </a:r>
          </a:p>
          <a:p>
            <a:r>
              <a:rPr lang="en-US" dirty="0"/>
              <a:t>Genism for Topic Modeling on restaurant reviews and sentiment polarity</a:t>
            </a:r>
          </a:p>
          <a:p>
            <a:r>
              <a:rPr lang="en-US" dirty="0"/>
              <a:t>Google Cloud Compute for hosting the data pipeline </a:t>
            </a:r>
          </a:p>
        </p:txBody>
      </p:sp>
    </p:spTree>
    <p:extLst>
      <p:ext uri="{BB962C8B-B14F-4D97-AF65-F5344CB8AC3E}">
        <p14:creationId xmlns:p14="http://schemas.microsoft.com/office/powerpoint/2010/main" val="69999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2D6-F942-4F31-8178-4B85E50A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DA4B-298A-4BBC-93E2-B3A27FF0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most common types of recommender systems are Content-Based and Collaborative Filtering</a:t>
            </a:r>
          </a:p>
          <a:p>
            <a:r>
              <a:rPr lang="en-US" dirty="0"/>
              <a:t>Collaborative Filtering produces recommendations based on the knowledge of users’ attitude to items, that is it uses the wisdom of the crowd to recommend items</a:t>
            </a:r>
          </a:p>
          <a:p>
            <a:r>
              <a:rPr lang="en-US" dirty="0"/>
              <a:t>Content based recommender system focus on the attributes of the items and give you recommendations based on the similarity between them </a:t>
            </a:r>
          </a:p>
        </p:txBody>
      </p:sp>
    </p:spTree>
    <p:extLst>
      <p:ext uri="{BB962C8B-B14F-4D97-AF65-F5344CB8AC3E}">
        <p14:creationId xmlns:p14="http://schemas.microsoft.com/office/powerpoint/2010/main" val="330619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5133-463A-46F3-B067-8E4BA29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28F0-09C8-48A7-A5E6-DBB533AE1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Filtering is most commonly used because it usually gives better results.</a:t>
            </a:r>
          </a:p>
          <a:p>
            <a:r>
              <a:rPr lang="en-US" dirty="0"/>
              <a:t>The algorithm has the ability to do feature learning </a:t>
            </a:r>
            <a:r>
              <a:rPr lang="en-US" dirty="0" err="1"/>
              <a:t>i.e</a:t>
            </a:r>
            <a:r>
              <a:rPr lang="en-US" dirty="0"/>
              <a:t> it can start to learn for itself what features to use for itself</a:t>
            </a:r>
          </a:p>
          <a:p>
            <a:r>
              <a:rPr lang="en-US" dirty="0"/>
              <a:t>Collaborative Filtering is further divided into MEMORY-BASED CF and MODEL-BASED CF</a:t>
            </a:r>
          </a:p>
        </p:txBody>
      </p:sp>
    </p:spTree>
    <p:extLst>
      <p:ext uri="{BB962C8B-B14F-4D97-AF65-F5344CB8AC3E}">
        <p14:creationId xmlns:p14="http://schemas.microsoft.com/office/powerpoint/2010/main" val="155249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9EE3-4B31-417B-A47C-B6250F41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Based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550E-FABA-4ACC-BC95-8847EF2DF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 CF is based on matrix factorization which is an unsupervised learning method for latent variable decomposition and dimensionality reduction</a:t>
            </a:r>
          </a:p>
          <a:p>
            <a:r>
              <a:rPr lang="en-US" dirty="0"/>
              <a:t>We are using ALTERNATING LEAST SQUARES (ALS) Matrix Factorization method</a:t>
            </a:r>
          </a:p>
          <a:p>
            <a:r>
              <a:rPr lang="en-US" dirty="0"/>
              <a:t>ALS works by trying to find out the optimal representation of a user and a product matrix</a:t>
            </a:r>
          </a:p>
          <a:p>
            <a:r>
              <a:rPr lang="en-US" dirty="0"/>
              <a:t>The genius part of ALS is that it alternates between finding the optimal values for the user matrix and the product matrix</a:t>
            </a:r>
          </a:p>
        </p:txBody>
      </p:sp>
    </p:spTree>
    <p:extLst>
      <p:ext uri="{BB962C8B-B14F-4D97-AF65-F5344CB8AC3E}">
        <p14:creationId xmlns:p14="http://schemas.microsoft.com/office/powerpoint/2010/main" val="323482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1768-A26E-4122-9241-A586B7F2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B6C5-A117-45DA-8DE4-F10A61A0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ALS modelling is an unsupervised technique and takes into consideration latent factors.</a:t>
            </a:r>
          </a:p>
          <a:p>
            <a:r>
              <a:rPr lang="en-US" dirty="0"/>
              <a:t>Our model is build on three features user business and reviews</a:t>
            </a:r>
          </a:p>
          <a:p>
            <a:r>
              <a:rPr lang="en-US" dirty="0"/>
              <a:t>We construct a Matrix Factorization model using these three features </a:t>
            </a:r>
          </a:p>
          <a:p>
            <a:r>
              <a:rPr lang="en-US" dirty="0"/>
              <a:t>Resulting model is capable of answering the following:</a:t>
            </a:r>
          </a:p>
          <a:p>
            <a:r>
              <a:rPr lang="en-US" dirty="0"/>
              <a:t>1.	Products for Users</a:t>
            </a:r>
          </a:p>
          <a:p>
            <a:r>
              <a:rPr lang="en-US" dirty="0"/>
              <a:t>II.	Users of a given Product</a:t>
            </a:r>
          </a:p>
          <a:p>
            <a:r>
              <a:rPr lang="en-US" dirty="0"/>
              <a:t>We evaluate the model on basis of RMSE score</a:t>
            </a:r>
          </a:p>
        </p:txBody>
      </p:sp>
    </p:spTree>
    <p:extLst>
      <p:ext uri="{BB962C8B-B14F-4D97-AF65-F5344CB8AC3E}">
        <p14:creationId xmlns:p14="http://schemas.microsoft.com/office/powerpoint/2010/main" val="20372857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60</TotalTime>
  <Words>469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Yelp Recommendation System and Sentiment Analysis</vt:lpstr>
      <vt:lpstr>Yelp DataSet</vt:lpstr>
      <vt:lpstr>Goals</vt:lpstr>
      <vt:lpstr>System Architecture</vt:lpstr>
      <vt:lpstr>Technological stack</vt:lpstr>
      <vt:lpstr>Recommender system</vt:lpstr>
      <vt:lpstr>Collaborative filtering</vt:lpstr>
      <vt:lpstr>Model Based Collaborative Filtering</vt:lpstr>
      <vt:lpstr>Alternating LEAST Squares</vt:lpstr>
      <vt:lpstr>Sentiment analysis</vt:lpstr>
      <vt:lpstr>Sentiment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Recommendation System and Sentiment Analysis</dc:title>
  <dc:creator>Soham Neogi</dc:creator>
  <cp:lastModifiedBy>Soham Neogi</cp:lastModifiedBy>
  <cp:revision>8</cp:revision>
  <dcterms:created xsi:type="dcterms:W3CDTF">2017-12-15T21:21:24Z</dcterms:created>
  <dcterms:modified xsi:type="dcterms:W3CDTF">2017-12-15T23:44:42Z</dcterms:modified>
</cp:coreProperties>
</file>