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 Regression Models Are Used in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Unlocking Business Insights through Data</a:t>
            </a:r>
          </a:p>
          <a:p>
            <a:r>
              <a:rPr dirty="0"/>
              <a:t>Presented by: </a:t>
            </a:r>
            <a:r>
              <a:rPr lang="en-US" dirty="0"/>
              <a:t>Soham Patel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quality and availability</a:t>
            </a:r>
          </a:p>
          <a:p>
            <a:r>
              <a:t>- Overfitting and underfitting</a:t>
            </a:r>
          </a:p>
          <a:p>
            <a:r>
              <a:t>- Interpretation of coefficients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Excel, Python (Scikit-learn), R</a:t>
            </a:r>
          </a:p>
          <a:p>
            <a:r>
              <a:t>- BI Tools: Tableau, Power BI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Regression models are powerful tools for making informed business decisions.</a:t>
            </a:r>
          </a:p>
          <a:p>
            <a:r>
              <a:t>- Widely used across industries for forecasting, optimization, and strategy.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</a:t>
            </a:r>
          </a:p>
          <a:p>
            <a:r>
              <a:rPr dirty="0"/>
              <a:t>Contact Info: </a:t>
            </a:r>
            <a:r>
              <a:rPr lang="en-US" dirty="0"/>
              <a:t>sohampatel919@gmail.com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Regression?</a:t>
            </a:r>
          </a:p>
          <a:p>
            <a:r>
              <a:t>- A statistical method to model relationships between variables.</a:t>
            </a:r>
          </a:p>
          <a:p>
            <a:r>
              <a:t>- Helps predict an outcome based on one or more predictors.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Linear Regression – Predict continuous variables (e.g., sales, price).</a:t>
            </a:r>
          </a:p>
          <a:p>
            <a:r>
              <a:t>- Logistic Regression – For binary outcomes (yes/no, success/failure).</a:t>
            </a:r>
          </a:p>
          <a:p>
            <a:r>
              <a:t>- Multiple Regression – Considers multiple input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Regression in Business?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Forecast sales or demand</a:t>
            </a:r>
          </a:p>
          <a:p>
            <a:r>
              <a:t>- Optimize marketing strategies</a:t>
            </a:r>
          </a:p>
          <a:p>
            <a:r>
              <a:t>- Analyze customer behavior</a:t>
            </a:r>
          </a:p>
          <a:p>
            <a:r>
              <a:t>- Determine pricing strategies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1 – Sales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future sales based on historical data.</a:t>
            </a:r>
          </a:p>
          <a:p>
            <a:r>
              <a:t>- Example: Seasonal sales patterns, advertising budget, economic indicators.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2 – Marketing ROI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Assess the effectiveness of marketing campaigns.</a:t>
            </a:r>
          </a:p>
          <a:p>
            <a:r>
              <a:t>- Example: Relationship between ad spend and revenue increase.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3 – Customer Churn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 to predict if a customer will leave.</a:t>
            </a:r>
          </a:p>
          <a:p>
            <a:r>
              <a:t>- Useful for telecom, banking, SaaS companies.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4 –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Banks use regression to assess loan default risk.</a:t>
            </a:r>
          </a:p>
          <a:p>
            <a:r>
              <a:t>- Helps in credit scoring and fraud detection.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Data-driven decision-making</a:t>
            </a:r>
          </a:p>
          <a:p>
            <a:r>
              <a:t>- Cost savings and efficiency</a:t>
            </a:r>
          </a:p>
          <a:p>
            <a:r>
              <a:t>- Better targeting and personalization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309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How Regression Models Are Used in Business</vt:lpstr>
      <vt:lpstr>Introduction</vt:lpstr>
      <vt:lpstr>Types of Regression Models</vt:lpstr>
      <vt:lpstr>Why Use Regression in Business?</vt:lpstr>
      <vt:lpstr>Use Case 1 – Sales Forecasting</vt:lpstr>
      <vt:lpstr>Use Case 2 – Marketing ROI</vt:lpstr>
      <vt:lpstr>Use Case 3 – Customer Churn Prediction</vt:lpstr>
      <vt:lpstr>Use Case 4 – Risk Management</vt:lpstr>
      <vt:lpstr>Benefits of Using Regression Models</vt:lpstr>
      <vt:lpstr>Challenges and Considerations</vt:lpstr>
      <vt:lpstr>Tools and Technologies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Soham Patel</cp:lastModifiedBy>
  <cp:revision>3</cp:revision>
  <dcterms:created xsi:type="dcterms:W3CDTF">2013-01-27T09:14:16Z</dcterms:created>
  <dcterms:modified xsi:type="dcterms:W3CDTF">2025-06-07T11:01:47Z</dcterms:modified>
  <cp:category/>
</cp:coreProperties>
</file>