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C8C8C8"/>
                </a:solidFill>
              </a:rPr>
              <a:t>By Soham |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0F8FF"/>
                </a:solidFill>
              </a:rPr>
              <a:t>Data Science is a multidisciplinary field that uses statistics, mathematics, programming, and domain knowledge to extract insights and knowledge from data.</a:t>
            </a:r>
          </a:p>
          <a:p>
            <a:endParaRPr>
              <a:solidFill>
                <a:srgbClr val="F0F8FF"/>
              </a:solidFill>
            </a:endParaRPr>
          </a:p>
          <a:p>
            <a:r>
              <a:rPr>
                <a:solidFill>
                  <a:srgbClr val="F0F8FF"/>
                </a:solidFill>
              </a:rPr>
              <a:t>🔹 Data Collection &amp; Cleaning</a:t>
            </a:r>
          </a:p>
          <a:p>
            <a:r>
              <a:rPr>
                <a:solidFill>
                  <a:srgbClr val="F0F8FF"/>
                </a:solidFill>
              </a:rPr>
              <a:t>🔹 Analysis &amp; Modeling</a:t>
            </a:r>
          </a:p>
          <a:p>
            <a:r>
              <a:rPr>
                <a:solidFill>
                  <a:srgbClr val="F0F8FF"/>
                </a:solidFill>
              </a:rPr>
              <a:t>🔹 Visualization &amp; Interpretation</a:t>
            </a:r>
          </a:p>
          <a:p>
            <a:r>
              <a:rPr>
                <a:solidFill>
                  <a:srgbClr val="F0F8FF"/>
                </a:solidFill>
              </a:rPr>
              <a:t>🔹 Decision 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B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Why is Data Science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🔹 Enables better decision-making using data</a:t>
            </a:r>
          </a:p>
          <a:p>
            <a:r>
              <a:rPr>
                <a:solidFill>
                  <a:srgbClr val="FFFFFF"/>
                </a:solidFill>
              </a:rPr>
              <a:t>🔹 Powers automation and intelligent systems</a:t>
            </a:r>
          </a:p>
          <a:p>
            <a:r>
              <a:rPr>
                <a:solidFill>
                  <a:srgbClr val="FFFFFF"/>
                </a:solidFill>
              </a:rPr>
              <a:t>🔹 Helps in detecting patterns, frauds, and trends</a:t>
            </a:r>
          </a:p>
          <a:p>
            <a:r>
              <a:rPr>
                <a:solidFill>
                  <a:srgbClr val="FFFFFF"/>
                </a:solidFill>
              </a:rPr>
              <a:t>🔹 Drives innovation across industries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</a:rPr>
              <a:t>Data Science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Step-by-step flow:</a:t>
            </a:r>
          </a:p>
          <a:p>
            <a:endParaRPr>
              <a:solidFill>
                <a:srgbClr val="FFFFFF"/>
              </a:solidFill>
            </a:endParaRPr>
          </a:p>
          <a:p>
            <a:r>
              <a:rPr>
                <a:solidFill>
                  <a:srgbClr val="FFFFFF"/>
                </a:solidFill>
              </a:rPr>
              <a:t>1️⃣ Data Collection</a:t>
            </a:r>
          </a:p>
          <a:p>
            <a:r>
              <a:rPr>
                <a:solidFill>
                  <a:srgbClr val="FFFFFF"/>
                </a:solidFill>
              </a:rPr>
              <a:t>2️⃣ Data Cleaning</a:t>
            </a:r>
          </a:p>
          <a:p>
            <a:r>
              <a:rPr>
                <a:solidFill>
                  <a:srgbClr val="FFFFFF"/>
                </a:solidFill>
              </a:rPr>
              <a:t>3️⃣ Exploratory Data Analysis (EDA)</a:t>
            </a:r>
          </a:p>
          <a:p>
            <a:r>
              <a:rPr>
                <a:solidFill>
                  <a:srgbClr val="FFFFFF"/>
                </a:solidFill>
              </a:rPr>
              <a:t>4️⃣ Model Building</a:t>
            </a:r>
          </a:p>
          <a:p>
            <a:r>
              <a:rPr>
                <a:solidFill>
                  <a:srgbClr val="FFFFFF"/>
                </a:solidFill>
              </a:rPr>
              <a:t>5️⃣ Model Evaluation &amp;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2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Key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E6E6FA"/>
                </a:solidFill>
              </a:rPr>
              <a:t>⚙️ Python, R, SQL</a:t>
            </a:r>
          </a:p>
          <a:p>
            <a:r>
              <a:rPr>
                <a:solidFill>
                  <a:srgbClr val="E6E6FA"/>
                </a:solidFill>
              </a:rPr>
              <a:t>📊 Tableau, Power BI</a:t>
            </a:r>
          </a:p>
          <a:p>
            <a:r>
              <a:rPr>
                <a:solidFill>
                  <a:srgbClr val="E6E6FA"/>
                </a:solidFill>
              </a:rPr>
              <a:t>📦 Hadoop, Spark</a:t>
            </a:r>
          </a:p>
          <a:p>
            <a:r>
              <a:rPr>
                <a:solidFill>
                  <a:srgbClr val="E6E6FA"/>
                </a:solidFill>
              </a:rPr>
              <a:t>🧠 TensorFlow, Scikit-learn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Applications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0FFFF"/>
                </a:solidFill>
              </a:rPr>
              <a:t>🏥 Healthcare – Predictive diagnosis</a:t>
            </a:r>
          </a:p>
          <a:p>
            <a:r>
              <a:rPr>
                <a:solidFill>
                  <a:srgbClr val="F0FFFF"/>
                </a:solidFill>
              </a:rPr>
              <a:t>💳 Finance – Fraud detection</a:t>
            </a:r>
          </a:p>
          <a:p>
            <a:r>
              <a:rPr>
                <a:solidFill>
                  <a:srgbClr val="F0FFFF"/>
                </a:solidFill>
              </a:rPr>
              <a:t>🛍️ E-commerce – Recommendation systems</a:t>
            </a:r>
          </a:p>
          <a:p>
            <a:r>
              <a:rPr>
                <a:solidFill>
                  <a:srgbClr val="F0FFFF"/>
                </a:solidFill>
              </a:rPr>
              <a:t>🚗 Automotive – Self-driving 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1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Roles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0F5"/>
                </a:solidFill>
              </a:rPr>
              <a:t>👩‍🔬 Data Scientist – Builds and tests models</a:t>
            </a:r>
          </a:p>
          <a:p>
            <a:r>
              <a:rPr>
                <a:solidFill>
                  <a:srgbClr val="FFF0F5"/>
                </a:solidFill>
              </a:rPr>
              <a:t>📊 Data Analyst – Extracts insights from data</a:t>
            </a:r>
          </a:p>
          <a:p>
            <a:r>
              <a:rPr>
                <a:solidFill>
                  <a:srgbClr val="FFF0F5"/>
                </a:solidFill>
              </a:rPr>
              <a:t>🧑‍💻 ML Engineer – Deploys machine learning models</a:t>
            </a:r>
          </a:p>
          <a:p>
            <a:r>
              <a:rPr>
                <a:solidFill>
                  <a:srgbClr val="FFF0F5"/>
                </a:solidFill>
              </a:rPr>
              <a:t>🔧 Data Engineer – Manages data infrastructure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Future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DCDCDC"/>
                </a:solidFill>
              </a:rPr>
              <a:t>🔮 Integration with AI and IoT</a:t>
            </a:r>
          </a:p>
          <a:p>
            <a:r>
              <a:rPr>
                <a:solidFill>
                  <a:srgbClr val="DCDCDC"/>
                </a:solidFill>
              </a:rPr>
              <a:t>🧠 Ethical and Responsible AI</a:t>
            </a:r>
          </a:p>
          <a:p>
            <a:r>
              <a:rPr>
                <a:solidFill>
                  <a:srgbClr val="DCDCDC"/>
                </a:solidFill>
              </a:rPr>
              <a:t>📈 High demand for skilled professionals</a:t>
            </a:r>
          </a:p>
          <a:p>
            <a:r>
              <a:rPr>
                <a:solidFill>
                  <a:srgbClr val="DCDCDC"/>
                </a:solidFill>
              </a:rPr>
              <a:t>🌍 Greater impact on business and society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E4E1"/>
                </a:solidFill>
              </a:rPr>
              <a:t>✅ Data Science is transforming the world</a:t>
            </a:r>
          </a:p>
          <a:p>
            <a:r>
              <a:rPr>
                <a:solidFill>
                  <a:srgbClr val="FFE4E1"/>
                </a:solidFill>
              </a:rPr>
              <a:t>✅ Combines domain knowledge, programming, and statistics</a:t>
            </a:r>
          </a:p>
          <a:p>
            <a:r>
              <a:rPr>
                <a:solidFill>
                  <a:srgbClr val="FFE4E1"/>
                </a:solidFill>
              </a:rPr>
              <a:t>✅ Opens doors to multiple career opportunities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Data Science</vt:lpstr>
      <vt:lpstr>What is Data Science?</vt:lpstr>
      <vt:lpstr>Why is Data Science Important?</vt:lpstr>
      <vt:lpstr>Data Science Process</vt:lpstr>
      <vt:lpstr>Key Tools &amp; Technologies</vt:lpstr>
      <vt:lpstr>Applications of Data Science</vt:lpstr>
      <vt:lpstr>Roles in Data Science</vt:lpstr>
      <vt:lpstr>Future of Data Science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Soham Patel</cp:lastModifiedBy>
  <cp:revision>2</cp:revision>
  <dcterms:created xsi:type="dcterms:W3CDTF">2013-01-27T09:14:16Z</dcterms:created>
  <dcterms:modified xsi:type="dcterms:W3CDTF">2025-07-08T03:29:29Z</dcterms:modified>
  <cp:category/>
</cp:coreProperties>
</file>