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Arial Bold" charset="1" panose="020B0802020202020204"/>
      <p:regular r:id="rId17"/>
    </p:embeddedFont>
    <p:embeddedFont>
      <p:font typeface="Canva Sans Bold" charset="1" panose="020B0803030501040103"/>
      <p:regular r:id="rId18"/>
    </p:embeddedFont>
    <p:embeddedFont>
      <p:font typeface="Arial" charset="1" panose="020B0502020202020204"/>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pn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2.png" Type="http://schemas.openxmlformats.org/officeDocument/2006/relationships/image"/><Relationship Id="rId11" Target="../media/image23.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18.png" Type="http://schemas.openxmlformats.org/officeDocument/2006/relationships/image"/><Relationship Id="rId7" Target="../media/image19.svg" Type="http://schemas.openxmlformats.org/officeDocument/2006/relationships/image"/><Relationship Id="rId8" Target="../media/image20.png" Type="http://schemas.openxmlformats.org/officeDocument/2006/relationships/image"/><Relationship Id="rId9" Target="../media/image21.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4.png" Type="http://schemas.openxmlformats.org/officeDocument/2006/relationships/image"/><Relationship Id="rId5" Target="../media/image25.png" Type="http://schemas.openxmlformats.org/officeDocument/2006/relationships/image"/><Relationship Id="rId6" Target="../media/image2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41519"/>
        </a:solidFill>
      </p:bgPr>
    </p:bg>
    <p:spTree>
      <p:nvGrpSpPr>
        <p:cNvPr id="1" name=""/>
        <p:cNvGrpSpPr/>
        <p:nvPr/>
      </p:nvGrpSpPr>
      <p:grpSpPr>
        <a:xfrm>
          <a:off x="0" y="0"/>
          <a:ext cx="0" cy="0"/>
          <a:chOff x="0" y="0"/>
          <a:chExt cx="0" cy="0"/>
        </a:xfrm>
      </p:grpSpPr>
      <p:sp>
        <p:nvSpPr>
          <p:cNvPr name="Freeform 2" id="2"/>
          <p:cNvSpPr/>
          <p:nvPr/>
        </p:nvSpPr>
        <p:spPr>
          <a:xfrm flipH="false" flipV="false" rot="0">
            <a:off x="7640554" y="1297534"/>
            <a:ext cx="11404113" cy="11487660"/>
          </a:xfrm>
          <a:custGeom>
            <a:avLst/>
            <a:gdLst/>
            <a:ahLst/>
            <a:cxnLst/>
            <a:rect r="r" b="b" t="t" l="l"/>
            <a:pathLst>
              <a:path h="11487660" w="11404113">
                <a:moveTo>
                  <a:pt x="0" y="0"/>
                </a:moveTo>
                <a:lnTo>
                  <a:pt x="11404113" y="0"/>
                </a:lnTo>
                <a:lnTo>
                  <a:pt x="11404113" y="11487660"/>
                </a:lnTo>
                <a:lnTo>
                  <a:pt x="0" y="11487660"/>
                </a:lnTo>
                <a:lnTo>
                  <a:pt x="0" y="0"/>
                </a:lnTo>
                <a:close/>
              </a:path>
            </a:pathLst>
          </a:custGeom>
          <a:blipFill>
            <a:blip r:embed="rId2">
              <a:alphaModFix amt="6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74577" y="845799"/>
            <a:ext cx="499539" cy="503199"/>
          </a:xfrm>
          <a:custGeom>
            <a:avLst/>
            <a:gdLst/>
            <a:ahLst/>
            <a:cxnLst/>
            <a:rect r="r" b="b" t="t" l="l"/>
            <a:pathLst>
              <a:path h="503199" w="499539">
                <a:moveTo>
                  <a:pt x="0" y="0"/>
                </a:moveTo>
                <a:lnTo>
                  <a:pt x="499540" y="0"/>
                </a:lnTo>
                <a:lnTo>
                  <a:pt x="499540" y="503199"/>
                </a:lnTo>
                <a:lnTo>
                  <a:pt x="0" y="5031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1383774">
            <a:off x="7565571" y="197405"/>
            <a:ext cx="11226909" cy="14341591"/>
            <a:chOff x="0" y="0"/>
            <a:chExt cx="2956881" cy="3777209"/>
          </a:xfrm>
        </p:grpSpPr>
        <p:sp>
          <p:nvSpPr>
            <p:cNvPr name="Freeform 5" id="5"/>
            <p:cNvSpPr/>
            <p:nvPr/>
          </p:nvSpPr>
          <p:spPr>
            <a:xfrm flipH="false" flipV="false" rot="0">
              <a:off x="0" y="0"/>
              <a:ext cx="2956881" cy="3777209"/>
            </a:xfrm>
            <a:custGeom>
              <a:avLst/>
              <a:gdLst/>
              <a:ahLst/>
              <a:cxnLst/>
              <a:rect r="r" b="b" t="t" l="l"/>
              <a:pathLst>
                <a:path h="3777209" w="2956881">
                  <a:moveTo>
                    <a:pt x="0" y="0"/>
                  </a:moveTo>
                  <a:lnTo>
                    <a:pt x="2956881" y="0"/>
                  </a:lnTo>
                  <a:lnTo>
                    <a:pt x="2956881" y="3777209"/>
                  </a:lnTo>
                  <a:lnTo>
                    <a:pt x="0" y="3777209"/>
                  </a:lnTo>
                  <a:close/>
                </a:path>
              </a:pathLst>
            </a:custGeom>
            <a:gradFill rotWithShape="true">
              <a:gsLst>
                <a:gs pos="0">
                  <a:srgbClr val="141519">
                    <a:alpha val="100000"/>
                  </a:srgbClr>
                </a:gs>
                <a:gs pos="100000">
                  <a:srgbClr val="141519">
                    <a:alpha val="0"/>
                  </a:srgbClr>
                </a:gs>
              </a:gsLst>
              <a:lin ang="0"/>
            </a:gradFill>
          </p:spPr>
        </p:sp>
        <p:sp>
          <p:nvSpPr>
            <p:cNvPr name="TextBox 6" id="6"/>
            <p:cNvSpPr txBox="true"/>
            <p:nvPr/>
          </p:nvSpPr>
          <p:spPr>
            <a:xfrm>
              <a:off x="0" y="28575"/>
              <a:ext cx="2956881" cy="3748634"/>
            </a:xfrm>
            <a:prstGeom prst="rect">
              <a:avLst/>
            </a:prstGeom>
          </p:spPr>
          <p:txBody>
            <a:bodyPr anchor="ctr" rtlCol="false" tIns="50800" lIns="50800" bIns="50800" rIns="50800"/>
            <a:lstStyle/>
            <a:p>
              <a:pPr algn="ctr">
                <a:lnSpc>
                  <a:spcPts val="2267"/>
                </a:lnSpc>
              </a:pPr>
            </a:p>
          </p:txBody>
        </p:sp>
      </p:grpSp>
      <p:grpSp>
        <p:nvGrpSpPr>
          <p:cNvPr name="Group 7" id="7"/>
          <p:cNvGrpSpPr/>
          <p:nvPr/>
        </p:nvGrpSpPr>
        <p:grpSpPr>
          <a:xfrm rot="1383774">
            <a:off x="7012072" y="108644"/>
            <a:ext cx="10773748" cy="14341591"/>
            <a:chOff x="0" y="0"/>
            <a:chExt cx="2837530" cy="3777209"/>
          </a:xfrm>
        </p:grpSpPr>
        <p:sp>
          <p:nvSpPr>
            <p:cNvPr name="Freeform 8" id="8"/>
            <p:cNvSpPr/>
            <p:nvPr/>
          </p:nvSpPr>
          <p:spPr>
            <a:xfrm flipH="false" flipV="false" rot="0">
              <a:off x="0" y="0"/>
              <a:ext cx="2837530" cy="3777209"/>
            </a:xfrm>
            <a:custGeom>
              <a:avLst/>
              <a:gdLst/>
              <a:ahLst/>
              <a:cxnLst/>
              <a:rect r="r" b="b" t="t" l="l"/>
              <a:pathLst>
                <a:path h="3777209" w="2837530">
                  <a:moveTo>
                    <a:pt x="0" y="0"/>
                  </a:moveTo>
                  <a:lnTo>
                    <a:pt x="2837530" y="0"/>
                  </a:lnTo>
                  <a:lnTo>
                    <a:pt x="2837530" y="3777209"/>
                  </a:lnTo>
                  <a:lnTo>
                    <a:pt x="0" y="3777209"/>
                  </a:lnTo>
                  <a:close/>
                </a:path>
              </a:pathLst>
            </a:custGeom>
            <a:gradFill rotWithShape="true">
              <a:gsLst>
                <a:gs pos="0">
                  <a:srgbClr val="141519">
                    <a:alpha val="100000"/>
                  </a:srgbClr>
                </a:gs>
                <a:gs pos="100000">
                  <a:srgbClr val="141519">
                    <a:alpha val="0"/>
                  </a:srgbClr>
                </a:gs>
              </a:gsLst>
              <a:lin ang="0"/>
            </a:gradFill>
          </p:spPr>
        </p:sp>
        <p:sp>
          <p:nvSpPr>
            <p:cNvPr name="TextBox 9" id="9"/>
            <p:cNvSpPr txBox="true"/>
            <p:nvPr/>
          </p:nvSpPr>
          <p:spPr>
            <a:xfrm>
              <a:off x="0" y="28575"/>
              <a:ext cx="2837530" cy="3748634"/>
            </a:xfrm>
            <a:prstGeom prst="rect">
              <a:avLst/>
            </a:prstGeom>
          </p:spPr>
          <p:txBody>
            <a:bodyPr anchor="ctr" rtlCol="false" tIns="50800" lIns="50800" bIns="50800" rIns="50800"/>
            <a:lstStyle/>
            <a:p>
              <a:pPr algn="ctr">
                <a:lnSpc>
                  <a:spcPts val="2267"/>
                </a:lnSpc>
              </a:pPr>
            </a:p>
          </p:txBody>
        </p:sp>
      </p:grpSp>
      <p:sp>
        <p:nvSpPr>
          <p:cNvPr name="TextBox 10" id="10"/>
          <p:cNvSpPr txBox="true"/>
          <p:nvPr/>
        </p:nvSpPr>
        <p:spPr>
          <a:xfrm rot="0">
            <a:off x="805149" y="2425607"/>
            <a:ext cx="11066183" cy="952626"/>
          </a:xfrm>
          <a:prstGeom prst="rect">
            <a:avLst/>
          </a:prstGeom>
        </p:spPr>
        <p:txBody>
          <a:bodyPr anchor="t" rtlCol="false" tIns="0" lIns="0" bIns="0" rIns="0">
            <a:spAutoFit/>
          </a:bodyPr>
          <a:lstStyle/>
          <a:p>
            <a:pPr algn="l">
              <a:lnSpc>
                <a:spcPts val="5983"/>
              </a:lnSpc>
            </a:pPr>
            <a:r>
              <a:rPr lang="en-US" sz="6799" spc="-108" b="true">
                <a:solidFill>
                  <a:srgbClr val="FFFFFF"/>
                </a:solidFill>
                <a:latin typeface="Arial Bold"/>
                <a:ea typeface="Arial Bold"/>
                <a:cs typeface="Arial Bold"/>
                <a:sym typeface="Arial Bold"/>
              </a:rPr>
              <a:t>Java-Microproject</a:t>
            </a:r>
          </a:p>
        </p:txBody>
      </p:sp>
      <p:sp>
        <p:nvSpPr>
          <p:cNvPr name="TextBox 11" id="11"/>
          <p:cNvSpPr txBox="true"/>
          <p:nvPr/>
        </p:nvSpPr>
        <p:spPr>
          <a:xfrm rot="0">
            <a:off x="1795032" y="930452"/>
            <a:ext cx="1302079" cy="362467"/>
          </a:xfrm>
          <a:prstGeom prst="rect">
            <a:avLst/>
          </a:prstGeom>
        </p:spPr>
        <p:txBody>
          <a:bodyPr anchor="t" rtlCol="false" tIns="0" lIns="0" bIns="0" rIns="0">
            <a:spAutoFit/>
          </a:bodyPr>
          <a:lstStyle/>
          <a:p>
            <a:pPr algn="l">
              <a:lnSpc>
                <a:spcPts val="2267"/>
              </a:lnSpc>
            </a:pPr>
            <a:r>
              <a:rPr lang="en-US" sz="2576" spc="-41" b="true">
                <a:solidFill>
                  <a:srgbClr val="FFFFFF"/>
                </a:solidFill>
                <a:latin typeface="Arial Bold"/>
                <a:ea typeface="Arial Bold"/>
                <a:cs typeface="Arial Bold"/>
                <a:sym typeface="Arial Bold"/>
              </a:rPr>
              <a:t>CodeIt</a:t>
            </a:r>
          </a:p>
        </p:txBody>
      </p:sp>
      <p:sp>
        <p:nvSpPr>
          <p:cNvPr name="TextBox 12" id="12"/>
          <p:cNvSpPr txBox="true"/>
          <p:nvPr/>
        </p:nvSpPr>
        <p:spPr>
          <a:xfrm rot="0">
            <a:off x="368689" y="8000634"/>
            <a:ext cx="6596710" cy="1935141"/>
          </a:xfrm>
          <a:prstGeom prst="rect">
            <a:avLst/>
          </a:prstGeom>
        </p:spPr>
        <p:txBody>
          <a:bodyPr anchor="t" rtlCol="false" tIns="0" lIns="0" bIns="0" rIns="0">
            <a:spAutoFit/>
          </a:bodyPr>
          <a:lstStyle/>
          <a:p>
            <a:pPr algn="ctr">
              <a:lnSpc>
                <a:spcPts val="3870"/>
              </a:lnSpc>
            </a:pPr>
            <a:r>
              <a:rPr lang="en-US" sz="2764" b="true">
                <a:solidFill>
                  <a:srgbClr val="FFFFFF"/>
                </a:solidFill>
                <a:latin typeface="Canva Sans Bold"/>
                <a:ea typeface="Canva Sans Bold"/>
                <a:cs typeface="Canva Sans Bold"/>
                <a:sym typeface="Canva Sans Bold"/>
              </a:rPr>
              <a:t>Team members:</a:t>
            </a:r>
          </a:p>
          <a:p>
            <a:pPr algn="ctr">
              <a:lnSpc>
                <a:spcPts val="3870"/>
              </a:lnSpc>
            </a:pPr>
            <a:r>
              <a:rPr lang="en-US" sz="2764" b="true">
                <a:solidFill>
                  <a:srgbClr val="FFFFFF"/>
                </a:solidFill>
                <a:latin typeface="Canva Sans Bold"/>
                <a:ea typeface="Canva Sans Bold"/>
                <a:cs typeface="Canva Sans Bold"/>
                <a:sym typeface="Canva Sans Bold"/>
              </a:rPr>
              <a:t>1.Soham Pirale(2032)</a:t>
            </a:r>
          </a:p>
          <a:p>
            <a:pPr algn="ctr">
              <a:lnSpc>
                <a:spcPts val="3870"/>
              </a:lnSpc>
            </a:pPr>
            <a:r>
              <a:rPr lang="en-US" sz="2764" b="true">
                <a:solidFill>
                  <a:srgbClr val="FFFFFF"/>
                </a:solidFill>
                <a:latin typeface="Canva Sans Bold"/>
                <a:ea typeface="Canva Sans Bold"/>
                <a:cs typeface="Canva Sans Bold"/>
                <a:sym typeface="Canva Sans Bold"/>
              </a:rPr>
              <a:t>2.Anjali Landage(20)</a:t>
            </a:r>
          </a:p>
          <a:p>
            <a:pPr algn="ctr">
              <a:lnSpc>
                <a:spcPts val="3870"/>
              </a:lnSpc>
            </a:pPr>
          </a:p>
        </p:txBody>
      </p:sp>
      <p:sp>
        <p:nvSpPr>
          <p:cNvPr name="TextBox 13" id="13"/>
          <p:cNvSpPr txBox="true"/>
          <p:nvPr/>
        </p:nvSpPr>
        <p:spPr>
          <a:xfrm rot="0">
            <a:off x="805149" y="4283108"/>
            <a:ext cx="7072164" cy="1624965"/>
          </a:xfrm>
          <a:prstGeom prst="rect">
            <a:avLst/>
          </a:prstGeom>
        </p:spPr>
        <p:txBody>
          <a:bodyPr anchor="t" rtlCol="false" tIns="0" lIns="0" bIns="0" rIns="0">
            <a:spAutoFit/>
          </a:bodyPr>
          <a:lstStyle/>
          <a:p>
            <a:pPr algn="ctr">
              <a:lnSpc>
                <a:spcPts val="7279"/>
              </a:lnSpc>
            </a:pPr>
            <a:r>
              <a:rPr lang="en-US" sz="5199" b="true">
                <a:solidFill>
                  <a:srgbClr val="27DDDF"/>
                </a:solidFill>
                <a:latin typeface="Canva Sans Bold"/>
                <a:ea typeface="Canva Sans Bold"/>
                <a:cs typeface="Canva Sans Bold"/>
                <a:sym typeface="Canva Sans Bold"/>
              </a:rPr>
              <a:t>Online</a:t>
            </a:r>
            <a:r>
              <a:rPr lang="en-US" sz="5199" b="true">
                <a:solidFill>
                  <a:srgbClr val="FFFFFF"/>
                </a:solidFill>
                <a:latin typeface="Canva Sans Bold"/>
                <a:ea typeface="Canva Sans Bold"/>
                <a:cs typeface="Canva Sans Bold"/>
                <a:sym typeface="Canva Sans Bold"/>
              </a:rPr>
              <a:t> code compiler </a:t>
            </a:r>
          </a:p>
          <a:p>
            <a:pPr algn="ctr">
              <a:lnSpc>
                <a:spcPts val="5740"/>
              </a:lnSpc>
            </a:pPr>
            <a:r>
              <a:rPr lang="en-US" sz="4100" b="true">
                <a:solidFill>
                  <a:srgbClr val="FFFFFF"/>
                </a:solidFill>
                <a:latin typeface="Canva Sans Bold"/>
                <a:ea typeface="Canva Sans Bold"/>
                <a:cs typeface="Canva Sans Bold"/>
                <a:sym typeface="Canva Sans Bold"/>
              </a:rPr>
              <a:t>(</a:t>
            </a:r>
            <a:r>
              <a:rPr lang="en-US" sz="4100" b="true">
                <a:solidFill>
                  <a:srgbClr val="FFFFFF"/>
                </a:solidFill>
                <a:latin typeface="Canva Sans Bold"/>
                <a:ea typeface="Canva Sans Bold"/>
                <a:cs typeface="Canva Sans Bold"/>
                <a:sym typeface="Canva Sans Bold"/>
              </a:rPr>
              <a:t>web based platform)</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141519"/>
        </a:solidFill>
      </p:bgPr>
    </p:bg>
    <p:spTree>
      <p:nvGrpSpPr>
        <p:cNvPr id="1" name=""/>
        <p:cNvGrpSpPr/>
        <p:nvPr/>
      </p:nvGrpSpPr>
      <p:grpSpPr>
        <a:xfrm>
          <a:off x="0" y="0"/>
          <a:ext cx="0" cy="0"/>
          <a:chOff x="0" y="0"/>
          <a:chExt cx="0" cy="0"/>
        </a:xfrm>
      </p:grpSpPr>
      <p:sp>
        <p:nvSpPr>
          <p:cNvPr name="Freeform 2" id="2"/>
          <p:cNvSpPr/>
          <p:nvPr/>
        </p:nvSpPr>
        <p:spPr>
          <a:xfrm flipH="false" flipV="false" rot="0">
            <a:off x="-5112338" y="-7228893"/>
            <a:ext cx="11404113" cy="11487660"/>
          </a:xfrm>
          <a:custGeom>
            <a:avLst/>
            <a:gdLst/>
            <a:ahLst/>
            <a:cxnLst/>
            <a:rect r="r" b="b" t="t" l="l"/>
            <a:pathLst>
              <a:path h="11487660" w="11404113">
                <a:moveTo>
                  <a:pt x="0" y="0"/>
                </a:moveTo>
                <a:lnTo>
                  <a:pt x="11404113" y="0"/>
                </a:lnTo>
                <a:lnTo>
                  <a:pt x="11404113" y="11487660"/>
                </a:lnTo>
                <a:lnTo>
                  <a:pt x="0" y="114876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74577" y="845799"/>
            <a:ext cx="499539" cy="503199"/>
          </a:xfrm>
          <a:custGeom>
            <a:avLst/>
            <a:gdLst/>
            <a:ahLst/>
            <a:cxnLst/>
            <a:rect r="r" b="b" t="t" l="l"/>
            <a:pathLst>
              <a:path h="503199" w="499539">
                <a:moveTo>
                  <a:pt x="0" y="0"/>
                </a:moveTo>
                <a:lnTo>
                  <a:pt x="499540" y="0"/>
                </a:lnTo>
                <a:lnTo>
                  <a:pt x="499540" y="503199"/>
                </a:lnTo>
                <a:lnTo>
                  <a:pt x="0" y="5031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851681">
            <a:off x="808966" y="7541919"/>
            <a:ext cx="21825170" cy="18180272"/>
            <a:chOff x="0" y="0"/>
            <a:chExt cx="5748193" cy="4788220"/>
          </a:xfrm>
        </p:grpSpPr>
        <p:sp>
          <p:nvSpPr>
            <p:cNvPr name="Freeform 5" id="5"/>
            <p:cNvSpPr/>
            <p:nvPr/>
          </p:nvSpPr>
          <p:spPr>
            <a:xfrm flipH="false" flipV="false" rot="0">
              <a:off x="0" y="0"/>
              <a:ext cx="5748193" cy="4788220"/>
            </a:xfrm>
            <a:custGeom>
              <a:avLst/>
              <a:gdLst/>
              <a:ahLst/>
              <a:cxnLst/>
              <a:rect r="r" b="b" t="t" l="l"/>
              <a:pathLst>
                <a:path h="4788220" w="5748193">
                  <a:moveTo>
                    <a:pt x="0" y="0"/>
                  </a:moveTo>
                  <a:lnTo>
                    <a:pt x="5748193" y="0"/>
                  </a:lnTo>
                  <a:lnTo>
                    <a:pt x="5748193" y="4788220"/>
                  </a:lnTo>
                  <a:lnTo>
                    <a:pt x="0" y="4788220"/>
                  </a:lnTo>
                  <a:close/>
                </a:path>
              </a:pathLst>
            </a:custGeom>
            <a:gradFill rotWithShape="true">
              <a:gsLst>
                <a:gs pos="0">
                  <a:srgbClr val="27DDDF">
                    <a:alpha val="0"/>
                  </a:srgbClr>
                </a:gs>
                <a:gs pos="100000">
                  <a:srgbClr val="27DDDF">
                    <a:alpha val="100000"/>
                  </a:srgbClr>
                </a:gs>
              </a:gsLst>
              <a:lin ang="5400000"/>
            </a:gradFill>
          </p:spPr>
        </p:sp>
        <p:sp>
          <p:nvSpPr>
            <p:cNvPr name="TextBox 6" id="6"/>
            <p:cNvSpPr txBox="true"/>
            <p:nvPr/>
          </p:nvSpPr>
          <p:spPr>
            <a:xfrm>
              <a:off x="0" y="19050"/>
              <a:ext cx="5748193" cy="4769170"/>
            </a:xfrm>
            <a:prstGeom prst="rect">
              <a:avLst/>
            </a:prstGeom>
          </p:spPr>
          <p:txBody>
            <a:bodyPr anchor="ctr" rtlCol="false" tIns="50800" lIns="50800" bIns="50800" rIns="50800"/>
            <a:lstStyle/>
            <a:p>
              <a:pPr algn="ctr">
                <a:lnSpc>
                  <a:spcPts val="1387"/>
                </a:lnSpc>
              </a:pPr>
            </a:p>
          </p:txBody>
        </p:sp>
      </p:grpSp>
      <p:sp>
        <p:nvSpPr>
          <p:cNvPr name="TextBox 7" id="7"/>
          <p:cNvSpPr txBox="true"/>
          <p:nvPr/>
        </p:nvSpPr>
        <p:spPr>
          <a:xfrm rot="0">
            <a:off x="3317560" y="711095"/>
            <a:ext cx="11652879" cy="839282"/>
          </a:xfrm>
          <a:prstGeom prst="rect">
            <a:avLst/>
          </a:prstGeom>
        </p:spPr>
        <p:txBody>
          <a:bodyPr anchor="t" rtlCol="false" tIns="0" lIns="0" bIns="0" rIns="0">
            <a:spAutoFit/>
          </a:bodyPr>
          <a:lstStyle/>
          <a:p>
            <a:pPr algn="l">
              <a:lnSpc>
                <a:spcPts val="5252"/>
              </a:lnSpc>
            </a:pPr>
            <a:r>
              <a:rPr lang="en-US" sz="5968" spc="-95" b="true">
                <a:solidFill>
                  <a:srgbClr val="27DDDF"/>
                </a:solidFill>
                <a:latin typeface="Arial Bold"/>
                <a:ea typeface="Arial Bold"/>
                <a:cs typeface="Arial Bold"/>
                <a:sym typeface="Arial Bold"/>
              </a:rPr>
              <a:t>Conclusion and Future Scope</a:t>
            </a:r>
          </a:p>
        </p:txBody>
      </p:sp>
      <p:grpSp>
        <p:nvGrpSpPr>
          <p:cNvPr name="Group 8" id="8"/>
          <p:cNvGrpSpPr/>
          <p:nvPr/>
        </p:nvGrpSpPr>
        <p:grpSpPr>
          <a:xfrm rot="0">
            <a:off x="962121" y="1618257"/>
            <a:ext cx="16230600" cy="8096112"/>
            <a:chOff x="0" y="0"/>
            <a:chExt cx="4274726" cy="2132309"/>
          </a:xfrm>
        </p:grpSpPr>
        <p:sp>
          <p:nvSpPr>
            <p:cNvPr name="Freeform 9" id="9"/>
            <p:cNvSpPr/>
            <p:nvPr/>
          </p:nvSpPr>
          <p:spPr>
            <a:xfrm flipH="false" flipV="false" rot="0">
              <a:off x="0" y="0"/>
              <a:ext cx="4274726" cy="2132309"/>
            </a:xfrm>
            <a:custGeom>
              <a:avLst/>
              <a:gdLst/>
              <a:ahLst/>
              <a:cxnLst/>
              <a:rect r="r" b="b" t="t" l="l"/>
              <a:pathLst>
                <a:path h="2132309" w="4274726">
                  <a:moveTo>
                    <a:pt x="18126" y="0"/>
                  </a:moveTo>
                  <a:lnTo>
                    <a:pt x="4256600" y="0"/>
                  </a:lnTo>
                  <a:cubicBezTo>
                    <a:pt x="4266611" y="0"/>
                    <a:pt x="4274726" y="8115"/>
                    <a:pt x="4274726" y="18126"/>
                  </a:cubicBezTo>
                  <a:lnTo>
                    <a:pt x="4274726" y="2114183"/>
                  </a:lnTo>
                  <a:cubicBezTo>
                    <a:pt x="4274726" y="2124194"/>
                    <a:pt x="4266611" y="2132309"/>
                    <a:pt x="4256600" y="2132309"/>
                  </a:cubicBezTo>
                  <a:lnTo>
                    <a:pt x="18126" y="2132309"/>
                  </a:lnTo>
                  <a:cubicBezTo>
                    <a:pt x="8115" y="2132309"/>
                    <a:pt x="0" y="2124194"/>
                    <a:pt x="0" y="2114183"/>
                  </a:cubicBezTo>
                  <a:lnTo>
                    <a:pt x="0" y="18126"/>
                  </a:lnTo>
                  <a:cubicBezTo>
                    <a:pt x="0" y="8115"/>
                    <a:pt x="8115" y="0"/>
                    <a:pt x="18126" y="0"/>
                  </a:cubicBezTo>
                  <a:close/>
                </a:path>
              </a:pathLst>
            </a:custGeom>
            <a:solidFill>
              <a:srgbClr val="202127"/>
            </a:solidFill>
          </p:spPr>
        </p:sp>
        <p:sp>
          <p:nvSpPr>
            <p:cNvPr name="TextBox 10" id="10"/>
            <p:cNvSpPr txBox="true"/>
            <p:nvPr/>
          </p:nvSpPr>
          <p:spPr>
            <a:xfrm>
              <a:off x="0" y="19050"/>
              <a:ext cx="4274726" cy="2113259"/>
            </a:xfrm>
            <a:prstGeom prst="rect">
              <a:avLst/>
            </a:prstGeom>
          </p:spPr>
          <p:txBody>
            <a:bodyPr anchor="ctr" rtlCol="false" tIns="50800" lIns="50800" bIns="50800" rIns="50800"/>
            <a:lstStyle/>
            <a:p>
              <a:pPr algn="ctr">
                <a:lnSpc>
                  <a:spcPts val="1387"/>
                </a:lnSpc>
              </a:pPr>
            </a:p>
          </p:txBody>
        </p:sp>
      </p:grpSp>
      <p:grpSp>
        <p:nvGrpSpPr>
          <p:cNvPr name="Group 11" id="11"/>
          <p:cNvGrpSpPr/>
          <p:nvPr/>
        </p:nvGrpSpPr>
        <p:grpSpPr>
          <a:xfrm rot="0">
            <a:off x="1268162" y="2206884"/>
            <a:ext cx="675884" cy="675884"/>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7DDDF"/>
            </a:solidFill>
          </p:spPr>
        </p:sp>
        <p:sp>
          <p:nvSpPr>
            <p:cNvPr name="TextBox 13" id="13"/>
            <p:cNvSpPr txBox="true"/>
            <p:nvPr/>
          </p:nvSpPr>
          <p:spPr>
            <a:xfrm>
              <a:off x="76200" y="95250"/>
              <a:ext cx="660400" cy="641350"/>
            </a:xfrm>
            <a:prstGeom prst="rect">
              <a:avLst/>
            </a:prstGeom>
          </p:spPr>
          <p:txBody>
            <a:bodyPr anchor="ctr" rtlCol="false" tIns="50800" lIns="50800" bIns="50800" rIns="50800"/>
            <a:lstStyle/>
            <a:p>
              <a:pPr algn="ctr">
                <a:lnSpc>
                  <a:spcPts val="1387"/>
                </a:lnSpc>
              </a:pPr>
            </a:p>
          </p:txBody>
        </p:sp>
      </p:grpSp>
      <p:sp>
        <p:nvSpPr>
          <p:cNvPr name="Freeform 14" id="14"/>
          <p:cNvSpPr/>
          <p:nvPr/>
        </p:nvSpPr>
        <p:spPr>
          <a:xfrm flipH="false" flipV="false" rot="0">
            <a:off x="1361467" y="2317147"/>
            <a:ext cx="489274" cy="455359"/>
          </a:xfrm>
          <a:custGeom>
            <a:avLst/>
            <a:gdLst/>
            <a:ahLst/>
            <a:cxnLst/>
            <a:rect r="r" b="b" t="t" l="l"/>
            <a:pathLst>
              <a:path h="455359" w="489274">
                <a:moveTo>
                  <a:pt x="0" y="0"/>
                </a:moveTo>
                <a:lnTo>
                  <a:pt x="489274" y="0"/>
                </a:lnTo>
                <a:lnTo>
                  <a:pt x="489274" y="455359"/>
                </a:lnTo>
                <a:lnTo>
                  <a:pt x="0" y="4553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5" id="15"/>
          <p:cNvSpPr txBox="true"/>
          <p:nvPr/>
        </p:nvSpPr>
        <p:spPr>
          <a:xfrm rot="0">
            <a:off x="3163306" y="3039914"/>
            <a:ext cx="14095994" cy="539915"/>
          </a:xfrm>
          <a:prstGeom prst="rect">
            <a:avLst/>
          </a:prstGeom>
        </p:spPr>
        <p:txBody>
          <a:bodyPr anchor="t" rtlCol="false" tIns="0" lIns="0" bIns="0" rIns="0">
            <a:spAutoFit/>
          </a:bodyPr>
          <a:lstStyle/>
          <a:p>
            <a:pPr algn="l">
              <a:lnSpc>
                <a:spcPts val="3976"/>
              </a:lnSpc>
              <a:spcBef>
                <a:spcPct val="0"/>
              </a:spcBef>
            </a:pPr>
            <a:r>
              <a:rPr lang="en-US" sz="2840">
                <a:solidFill>
                  <a:srgbClr val="FFFFFF"/>
                </a:solidFill>
                <a:latin typeface="Arial"/>
                <a:ea typeface="Arial"/>
                <a:cs typeface="Arial"/>
                <a:sym typeface="Arial"/>
              </a:rPr>
              <a:t>Online Python Code Editor</a:t>
            </a:r>
          </a:p>
        </p:txBody>
      </p:sp>
      <p:sp>
        <p:nvSpPr>
          <p:cNvPr name="TextBox 16" id="16"/>
          <p:cNvSpPr txBox="true"/>
          <p:nvPr/>
        </p:nvSpPr>
        <p:spPr>
          <a:xfrm rot="0">
            <a:off x="2265271" y="2158523"/>
            <a:ext cx="12077087" cy="839282"/>
          </a:xfrm>
          <a:prstGeom prst="rect">
            <a:avLst/>
          </a:prstGeom>
        </p:spPr>
        <p:txBody>
          <a:bodyPr anchor="t" rtlCol="false" tIns="0" lIns="0" bIns="0" rIns="0">
            <a:spAutoFit/>
          </a:bodyPr>
          <a:lstStyle/>
          <a:p>
            <a:pPr algn="l">
              <a:lnSpc>
                <a:spcPts val="5252"/>
              </a:lnSpc>
            </a:pPr>
            <a:r>
              <a:rPr lang="en-US" sz="5968" spc="-95" b="true">
                <a:solidFill>
                  <a:srgbClr val="27DDDF"/>
                </a:solidFill>
                <a:latin typeface="Arial Bold"/>
                <a:ea typeface="Arial Bold"/>
                <a:cs typeface="Arial Bold"/>
                <a:sym typeface="Arial Bold"/>
              </a:rPr>
              <a:t>Summary of completed features</a:t>
            </a:r>
          </a:p>
        </p:txBody>
      </p:sp>
      <p:sp>
        <p:nvSpPr>
          <p:cNvPr name="TextBox 17" id="17"/>
          <p:cNvSpPr txBox="true"/>
          <p:nvPr/>
        </p:nvSpPr>
        <p:spPr>
          <a:xfrm rot="0">
            <a:off x="3096727" y="3668391"/>
            <a:ext cx="14095994" cy="539915"/>
          </a:xfrm>
          <a:prstGeom prst="rect">
            <a:avLst/>
          </a:prstGeom>
        </p:spPr>
        <p:txBody>
          <a:bodyPr anchor="t" rtlCol="false" tIns="0" lIns="0" bIns="0" rIns="0">
            <a:spAutoFit/>
          </a:bodyPr>
          <a:lstStyle/>
          <a:p>
            <a:pPr algn="l">
              <a:lnSpc>
                <a:spcPts val="3976"/>
              </a:lnSpc>
              <a:spcBef>
                <a:spcPct val="0"/>
              </a:spcBef>
            </a:pPr>
            <a:r>
              <a:rPr lang="en-US" sz="2840">
                <a:solidFill>
                  <a:srgbClr val="FFFFFF"/>
                </a:solidFill>
                <a:latin typeface="Arial"/>
                <a:ea typeface="Arial"/>
                <a:cs typeface="Arial"/>
                <a:sym typeface="Arial"/>
              </a:rPr>
              <a:t> Judge0 API Integration</a:t>
            </a:r>
          </a:p>
        </p:txBody>
      </p:sp>
      <p:sp>
        <p:nvSpPr>
          <p:cNvPr name="TextBox 18" id="18"/>
          <p:cNvSpPr txBox="true"/>
          <p:nvPr/>
        </p:nvSpPr>
        <p:spPr>
          <a:xfrm rot="0">
            <a:off x="3163306" y="4296867"/>
            <a:ext cx="14095994" cy="539915"/>
          </a:xfrm>
          <a:prstGeom prst="rect">
            <a:avLst/>
          </a:prstGeom>
        </p:spPr>
        <p:txBody>
          <a:bodyPr anchor="t" rtlCol="false" tIns="0" lIns="0" bIns="0" rIns="0">
            <a:spAutoFit/>
          </a:bodyPr>
          <a:lstStyle/>
          <a:p>
            <a:pPr algn="l">
              <a:lnSpc>
                <a:spcPts val="3976"/>
              </a:lnSpc>
              <a:spcBef>
                <a:spcPct val="0"/>
              </a:spcBef>
            </a:pPr>
            <a:r>
              <a:rPr lang="en-US" sz="2840">
                <a:solidFill>
                  <a:srgbClr val="FFFFFF"/>
                </a:solidFill>
                <a:latin typeface="Arial"/>
                <a:ea typeface="Arial"/>
                <a:cs typeface="Arial"/>
                <a:sym typeface="Arial"/>
              </a:rPr>
              <a:t> User Authentication</a:t>
            </a:r>
          </a:p>
        </p:txBody>
      </p:sp>
      <p:sp>
        <p:nvSpPr>
          <p:cNvPr name="TextBox 19" id="19"/>
          <p:cNvSpPr txBox="true"/>
          <p:nvPr/>
        </p:nvSpPr>
        <p:spPr>
          <a:xfrm rot="0">
            <a:off x="3163306" y="5000625"/>
            <a:ext cx="14095994" cy="539915"/>
          </a:xfrm>
          <a:prstGeom prst="rect">
            <a:avLst/>
          </a:prstGeom>
        </p:spPr>
        <p:txBody>
          <a:bodyPr anchor="t" rtlCol="false" tIns="0" lIns="0" bIns="0" rIns="0">
            <a:spAutoFit/>
          </a:bodyPr>
          <a:lstStyle/>
          <a:p>
            <a:pPr algn="l">
              <a:lnSpc>
                <a:spcPts val="3976"/>
              </a:lnSpc>
              <a:spcBef>
                <a:spcPct val="0"/>
              </a:spcBef>
            </a:pPr>
            <a:r>
              <a:rPr lang="en-US" sz="2840">
                <a:solidFill>
                  <a:srgbClr val="FFFFFF"/>
                </a:solidFill>
                <a:latin typeface="Arial"/>
                <a:ea typeface="Arial"/>
                <a:cs typeface="Arial"/>
                <a:sym typeface="Arial"/>
              </a:rPr>
              <a:t>Temporary Code History</a:t>
            </a:r>
          </a:p>
        </p:txBody>
      </p:sp>
      <p:sp>
        <p:nvSpPr>
          <p:cNvPr name="TextBox 20" id="20"/>
          <p:cNvSpPr txBox="true"/>
          <p:nvPr/>
        </p:nvSpPr>
        <p:spPr>
          <a:xfrm rot="0">
            <a:off x="3163306" y="5645315"/>
            <a:ext cx="14095994" cy="539915"/>
          </a:xfrm>
          <a:prstGeom prst="rect">
            <a:avLst/>
          </a:prstGeom>
        </p:spPr>
        <p:txBody>
          <a:bodyPr anchor="t" rtlCol="false" tIns="0" lIns="0" bIns="0" rIns="0">
            <a:spAutoFit/>
          </a:bodyPr>
          <a:lstStyle/>
          <a:p>
            <a:pPr algn="l">
              <a:lnSpc>
                <a:spcPts val="3976"/>
              </a:lnSpc>
              <a:spcBef>
                <a:spcPct val="0"/>
              </a:spcBef>
            </a:pPr>
            <a:r>
              <a:rPr lang="en-US" sz="2840">
                <a:solidFill>
                  <a:srgbClr val="FFFFFF"/>
                </a:solidFill>
                <a:latin typeface="Arial"/>
                <a:ea typeface="Arial"/>
                <a:cs typeface="Arial"/>
                <a:sym typeface="Arial"/>
              </a:rPr>
              <a:t>Frontend Hosted on Vercel</a:t>
            </a:r>
          </a:p>
        </p:txBody>
      </p:sp>
      <p:sp>
        <p:nvSpPr>
          <p:cNvPr name="TextBox 21" id="21"/>
          <p:cNvSpPr txBox="true"/>
          <p:nvPr/>
        </p:nvSpPr>
        <p:spPr>
          <a:xfrm rot="0">
            <a:off x="3163306" y="6290004"/>
            <a:ext cx="14095994" cy="539915"/>
          </a:xfrm>
          <a:prstGeom prst="rect">
            <a:avLst/>
          </a:prstGeom>
        </p:spPr>
        <p:txBody>
          <a:bodyPr anchor="t" rtlCol="false" tIns="0" lIns="0" bIns="0" rIns="0">
            <a:spAutoFit/>
          </a:bodyPr>
          <a:lstStyle/>
          <a:p>
            <a:pPr algn="l">
              <a:lnSpc>
                <a:spcPts val="3976"/>
              </a:lnSpc>
              <a:spcBef>
                <a:spcPct val="0"/>
              </a:spcBef>
            </a:pPr>
            <a:r>
              <a:rPr lang="en-US" sz="2840">
                <a:solidFill>
                  <a:srgbClr val="FFFFFF"/>
                </a:solidFill>
                <a:latin typeface="Arial"/>
                <a:ea typeface="Arial"/>
                <a:cs typeface="Arial"/>
                <a:sym typeface="Arial"/>
              </a:rPr>
              <a:t>Real-time Output Display</a:t>
            </a:r>
          </a:p>
        </p:txBody>
      </p:sp>
      <p:sp>
        <p:nvSpPr>
          <p:cNvPr name="TextBox 22" id="22"/>
          <p:cNvSpPr txBox="true"/>
          <p:nvPr/>
        </p:nvSpPr>
        <p:spPr>
          <a:xfrm rot="0">
            <a:off x="2100089" y="6972794"/>
            <a:ext cx="12077087" cy="839282"/>
          </a:xfrm>
          <a:prstGeom prst="rect">
            <a:avLst/>
          </a:prstGeom>
        </p:spPr>
        <p:txBody>
          <a:bodyPr anchor="t" rtlCol="false" tIns="0" lIns="0" bIns="0" rIns="0">
            <a:spAutoFit/>
          </a:bodyPr>
          <a:lstStyle/>
          <a:p>
            <a:pPr algn="l">
              <a:lnSpc>
                <a:spcPts val="5252"/>
              </a:lnSpc>
            </a:pPr>
            <a:r>
              <a:rPr lang="en-US" sz="5968" spc="-95" b="true">
                <a:solidFill>
                  <a:srgbClr val="27DDDF"/>
                </a:solidFill>
                <a:latin typeface="Arial Bold"/>
                <a:ea typeface="Arial Bold"/>
                <a:cs typeface="Arial Bold"/>
                <a:sym typeface="Arial Bold"/>
              </a:rPr>
              <a:t>Future Scope</a:t>
            </a:r>
          </a:p>
        </p:txBody>
      </p:sp>
      <p:sp>
        <p:nvSpPr>
          <p:cNvPr name="TextBox 23" id="23"/>
          <p:cNvSpPr txBox="true"/>
          <p:nvPr/>
        </p:nvSpPr>
        <p:spPr>
          <a:xfrm rot="0">
            <a:off x="2944004" y="7696694"/>
            <a:ext cx="14095994" cy="539915"/>
          </a:xfrm>
          <a:prstGeom prst="rect">
            <a:avLst/>
          </a:prstGeom>
        </p:spPr>
        <p:txBody>
          <a:bodyPr anchor="t" rtlCol="false" tIns="0" lIns="0" bIns="0" rIns="0">
            <a:spAutoFit/>
          </a:bodyPr>
          <a:lstStyle/>
          <a:p>
            <a:pPr algn="l">
              <a:lnSpc>
                <a:spcPts val="3976"/>
              </a:lnSpc>
              <a:spcBef>
                <a:spcPct val="0"/>
              </a:spcBef>
            </a:pPr>
            <a:r>
              <a:rPr lang="en-US" sz="2840">
                <a:solidFill>
                  <a:srgbClr val="FFFFFF"/>
                </a:solidFill>
                <a:latin typeface="Arial"/>
                <a:ea typeface="Arial"/>
                <a:cs typeface="Arial"/>
                <a:sym typeface="Arial"/>
              </a:rPr>
              <a:t>Syntax Highlighting &amp; Code Editor Upgrade</a:t>
            </a:r>
          </a:p>
        </p:txBody>
      </p:sp>
      <p:sp>
        <p:nvSpPr>
          <p:cNvPr name="TextBox 24" id="24"/>
          <p:cNvSpPr txBox="true"/>
          <p:nvPr/>
        </p:nvSpPr>
        <p:spPr>
          <a:xfrm rot="0">
            <a:off x="2944004" y="8404377"/>
            <a:ext cx="14095994" cy="539915"/>
          </a:xfrm>
          <a:prstGeom prst="rect">
            <a:avLst/>
          </a:prstGeom>
        </p:spPr>
        <p:txBody>
          <a:bodyPr anchor="t" rtlCol="false" tIns="0" lIns="0" bIns="0" rIns="0">
            <a:spAutoFit/>
          </a:bodyPr>
          <a:lstStyle/>
          <a:p>
            <a:pPr algn="l">
              <a:lnSpc>
                <a:spcPts val="3976"/>
              </a:lnSpc>
              <a:spcBef>
                <a:spcPct val="0"/>
              </a:spcBef>
            </a:pPr>
            <a:r>
              <a:rPr lang="en-US" sz="2840">
                <a:solidFill>
                  <a:srgbClr val="FFFFFF"/>
                </a:solidFill>
                <a:latin typeface="Arial"/>
                <a:ea typeface="Arial"/>
                <a:cs typeface="Arial"/>
                <a:sym typeface="Arial"/>
              </a:rPr>
              <a:t>Collaborative Coding (Pair Mode)</a:t>
            </a:r>
          </a:p>
        </p:txBody>
      </p:sp>
      <p:sp>
        <p:nvSpPr>
          <p:cNvPr name="TextBox 25" id="25"/>
          <p:cNvSpPr txBox="true"/>
          <p:nvPr/>
        </p:nvSpPr>
        <p:spPr>
          <a:xfrm rot="0">
            <a:off x="2944004" y="8982392"/>
            <a:ext cx="14095994" cy="539915"/>
          </a:xfrm>
          <a:prstGeom prst="rect">
            <a:avLst/>
          </a:prstGeom>
        </p:spPr>
        <p:txBody>
          <a:bodyPr anchor="t" rtlCol="false" tIns="0" lIns="0" bIns="0" rIns="0">
            <a:spAutoFit/>
          </a:bodyPr>
          <a:lstStyle/>
          <a:p>
            <a:pPr algn="l">
              <a:lnSpc>
                <a:spcPts val="3976"/>
              </a:lnSpc>
              <a:spcBef>
                <a:spcPct val="0"/>
              </a:spcBef>
            </a:pPr>
            <a:r>
              <a:rPr lang="en-US" sz="2840">
                <a:solidFill>
                  <a:srgbClr val="FFFFFF"/>
                </a:solidFill>
                <a:latin typeface="Arial"/>
                <a:ea typeface="Arial"/>
                <a:cs typeface="Arial"/>
                <a:sym typeface="Arial"/>
              </a:rPr>
              <a:t>Code Sharing &amp; Snippet Links</a:t>
            </a:r>
          </a:p>
        </p:txBody>
      </p:sp>
      <p:grpSp>
        <p:nvGrpSpPr>
          <p:cNvPr name="Group 26" id="26"/>
          <p:cNvGrpSpPr/>
          <p:nvPr/>
        </p:nvGrpSpPr>
        <p:grpSpPr>
          <a:xfrm rot="0">
            <a:off x="1324347" y="6910892"/>
            <a:ext cx="675884" cy="675884"/>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7DDDF"/>
            </a:solidFill>
          </p:spPr>
        </p:sp>
        <p:sp>
          <p:nvSpPr>
            <p:cNvPr name="TextBox 28" id="28"/>
            <p:cNvSpPr txBox="true"/>
            <p:nvPr/>
          </p:nvSpPr>
          <p:spPr>
            <a:xfrm>
              <a:off x="76200" y="95250"/>
              <a:ext cx="660400" cy="641350"/>
            </a:xfrm>
            <a:prstGeom prst="rect">
              <a:avLst/>
            </a:prstGeom>
          </p:spPr>
          <p:txBody>
            <a:bodyPr anchor="ctr" rtlCol="false" tIns="50800" lIns="50800" bIns="50800" rIns="50800"/>
            <a:lstStyle/>
            <a:p>
              <a:pPr algn="ctr">
                <a:lnSpc>
                  <a:spcPts val="1387"/>
                </a:lnSpc>
              </a:pPr>
            </a:p>
          </p:txBody>
        </p:sp>
      </p:grpSp>
      <p:sp>
        <p:nvSpPr>
          <p:cNvPr name="Freeform 29" id="29"/>
          <p:cNvSpPr/>
          <p:nvPr/>
        </p:nvSpPr>
        <p:spPr>
          <a:xfrm flipH="false" flipV="false" rot="0">
            <a:off x="1417652" y="7021155"/>
            <a:ext cx="489274" cy="455359"/>
          </a:xfrm>
          <a:custGeom>
            <a:avLst/>
            <a:gdLst/>
            <a:ahLst/>
            <a:cxnLst/>
            <a:rect r="r" b="b" t="t" l="l"/>
            <a:pathLst>
              <a:path h="455359" w="489274">
                <a:moveTo>
                  <a:pt x="0" y="0"/>
                </a:moveTo>
                <a:lnTo>
                  <a:pt x="489274" y="0"/>
                </a:lnTo>
                <a:lnTo>
                  <a:pt x="489274" y="455359"/>
                </a:lnTo>
                <a:lnTo>
                  <a:pt x="0" y="4553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transition spd="slow">
    <p:push dir="l"/>
  </p:transition>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141519"/>
        </a:solidFill>
      </p:bgPr>
    </p:bg>
    <p:spTree>
      <p:nvGrpSpPr>
        <p:cNvPr id="1" name=""/>
        <p:cNvGrpSpPr/>
        <p:nvPr/>
      </p:nvGrpSpPr>
      <p:grpSpPr>
        <a:xfrm>
          <a:off x="0" y="0"/>
          <a:ext cx="0" cy="0"/>
          <a:chOff x="0" y="0"/>
          <a:chExt cx="0" cy="0"/>
        </a:xfrm>
      </p:grpSpPr>
      <p:sp>
        <p:nvSpPr>
          <p:cNvPr name="Freeform 2" id="2"/>
          <p:cNvSpPr/>
          <p:nvPr/>
        </p:nvSpPr>
        <p:spPr>
          <a:xfrm flipH="false" flipV="false" rot="0">
            <a:off x="3444881" y="4385777"/>
            <a:ext cx="1238027" cy="1247097"/>
          </a:xfrm>
          <a:custGeom>
            <a:avLst/>
            <a:gdLst/>
            <a:ahLst/>
            <a:cxnLst/>
            <a:rect r="r" b="b" t="t" l="l"/>
            <a:pathLst>
              <a:path h="1247097" w="1238027">
                <a:moveTo>
                  <a:pt x="0" y="0"/>
                </a:moveTo>
                <a:lnTo>
                  <a:pt x="1238027" y="0"/>
                </a:lnTo>
                <a:lnTo>
                  <a:pt x="1238027" y="1247096"/>
                </a:lnTo>
                <a:lnTo>
                  <a:pt x="0" y="12470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374770">
            <a:off x="-1666180" y="6478089"/>
            <a:ext cx="20251759" cy="18180272"/>
            <a:chOff x="0" y="0"/>
            <a:chExt cx="5333797" cy="4788220"/>
          </a:xfrm>
        </p:grpSpPr>
        <p:sp>
          <p:nvSpPr>
            <p:cNvPr name="Freeform 4" id="4"/>
            <p:cNvSpPr/>
            <p:nvPr/>
          </p:nvSpPr>
          <p:spPr>
            <a:xfrm flipH="false" flipV="false" rot="0">
              <a:off x="0" y="0"/>
              <a:ext cx="5333797" cy="4788220"/>
            </a:xfrm>
            <a:custGeom>
              <a:avLst/>
              <a:gdLst/>
              <a:ahLst/>
              <a:cxnLst/>
              <a:rect r="r" b="b" t="t" l="l"/>
              <a:pathLst>
                <a:path h="4788220" w="5333797">
                  <a:moveTo>
                    <a:pt x="0" y="0"/>
                  </a:moveTo>
                  <a:lnTo>
                    <a:pt x="5333797" y="0"/>
                  </a:lnTo>
                  <a:lnTo>
                    <a:pt x="5333797" y="4788220"/>
                  </a:lnTo>
                  <a:lnTo>
                    <a:pt x="0" y="4788220"/>
                  </a:lnTo>
                  <a:close/>
                </a:path>
              </a:pathLst>
            </a:custGeom>
            <a:gradFill rotWithShape="true">
              <a:gsLst>
                <a:gs pos="0">
                  <a:srgbClr val="27DDDF">
                    <a:alpha val="0"/>
                  </a:srgbClr>
                </a:gs>
                <a:gs pos="100000">
                  <a:srgbClr val="27DDDF">
                    <a:alpha val="100000"/>
                  </a:srgbClr>
                </a:gs>
              </a:gsLst>
              <a:lin ang="5400000"/>
            </a:gradFill>
          </p:spPr>
        </p:sp>
        <p:sp>
          <p:nvSpPr>
            <p:cNvPr name="TextBox 5" id="5"/>
            <p:cNvSpPr txBox="true"/>
            <p:nvPr/>
          </p:nvSpPr>
          <p:spPr>
            <a:xfrm>
              <a:off x="0" y="19050"/>
              <a:ext cx="5333797" cy="4769170"/>
            </a:xfrm>
            <a:prstGeom prst="rect">
              <a:avLst/>
            </a:prstGeom>
          </p:spPr>
          <p:txBody>
            <a:bodyPr anchor="ctr" rtlCol="false" tIns="50800" lIns="50800" bIns="50800" rIns="50800"/>
            <a:lstStyle/>
            <a:p>
              <a:pPr algn="ctr">
                <a:lnSpc>
                  <a:spcPts val="1387"/>
                </a:lnSpc>
              </a:pPr>
            </a:p>
          </p:txBody>
        </p:sp>
      </p:grpSp>
      <p:sp>
        <p:nvSpPr>
          <p:cNvPr name="TextBox 6" id="6"/>
          <p:cNvSpPr txBox="true"/>
          <p:nvPr/>
        </p:nvSpPr>
        <p:spPr>
          <a:xfrm rot="0">
            <a:off x="2462658" y="4001801"/>
            <a:ext cx="14126257" cy="2226248"/>
          </a:xfrm>
          <a:prstGeom prst="rect">
            <a:avLst/>
          </a:prstGeom>
        </p:spPr>
        <p:txBody>
          <a:bodyPr anchor="t" rtlCol="false" tIns="0" lIns="0" bIns="0" rIns="0">
            <a:spAutoFit/>
          </a:bodyPr>
          <a:lstStyle/>
          <a:p>
            <a:pPr algn="ctr">
              <a:lnSpc>
                <a:spcPts val="14851"/>
              </a:lnSpc>
            </a:pPr>
            <a:r>
              <a:rPr lang="en-US" b="true" sz="14279" spc="-599">
                <a:solidFill>
                  <a:srgbClr val="FFFFFF"/>
                </a:solidFill>
                <a:latin typeface="Arial Bold"/>
                <a:ea typeface="Arial Bold"/>
                <a:cs typeface="Arial Bold"/>
                <a:sym typeface="Arial Bold"/>
              </a:rPr>
              <a:t>Thank you</a:t>
            </a:r>
          </a:p>
        </p:txBody>
      </p:sp>
    </p:spTree>
  </p:cSld>
  <p:clrMapOvr>
    <a:masterClrMapping/>
  </p:clrMapOvr>
  <p:transition spd="slow">
    <p:push dir="l"/>
  </p:transition>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41519"/>
        </a:solidFill>
      </p:bgPr>
    </p:bg>
    <p:spTree>
      <p:nvGrpSpPr>
        <p:cNvPr id="1" name=""/>
        <p:cNvGrpSpPr/>
        <p:nvPr/>
      </p:nvGrpSpPr>
      <p:grpSpPr>
        <a:xfrm>
          <a:off x="0" y="0"/>
          <a:ext cx="0" cy="0"/>
          <a:chOff x="0" y="0"/>
          <a:chExt cx="0" cy="0"/>
        </a:xfrm>
      </p:grpSpPr>
      <p:sp>
        <p:nvSpPr>
          <p:cNvPr name="Freeform 2" id="2"/>
          <p:cNvSpPr/>
          <p:nvPr/>
        </p:nvSpPr>
        <p:spPr>
          <a:xfrm flipH="false" flipV="false" rot="0">
            <a:off x="3534983" y="525501"/>
            <a:ext cx="499539" cy="503199"/>
          </a:xfrm>
          <a:custGeom>
            <a:avLst/>
            <a:gdLst/>
            <a:ahLst/>
            <a:cxnLst/>
            <a:rect r="r" b="b" t="t" l="l"/>
            <a:pathLst>
              <a:path h="503199" w="499539">
                <a:moveTo>
                  <a:pt x="0" y="0"/>
                </a:moveTo>
                <a:lnTo>
                  <a:pt x="499539" y="0"/>
                </a:lnTo>
                <a:lnTo>
                  <a:pt x="499539" y="503199"/>
                </a:lnTo>
                <a:lnTo>
                  <a:pt x="0" y="5031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4011154">
            <a:off x="14044924" y="1464134"/>
            <a:ext cx="17403374" cy="18180272"/>
            <a:chOff x="0" y="0"/>
            <a:chExt cx="4583605" cy="4788220"/>
          </a:xfrm>
        </p:grpSpPr>
        <p:sp>
          <p:nvSpPr>
            <p:cNvPr name="Freeform 4" id="4"/>
            <p:cNvSpPr/>
            <p:nvPr/>
          </p:nvSpPr>
          <p:spPr>
            <a:xfrm flipH="false" flipV="false" rot="0">
              <a:off x="0" y="0"/>
              <a:ext cx="4583605" cy="4788220"/>
            </a:xfrm>
            <a:custGeom>
              <a:avLst/>
              <a:gdLst/>
              <a:ahLst/>
              <a:cxnLst/>
              <a:rect r="r" b="b" t="t" l="l"/>
              <a:pathLst>
                <a:path h="4788220" w="4583605">
                  <a:moveTo>
                    <a:pt x="0" y="0"/>
                  </a:moveTo>
                  <a:lnTo>
                    <a:pt x="4583605" y="0"/>
                  </a:lnTo>
                  <a:lnTo>
                    <a:pt x="4583605" y="4788220"/>
                  </a:lnTo>
                  <a:lnTo>
                    <a:pt x="0" y="4788220"/>
                  </a:lnTo>
                  <a:close/>
                </a:path>
              </a:pathLst>
            </a:custGeom>
            <a:gradFill rotWithShape="true">
              <a:gsLst>
                <a:gs pos="0">
                  <a:srgbClr val="27DDDF">
                    <a:alpha val="0"/>
                  </a:srgbClr>
                </a:gs>
                <a:gs pos="100000">
                  <a:srgbClr val="27DDDF">
                    <a:alpha val="100000"/>
                  </a:srgbClr>
                </a:gs>
              </a:gsLst>
              <a:lin ang="5400000"/>
            </a:gradFill>
          </p:spPr>
        </p:sp>
        <p:sp>
          <p:nvSpPr>
            <p:cNvPr name="TextBox 5" id="5"/>
            <p:cNvSpPr txBox="true"/>
            <p:nvPr/>
          </p:nvSpPr>
          <p:spPr>
            <a:xfrm>
              <a:off x="0" y="19050"/>
              <a:ext cx="4583605" cy="4769170"/>
            </a:xfrm>
            <a:prstGeom prst="rect">
              <a:avLst/>
            </a:prstGeom>
          </p:spPr>
          <p:txBody>
            <a:bodyPr anchor="ctr" rtlCol="false" tIns="50800" lIns="50800" bIns="50800" rIns="50800"/>
            <a:lstStyle/>
            <a:p>
              <a:pPr algn="ctr">
                <a:lnSpc>
                  <a:spcPts val="1387"/>
                </a:lnSpc>
              </a:pPr>
            </a:p>
          </p:txBody>
        </p:sp>
      </p:grpSp>
      <p:grpSp>
        <p:nvGrpSpPr>
          <p:cNvPr name="Group 6" id="6"/>
          <p:cNvGrpSpPr/>
          <p:nvPr/>
        </p:nvGrpSpPr>
        <p:grpSpPr>
          <a:xfrm rot="0">
            <a:off x="2054482" y="4949018"/>
            <a:ext cx="5784422" cy="3959411"/>
            <a:chOff x="0" y="0"/>
            <a:chExt cx="1523469" cy="1042808"/>
          </a:xfrm>
        </p:grpSpPr>
        <p:sp>
          <p:nvSpPr>
            <p:cNvPr name="Freeform 7" id="7"/>
            <p:cNvSpPr/>
            <p:nvPr/>
          </p:nvSpPr>
          <p:spPr>
            <a:xfrm flipH="false" flipV="false" rot="0">
              <a:off x="0" y="0"/>
              <a:ext cx="1523469" cy="1042808"/>
            </a:xfrm>
            <a:custGeom>
              <a:avLst/>
              <a:gdLst/>
              <a:ahLst/>
              <a:cxnLst/>
              <a:rect r="r" b="b" t="t" l="l"/>
              <a:pathLst>
                <a:path h="1042808" w="1523469">
                  <a:moveTo>
                    <a:pt x="68259" y="0"/>
                  </a:moveTo>
                  <a:lnTo>
                    <a:pt x="1455210" y="0"/>
                  </a:lnTo>
                  <a:cubicBezTo>
                    <a:pt x="1473314" y="0"/>
                    <a:pt x="1490675" y="7192"/>
                    <a:pt x="1503476" y="19993"/>
                  </a:cubicBezTo>
                  <a:cubicBezTo>
                    <a:pt x="1516278" y="32794"/>
                    <a:pt x="1523469" y="50155"/>
                    <a:pt x="1523469" y="68259"/>
                  </a:cubicBezTo>
                  <a:lnTo>
                    <a:pt x="1523469" y="974549"/>
                  </a:lnTo>
                  <a:cubicBezTo>
                    <a:pt x="1523469" y="1012247"/>
                    <a:pt x="1492908" y="1042808"/>
                    <a:pt x="1455210" y="1042808"/>
                  </a:cubicBezTo>
                  <a:lnTo>
                    <a:pt x="68259" y="1042808"/>
                  </a:lnTo>
                  <a:cubicBezTo>
                    <a:pt x="50155" y="1042808"/>
                    <a:pt x="32794" y="1035616"/>
                    <a:pt x="19993" y="1022815"/>
                  </a:cubicBezTo>
                  <a:cubicBezTo>
                    <a:pt x="7192" y="1010014"/>
                    <a:pt x="0" y="992652"/>
                    <a:pt x="0" y="974549"/>
                  </a:cubicBezTo>
                  <a:lnTo>
                    <a:pt x="0" y="68259"/>
                  </a:lnTo>
                  <a:cubicBezTo>
                    <a:pt x="0" y="30561"/>
                    <a:pt x="30561" y="0"/>
                    <a:pt x="68259" y="0"/>
                  </a:cubicBezTo>
                  <a:close/>
                </a:path>
              </a:pathLst>
            </a:custGeom>
            <a:gradFill rotWithShape="true">
              <a:gsLst>
                <a:gs pos="0">
                  <a:srgbClr val="141519">
                    <a:alpha val="0"/>
                  </a:srgbClr>
                </a:gs>
                <a:gs pos="100000">
                  <a:srgbClr val="141519">
                    <a:alpha val="57000"/>
                  </a:srgbClr>
                </a:gs>
              </a:gsLst>
              <a:lin ang="5400000"/>
            </a:gradFill>
          </p:spPr>
        </p:sp>
        <p:sp>
          <p:nvSpPr>
            <p:cNvPr name="TextBox 8" id="8"/>
            <p:cNvSpPr txBox="true"/>
            <p:nvPr/>
          </p:nvSpPr>
          <p:spPr>
            <a:xfrm>
              <a:off x="0" y="19050"/>
              <a:ext cx="1523469" cy="1023758"/>
            </a:xfrm>
            <a:prstGeom prst="rect">
              <a:avLst/>
            </a:prstGeom>
          </p:spPr>
          <p:txBody>
            <a:bodyPr anchor="ctr" rtlCol="false" tIns="50800" lIns="50800" bIns="50800" rIns="50800"/>
            <a:lstStyle/>
            <a:p>
              <a:pPr algn="ctr">
                <a:lnSpc>
                  <a:spcPts val="1387"/>
                </a:lnSpc>
              </a:pPr>
            </a:p>
          </p:txBody>
        </p:sp>
      </p:grpSp>
      <p:grpSp>
        <p:nvGrpSpPr>
          <p:cNvPr name="Group 9" id="9"/>
          <p:cNvGrpSpPr/>
          <p:nvPr/>
        </p:nvGrpSpPr>
        <p:grpSpPr>
          <a:xfrm rot="0">
            <a:off x="205437" y="1590220"/>
            <a:ext cx="16018037" cy="1490003"/>
            <a:chOff x="0" y="0"/>
            <a:chExt cx="4178533" cy="388688"/>
          </a:xfrm>
        </p:grpSpPr>
        <p:sp>
          <p:nvSpPr>
            <p:cNvPr name="Freeform 10" id="10"/>
            <p:cNvSpPr/>
            <p:nvPr/>
          </p:nvSpPr>
          <p:spPr>
            <a:xfrm flipH="false" flipV="false" rot="0">
              <a:off x="0" y="0"/>
              <a:ext cx="4178533" cy="388688"/>
            </a:xfrm>
            <a:custGeom>
              <a:avLst/>
              <a:gdLst/>
              <a:ahLst/>
              <a:cxnLst/>
              <a:rect r="r" b="b" t="t" l="l"/>
              <a:pathLst>
                <a:path h="388688" w="4178533">
                  <a:moveTo>
                    <a:pt x="10150" y="0"/>
                  </a:moveTo>
                  <a:lnTo>
                    <a:pt x="4168383" y="0"/>
                  </a:lnTo>
                  <a:cubicBezTo>
                    <a:pt x="4171074" y="0"/>
                    <a:pt x="4173656" y="1069"/>
                    <a:pt x="4175560" y="2973"/>
                  </a:cubicBezTo>
                  <a:cubicBezTo>
                    <a:pt x="4177463" y="4876"/>
                    <a:pt x="4178533" y="7458"/>
                    <a:pt x="4178533" y="10150"/>
                  </a:cubicBezTo>
                  <a:lnTo>
                    <a:pt x="4178533" y="378539"/>
                  </a:lnTo>
                  <a:cubicBezTo>
                    <a:pt x="4178533" y="381230"/>
                    <a:pt x="4177463" y="383812"/>
                    <a:pt x="4175560" y="385716"/>
                  </a:cubicBezTo>
                  <a:cubicBezTo>
                    <a:pt x="4173656" y="387619"/>
                    <a:pt x="4171074" y="388688"/>
                    <a:pt x="4168383" y="388688"/>
                  </a:cubicBezTo>
                  <a:lnTo>
                    <a:pt x="10150" y="388688"/>
                  </a:lnTo>
                  <a:cubicBezTo>
                    <a:pt x="7458" y="388688"/>
                    <a:pt x="4876" y="387619"/>
                    <a:pt x="2973" y="385716"/>
                  </a:cubicBezTo>
                  <a:cubicBezTo>
                    <a:pt x="1069" y="383812"/>
                    <a:pt x="0" y="381230"/>
                    <a:pt x="0" y="378539"/>
                  </a:cubicBezTo>
                  <a:lnTo>
                    <a:pt x="0" y="10150"/>
                  </a:lnTo>
                  <a:cubicBezTo>
                    <a:pt x="0" y="7458"/>
                    <a:pt x="1069" y="4876"/>
                    <a:pt x="2973" y="2973"/>
                  </a:cubicBezTo>
                  <a:cubicBezTo>
                    <a:pt x="4876" y="1069"/>
                    <a:pt x="7458" y="0"/>
                    <a:pt x="10150" y="0"/>
                  </a:cubicBezTo>
                  <a:close/>
                </a:path>
              </a:pathLst>
            </a:custGeom>
            <a:solidFill>
              <a:srgbClr val="202127"/>
            </a:solidFill>
          </p:spPr>
        </p:sp>
        <p:sp>
          <p:nvSpPr>
            <p:cNvPr name="TextBox 11" id="11"/>
            <p:cNvSpPr txBox="true"/>
            <p:nvPr/>
          </p:nvSpPr>
          <p:spPr>
            <a:xfrm>
              <a:off x="0" y="19050"/>
              <a:ext cx="4178533" cy="369638"/>
            </a:xfrm>
            <a:prstGeom prst="rect">
              <a:avLst/>
            </a:prstGeom>
          </p:spPr>
          <p:txBody>
            <a:bodyPr anchor="ctr" rtlCol="false" tIns="50800" lIns="50800" bIns="50800" rIns="50800"/>
            <a:lstStyle/>
            <a:p>
              <a:pPr algn="ctr">
                <a:lnSpc>
                  <a:spcPts val="1387"/>
                </a:lnSpc>
              </a:pPr>
            </a:p>
          </p:txBody>
        </p:sp>
      </p:grpSp>
      <p:sp>
        <p:nvSpPr>
          <p:cNvPr name="TextBox 12" id="12"/>
          <p:cNvSpPr txBox="true"/>
          <p:nvPr/>
        </p:nvSpPr>
        <p:spPr>
          <a:xfrm rot="0">
            <a:off x="9423448" y="5486424"/>
            <a:ext cx="3088392" cy="285404"/>
          </a:xfrm>
          <a:prstGeom prst="rect">
            <a:avLst/>
          </a:prstGeom>
        </p:spPr>
        <p:txBody>
          <a:bodyPr anchor="t" rtlCol="false" tIns="0" lIns="0" bIns="0" rIns="0">
            <a:spAutoFit/>
          </a:bodyPr>
          <a:lstStyle/>
          <a:p>
            <a:pPr algn="l">
              <a:lnSpc>
                <a:spcPts val="1793"/>
              </a:lnSpc>
            </a:pPr>
            <a:r>
              <a:rPr lang="en-US" sz="2037">
                <a:solidFill>
                  <a:srgbClr val="FFFFFF"/>
                </a:solidFill>
                <a:latin typeface="Arial"/>
                <a:ea typeface="Arial"/>
                <a:cs typeface="Arial"/>
                <a:sym typeface="Arial"/>
              </a:rPr>
              <a:t>Challenges and Solutions</a:t>
            </a:r>
          </a:p>
        </p:txBody>
      </p:sp>
      <p:grpSp>
        <p:nvGrpSpPr>
          <p:cNvPr name="Group 13" id="13"/>
          <p:cNvGrpSpPr/>
          <p:nvPr/>
        </p:nvGrpSpPr>
        <p:grpSpPr>
          <a:xfrm rot="0">
            <a:off x="2054482" y="4903350"/>
            <a:ext cx="16018037" cy="1490003"/>
            <a:chOff x="0" y="0"/>
            <a:chExt cx="4178533" cy="388688"/>
          </a:xfrm>
        </p:grpSpPr>
        <p:sp>
          <p:nvSpPr>
            <p:cNvPr name="Freeform 14" id="14"/>
            <p:cNvSpPr/>
            <p:nvPr/>
          </p:nvSpPr>
          <p:spPr>
            <a:xfrm flipH="false" flipV="false" rot="0">
              <a:off x="0" y="0"/>
              <a:ext cx="4178533" cy="388688"/>
            </a:xfrm>
            <a:custGeom>
              <a:avLst/>
              <a:gdLst/>
              <a:ahLst/>
              <a:cxnLst/>
              <a:rect r="r" b="b" t="t" l="l"/>
              <a:pathLst>
                <a:path h="388688" w="4178533">
                  <a:moveTo>
                    <a:pt x="10150" y="0"/>
                  </a:moveTo>
                  <a:lnTo>
                    <a:pt x="4168383" y="0"/>
                  </a:lnTo>
                  <a:cubicBezTo>
                    <a:pt x="4171074" y="0"/>
                    <a:pt x="4173656" y="1069"/>
                    <a:pt x="4175560" y="2973"/>
                  </a:cubicBezTo>
                  <a:cubicBezTo>
                    <a:pt x="4177463" y="4876"/>
                    <a:pt x="4178533" y="7458"/>
                    <a:pt x="4178533" y="10150"/>
                  </a:cubicBezTo>
                  <a:lnTo>
                    <a:pt x="4178533" y="378539"/>
                  </a:lnTo>
                  <a:cubicBezTo>
                    <a:pt x="4178533" y="381230"/>
                    <a:pt x="4177463" y="383812"/>
                    <a:pt x="4175560" y="385716"/>
                  </a:cubicBezTo>
                  <a:cubicBezTo>
                    <a:pt x="4173656" y="387619"/>
                    <a:pt x="4171074" y="388688"/>
                    <a:pt x="4168383" y="388688"/>
                  </a:cubicBezTo>
                  <a:lnTo>
                    <a:pt x="10150" y="388688"/>
                  </a:lnTo>
                  <a:cubicBezTo>
                    <a:pt x="7458" y="388688"/>
                    <a:pt x="4876" y="387619"/>
                    <a:pt x="2973" y="385716"/>
                  </a:cubicBezTo>
                  <a:cubicBezTo>
                    <a:pt x="1069" y="383812"/>
                    <a:pt x="0" y="381230"/>
                    <a:pt x="0" y="378539"/>
                  </a:cubicBezTo>
                  <a:lnTo>
                    <a:pt x="0" y="10150"/>
                  </a:lnTo>
                  <a:cubicBezTo>
                    <a:pt x="0" y="7458"/>
                    <a:pt x="1069" y="4876"/>
                    <a:pt x="2973" y="2973"/>
                  </a:cubicBezTo>
                  <a:cubicBezTo>
                    <a:pt x="4876" y="1069"/>
                    <a:pt x="7458" y="0"/>
                    <a:pt x="10150" y="0"/>
                  </a:cubicBezTo>
                  <a:close/>
                </a:path>
              </a:pathLst>
            </a:custGeom>
            <a:solidFill>
              <a:srgbClr val="202127"/>
            </a:solidFill>
          </p:spPr>
        </p:sp>
        <p:sp>
          <p:nvSpPr>
            <p:cNvPr name="TextBox 15" id="15"/>
            <p:cNvSpPr txBox="true"/>
            <p:nvPr/>
          </p:nvSpPr>
          <p:spPr>
            <a:xfrm>
              <a:off x="0" y="19050"/>
              <a:ext cx="4178533" cy="369638"/>
            </a:xfrm>
            <a:prstGeom prst="rect">
              <a:avLst/>
            </a:prstGeom>
          </p:spPr>
          <p:txBody>
            <a:bodyPr anchor="ctr" rtlCol="false" tIns="50800" lIns="50800" bIns="50800" rIns="50800"/>
            <a:lstStyle/>
            <a:p>
              <a:pPr algn="ctr">
                <a:lnSpc>
                  <a:spcPts val="1387"/>
                </a:lnSpc>
              </a:pPr>
            </a:p>
          </p:txBody>
        </p:sp>
      </p:grpSp>
      <p:grpSp>
        <p:nvGrpSpPr>
          <p:cNvPr name="Group 16" id="16"/>
          <p:cNvGrpSpPr/>
          <p:nvPr/>
        </p:nvGrpSpPr>
        <p:grpSpPr>
          <a:xfrm rot="0">
            <a:off x="386334" y="7418427"/>
            <a:ext cx="16018037" cy="1490003"/>
            <a:chOff x="0" y="0"/>
            <a:chExt cx="4178533" cy="388688"/>
          </a:xfrm>
        </p:grpSpPr>
        <p:sp>
          <p:nvSpPr>
            <p:cNvPr name="Freeform 17" id="17"/>
            <p:cNvSpPr/>
            <p:nvPr/>
          </p:nvSpPr>
          <p:spPr>
            <a:xfrm flipH="false" flipV="false" rot="0">
              <a:off x="0" y="0"/>
              <a:ext cx="4178533" cy="388688"/>
            </a:xfrm>
            <a:custGeom>
              <a:avLst/>
              <a:gdLst/>
              <a:ahLst/>
              <a:cxnLst/>
              <a:rect r="r" b="b" t="t" l="l"/>
              <a:pathLst>
                <a:path h="388688" w="4178533">
                  <a:moveTo>
                    <a:pt x="10150" y="0"/>
                  </a:moveTo>
                  <a:lnTo>
                    <a:pt x="4168383" y="0"/>
                  </a:lnTo>
                  <a:cubicBezTo>
                    <a:pt x="4171074" y="0"/>
                    <a:pt x="4173656" y="1069"/>
                    <a:pt x="4175560" y="2973"/>
                  </a:cubicBezTo>
                  <a:cubicBezTo>
                    <a:pt x="4177463" y="4876"/>
                    <a:pt x="4178533" y="7458"/>
                    <a:pt x="4178533" y="10150"/>
                  </a:cubicBezTo>
                  <a:lnTo>
                    <a:pt x="4178533" y="378539"/>
                  </a:lnTo>
                  <a:cubicBezTo>
                    <a:pt x="4178533" y="381230"/>
                    <a:pt x="4177463" y="383812"/>
                    <a:pt x="4175560" y="385716"/>
                  </a:cubicBezTo>
                  <a:cubicBezTo>
                    <a:pt x="4173656" y="387619"/>
                    <a:pt x="4171074" y="388688"/>
                    <a:pt x="4168383" y="388688"/>
                  </a:cubicBezTo>
                  <a:lnTo>
                    <a:pt x="10150" y="388688"/>
                  </a:lnTo>
                  <a:cubicBezTo>
                    <a:pt x="7458" y="388688"/>
                    <a:pt x="4876" y="387619"/>
                    <a:pt x="2973" y="385716"/>
                  </a:cubicBezTo>
                  <a:cubicBezTo>
                    <a:pt x="1069" y="383812"/>
                    <a:pt x="0" y="381230"/>
                    <a:pt x="0" y="378539"/>
                  </a:cubicBezTo>
                  <a:lnTo>
                    <a:pt x="0" y="10150"/>
                  </a:lnTo>
                  <a:cubicBezTo>
                    <a:pt x="0" y="7458"/>
                    <a:pt x="1069" y="4876"/>
                    <a:pt x="2973" y="2973"/>
                  </a:cubicBezTo>
                  <a:cubicBezTo>
                    <a:pt x="4876" y="1069"/>
                    <a:pt x="7458" y="0"/>
                    <a:pt x="10150" y="0"/>
                  </a:cubicBezTo>
                  <a:close/>
                </a:path>
              </a:pathLst>
            </a:custGeom>
            <a:solidFill>
              <a:srgbClr val="202127"/>
            </a:solidFill>
          </p:spPr>
        </p:sp>
        <p:sp>
          <p:nvSpPr>
            <p:cNvPr name="TextBox 18" id="18"/>
            <p:cNvSpPr txBox="true"/>
            <p:nvPr/>
          </p:nvSpPr>
          <p:spPr>
            <a:xfrm>
              <a:off x="0" y="19050"/>
              <a:ext cx="4178533" cy="369638"/>
            </a:xfrm>
            <a:prstGeom prst="rect">
              <a:avLst/>
            </a:prstGeom>
          </p:spPr>
          <p:txBody>
            <a:bodyPr anchor="ctr" rtlCol="false" tIns="50800" lIns="50800" bIns="50800" rIns="50800"/>
            <a:lstStyle/>
            <a:p>
              <a:pPr algn="ctr">
                <a:lnSpc>
                  <a:spcPts val="1387"/>
                </a:lnSpc>
              </a:pPr>
            </a:p>
          </p:txBody>
        </p:sp>
      </p:grpSp>
      <p:sp>
        <p:nvSpPr>
          <p:cNvPr name="TextBox 19" id="19"/>
          <p:cNvSpPr txBox="true"/>
          <p:nvPr/>
        </p:nvSpPr>
        <p:spPr>
          <a:xfrm rot="0">
            <a:off x="386334" y="1786392"/>
            <a:ext cx="16241126" cy="1126233"/>
          </a:xfrm>
          <a:prstGeom prst="rect">
            <a:avLst/>
          </a:prstGeom>
        </p:spPr>
        <p:txBody>
          <a:bodyPr anchor="t" rtlCol="false" tIns="0" lIns="0" bIns="0" rIns="0">
            <a:spAutoFit/>
          </a:bodyPr>
          <a:lstStyle/>
          <a:p>
            <a:pPr algn="l">
              <a:lnSpc>
                <a:spcPts val="2730"/>
              </a:lnSpc>
            </a:pPr>
            <a:r>
              <a:rPr lang="en-US" sz="3103">
                <a:solidFill>
                  <a:srgbClr val="27DDDF"/>
                </a:solidFill>
                <a:latin typeface="Arial"/>
                <a:ea typeface="Arial"/>
                <a:cs typeface="Arial"/>
                <a:sym typeface="Arial"/>
              </a:rPr>
              <a:t>Project Goal: </a:t>
            </a:r>
            <a:r>
              <a:rPr lang="en-US" sz="3103">
                <a:solidFill>
                  <a:srgbClr val="FFFFFF"/>
                </a:solidFill>
                <a:latin typeface="Arial"/>
                <a:ea typeface="Arial"/>
                <a:cs typeface="Arial"/>
                <a:sym typeface="Arial"/>
              </a:rPr>
              <a:t>To create a web-based Python compiler that allows users to write, execute,</a:t>
            </a:r>
          </a:p>
          <a:p>
            <a:pPr algn="l">
              <a:lnSpc>
                <a:spcPts val="2730"/>
              </a:lnSpc>
            </a:pPr>
          </a:p>
          <a:p>
            <a:pPr algn="l">
              <a:lnSpc>
                <a:spcPts val="2730"/>
              </a:lnSpc>
            </a:pPr>
            <a:r>
              <a:rPr lang="en-US" sz="3103">
                <a:solidFill>
                  <a:srgbClr val="FFFFFF"/>
                </a:solidFill>
                <a:latin typeface="Arial"/>
                <a:ea typeface="Arial"/>
                <a:cs typeface="Arial"/>
                <a:sym typeface="Arial"/>
              </a:rPr>
              <a:t> and view output of Python code in real-time from any device.Key Achievements</a:t>
            </a:r>
          </a:p>
        </p:txBody>
      </p:sp>
      <p:sp>
        <p:nvSpPr>
          <p:cNvPr name="TextBox 20" id="20"/>
          <p:cNvSpPr txBox="true"/>
          <p:nvPr/>
        </p:nvSpPr>
        <p:spPr>
          <a:xfrm rot="0">
            <a:off x="4376706" y="459495"/>
            <a:ext cx="8884958" cy="839282"/>
          </a:xfrm>
          <a:prstGeom prst="rect">
            <a:avLst/>
          </a:prstGeom>
        </p:spPr>
        <p:txBody>
          <a:bodyPr anchor="t" rtlCol="false" tIns="0" lIns="0" bIns="0" rIns="0">
            <a:spAutoFit/>
          </a:bodyPr>
          <a:lstStyle/>
          <a:p>
            <a:pPr algn="l">
              <a:lnSpc>
                <a:spcPts val="5252"/>
              </a:lnSpc>
            </a:pPr>
            <a:r>
              <a:rPr lang="en-US" sz="5968" spc="-95" b="true">
                <a:solidFill>
                  <a:srgbClr val="27DDDF"/>
                </a:solidFill>
                <a:latin typeface="Arial Bold"/>
                <a:ea typeface="Arial Bold"/>
                <a:cs typeface="Arial Bold"/>
                <a:sym typeface="Arial Bold"/>
              </a:rPr>
              <a:t>Overview of the project</a:t>
            </a:r>
          </a:p>
        </p:txBody>
      </p:sp>
      <p:sp>
        <p:nvSpPr>
          <p:cNvPr name="TextBox 21" id="21"/>
          <p:cNvSpPr txBox="true"/>
          <p:nvPr/>
        </p:nvSpPr>
        <p:spPr>
          <a:xfrm rot="0">
            <a:off x="2275817" y="5099522"/>
            <a:ext cx="16241126" cy="1126233"/>
          </a:xfrm>
          <a:prstGeom prst="rect">
            <a:avLst/>
          </a:prstGeom>
        </p:spPr>
        <p:txBody>
          <a:bodyPr anchor="t" rtlCol="false" tIns="0" lIns="0" bIns="0" rIns="0">
            <a:spAutoFit/>
          </a:bodyPr>
          <a:lstStyle/>
          <a:p>
            <a:pPr algn="l">
              <a:lnSpc>
                <a:spcPts val="2730"/>
              </a:lnSpc>
            </a:pPr>
            <a:r>
              <a:rPr lang="en-US" sz="3103">
                <a:solidFill>
                  <a:srgbClr val="27DDDF"/>
                </a:solidFill>
                <a:latin typeface="Arial"/>
                <a:ea typeface="Arial"/>
                <a:cs typeface="Arial"/>
                <a:sym typeface="Arial"/>
              </a:rPr>
              <a:t>Tech Stack:</a:t>
            </a:r>
            <a:r>
              <a:rPr lang="en-US" sz="3103">
                <a:solidFill>
                  <a:srgbClr val="FFFFFF"/>
                </a:solidFill>
                <a:latin typeface="Arial"/>
                <a:ea typeface="Arial"/>
                <a:cs typeface="Arial"/>
                <a:sym typeface="Arial"/>
              </a:rPr>
              <a:t> Backend developed using Spring Boot with REST APIs, and data is stored in</a:t>
            </a:r>
          </a:p>
          <a:p>
            <a:pPr algn="l">
              <a:lnSpc>
                <a:spcPts val="2730"/>
              </a:lnSpc>
            </a:pPr>
          </a:p>
          <a:p>
            <a:pPr algn="l">
              <a:lnSpc>
                <a:spcPts val="2730"/>
              </a:lnSpc>
            </a:pPr>
            <a:r>
              <a:rPr lang="en-US" sz="3103">
                <a:solidFill>
                  <a:srgbClr val="FFFFFF"/>
                </a:solidFill>
                <a:latin typeface="Arial"/>
                <a:ea typeface="Arial"/>
                <a:cs typeface="Arial"/>
                <a:sym typeface="Arial"/>
              </a:rPr>
              <a:t> MongoDB for persistence.</a:t>
            </a:r>
          </a:p>
        </p:txBody>
      </p:sp>
      <p:sp>
        <p:nvSpPr>
          <p:cNvPr name="TextBox 22" id="22"/>
          <p:cNvSpPr txBox="true"/>
          <p:nvPr/>
        </p:nvSpPr>
        <p:spPr>
          <a:xfrm rot="0">
            <a:off x="455207" y="7789167"/>
            <a:ext cx="15518498" cy="1469133"/>
          </a:xfrm>
          <a:prstGeom prst="rect">
            <a:avLst/>
          </a:prstGeom>
        </p:spPr>
        <p:txBody>
          <a:bodyPr anchor="t" rtlCol="false" tIns="0" lIns="0" bIns="0" rIns="0">
            <a:spAutoFit/>
          </a:bodyPr>
          <a:lstStyle/>
          <a:p>
            <a:pPr algn="l">
              <a:lnSpc>
                <a:spcPts val="2730"/>
              </a:lnSpc>
            </a:pPr>
            <a:r>
              <a:rPr lang="en-US" sz="3103">
                <a:solidFill>
                  <a:srgbClr val="27DDDF"/>
                </a:solidFill>
                <a:latin typeface="Arial"/>
                <a:ea typeface="Arial"/>
                <a:cs typeface="Arial"/>
                <a:sym typeface="Arial"/>
              </a:rPr>
              <a:t>Execution Engine: </a:t>
            </a:r>
            <a:r>
              <a:rPr lang="en-US" sz="3103">
                <a:solidFill>
                  <a:srgbClr val="FFFFFF"/>
                </a:solidFill>
                <a:latin typeface="Arial"/>
                <a:ea typeface="Arial"/>
                <a:cs typeface="Arial"/>
                <a:sym typeface="Arial"/>
              </a:rPr>
              <a:t>Integrated with Judge0 API (or your own logic – tell me what you</a:t>
            </a:r>
          </a:p>
          <a:p>
            <a:pPr algn="l">
              <a:lnSpc>
                <a:spcPts val="2730"/>
              </a:lnSpc>
            </a:pPr>
          </a:p>
          <a:p>
            <a:pPr algn="l">
              <a:lnSpc>
                <a:spcPts val="2730"/>
              </a:lnSpc>
            </a:pPr>
            <a:r>
              <a:rPr lang="en-US" sz="3103">
                <a:solidFill>
                  <a:srgbClr val="FFFFFF"/>
                </a:solidFill>
                <a:latin typeface="Arial"/>
                <a:ea typeface="Arial"/>
                <a:cs typeface="Arial"/>
                <a:sym typeface="Arial"/>
              </a:rPr>
              <a:t> used) to safely compile and execute Python code in a sandboxed environment.</a:t>
            </a:r>
          </a:p>
          <a:p>
            <a:pPr algn="l">
              <a:lnSpc>
                <a:spcPts val="2730"/>
              </a:lnSpc>
            </a:pPr>
          </a:p>
        </p:txBody>
      </p:sp>
    </p:spTree>
  </p:cSld>
  <p:clrMapOvr>
    <a:masterClrMapping/>
  </p:clrMapOvr>
  <p:transition spd="slow">
    <p:push dir="l"/>
  </p:transition>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41519"/>
        </a:solidFill>
      </p:bgPr>
    </p:bg>
    <p:spTree>
      <p:nvGrpSpPr>
        <p:cNvPr id="1" name=""/>
        <p:cNvGrpSpPr/>
        <p:nvPr/>
      </p:nvGrpSpPr>
      <p:grpSpPr>
        <a:xfrm>
          <a:off x="0" y="0"/>
          <a:ext cx="0" cy="0"/>
          <a:chOff x="0" y="0"/>
          <a:chExt cx="0" cy="0"/>
        </a:xfrm>
      </p:grpSpPr>
      <p:sp>
        <p:nvSpPr>
          <p:cNvPr name="Freeform 2" id="2"/>
          <p:cNvSpPr/>
          <p:nvPr/>
        </p:nvSpPr>
        <p:spPr>
          <a:xfrm flipH="false" flipV="false" rot="0">
            <a:off x="1074577" y="845799"/>
            <a:ext cx="499539" cy="503199"/>
          </a:xfrm>
          <a:custGeom>
            <a:avLst/>
            <a:gdLst/>
            <a:ahLst/>
            <a:cxnLst/>
            <a:rect r="r" b="b" t="t" l="l"/>
            <a:pathLst>
              <a:path h="503199" w="499539">
                <a:moveTo>
                  <a:pt x="0" y="0"/>
                </a:moveTo>
                <a:lnTo>
                  <a:pt x="499540" y="0"/>
                </a:lnTo>
                <a:lnTo>
                  <a:pt x="499540" y="503199"/>
                </a:lnTo>
                <a:lnTo>
                  <a:pt x="0" y="5031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7724775"/>
            <a:ext cx="18288000" cy="6686550"/>
            <a:chOff x="0" y="0"/>
            <a:chExt cx="4816593" cy="1761067"/>
          </a:xfrm>
        </p:grpSpPr>
        <p:sp>
          <p:nvSpPr>
            <p:cNvPr name="Freeform 4" id="4"/>
            <p:cNvSpPr/>
            <p:nvPr/>
          </p:nvSpPr>
          <p:spPr>
            <a:xfrm flipH="false" flipV="false" rot="0">
              <a:off x="0" y="0"/>
              <a:ext cx="4816592" cy="1761067"/>
            </a:xfrm>
            <a:custGeom>
              <a:avLst/>
              <a:gdLst/>
              <a:ahLst/>
              <a:cxnLst/>
              <a:rect r="r" b="b" t="t" l="l"/>
              <a:pathLst>
                <a:path h="1761067" w="4816592">
                  <a:moveTo>
                    <a:pt x="0" y="0"/>
                  </a:moveTo>
                  <a:lnTo>
                    <a:pt x="4816592" y="0"/>
                  </a:lnTo>
                  <a:lnTo>
                    <a:pt x="4816592" y="1761067"/>
                  </a:lnTo>
                  <a:lnTo>
                    <a:pt x="0" y="1761067"/>
                  </a:lnTo>
                  <a:close/>
                </a:path>
              </a:pathLst>
            </a:custGeom>
            <a:gradFill rotWithShape="true">
              <a:gsLst>
                <a:gs pos="0">
                  <a:srgbClr val="2D2E34">
                    <a:alpha val="0"/>
                  </a:srgbClr>
                </a:gs>
                <a:gs pos="100000">
                  <a:srgbClr val="2D2E34">
                    <a:alpha val="100000"/>
                  </a:srgbClr>
                </a:gs>
              </a:gsLst>
              <a:lin ang="5400000"/>
            </a:gradFill>
          </p:spPr>
        </p:sp>
        <p:sp>
          <p:nvSpPr>
            <p:cNvPr name="TextBox 5" id="5"/>
            <p:cNvSpPr txBox="true"/>
            <p:nvPr/>
          </p:nvSpPr>
          <p:spPr>
            <a:xfrm>
              <a:off x="0" y="19050"/>
              <a:ext cx="4816593" cy="1742017"/>
            </a:xfrm>
            <a:prstGeom prst="rect">
              <a:avLst/>
            </a:prstGeom>
          </p:spPr>
          <p:txBody>
            <a:bodyPr anchor="ctr" rtlCol="false" tIns="50800" lIns="50800" bIns="50800" rIns="50800"/>
            <a:lstStyle/>
            <a:p>
              <a:pPr algn="ctr">
                <a:lnSpc>
                  <a:spcPts val="1387"/>
                </a:lnSpc>
              </a:pPr>
            </a:p>
          </p:txBody>
        </p:sp>
      </p:grpSp>
      <p:grpSp>
        <p:nvGrpSpPr>
          <p:cNvPr name="Group 6" id="6"/>
          <p:cNvGrpSpPr/>
          <p:nvPr/>
        </p:nvGrpSpPr>
        <p:grpSpPr>
          <a:xfrm rot="0">
            <a:off x="887910" y="3661003"/>
            <a:ext cx="3184106" cy="3147597"/>
            <a:chOff x="0" y="0"/>
            <a:chExt cx="838612" cy="828997"/>
          </a:xfrm>
        </p:grpSpPr>
        <p:sp>
          <p:nvSpPr>
            <p:cNvPr name="Freeform 7" id="7"/>
            <p:cNvSpPr/>
            <p:nvPr/>
          </p:nvSpPr>
          <p:spPr>
            <a:xfrm flipH="false" flipV="false" rot="0">
              <a:off x="0" y="0"/>
              <a:ext cx="838612" cy="828997"/>
            </a:xfrm>
            <a:custGeom>
              <a:avLst/>
              <a:gdLst/>
              <a:ahLst/>
              <a:cxnLst/>
              <a:rect r="r" b="b" t="t" l="l"/>
              <a:pathLst>
                <a:path h="828997" w="838612">
                  <a:moveTo>
                    <a:pt x="68080" y="0"/>
                  </a:moveTo>
                  <a:lnTo>
                    <a:pt x="770532" y="0"/>
                  </a:lnTo>
                  <a:cubicBezTo>
                    <a:pt x="808132" y="0"/>
                    <a:pt x="838612" y="30480"/>
                    <a:pt x="838612" y="68080"/>
                  </a:cubicBezTo>
                  <a:lnTo>
                    <a:pt x="838612" y="760917"/>
                  </a:lnTo>
                  <a:cubicBezTo>
                    <a:pt x="838612" y="798516"/>
                    <a:pt x="808132" y="828997"/>
                    <a:pt x="770532" y="828997"/>
                  </a:cubicBezTo>
                  <a:lnTo>
                    <a:pt x="68080" y="828997"/>
                  </a:lnTo>
                  <a:cubicBezTo>
                    <a:pt x="30480" y="828997"/>
                    <a:pt x="0" y="798516"/>
                    <a:pt x="0" y="760917"/>
                  </a:cubicBezTo>
                  <a:lnTo>
                    <a:pt x="0" y="68080"/>
                  </a:lnTo>
                  <a:cubicBezTo>
                    <a:pt x="0" y="30480"/>
                    <a:pt x="30480" y="0"/>
                    <a:pt x="68080" y="0"/>
                  </a:cubicBezTo>
                  <a:close/>
                </a:path>
              </a:pathLst>
            </a:custGeom>
            <a:gradFill rotWithShape="true">
              <a:gsLst>
                <a:gs pos="0">
                  <a:srgbClr val="0C4A5B">
                    <a:alpha val="100000"/>
                  </a:srgbClr>
                </a:gs>
                <a:gs pos="100000">
                  <a:srgbClr val="27DDDF">
                    <a:alpha val="100000"/>
                  </a:srgbClr>
                </a:gs>
              </a:gsLst>
              <a:lin ang="2700000"/>
            </a:gradFill>
          </p:spPr>
        </p:sp>
        <p:sp>
          <p:nvSpPr>
            <p:cNvPr name="TextBox 8" id="8"/>
            <p:cNvSpPr txBox="true"/>
            <p:nvPr/>
          </p:nvSpPr>
          <p:spPr>
            <a:xfrm>
              <a:off x="0" y="19050"/>
              <a:ext cx="838612" cy="809947"/>
            </a:xfrm>
            <a:prstGeom prst="rect">
              <a:avLst/>
            </a:prstGeom>
          </p:spPr>
          <p:txBody>
            <a:bodyPr anchor="ctr" rtlCol="false" tIns="50800" lIns="50800" bIns="50800" rIns="50800"/>
            <a:lstStyle/>
            <a:p>
              <a:pPr algn="ctr">
                <a:lnSpc>
                  <a:spcPts val="1387"/>
                </a:lnSpc>
              </a:pPr>
            </a:p>
          </p:txBody>
        </p:sp>
      </p:grpSp>
      <p:grpSp>
        <p:nvGrpSpPr>
          <p:cNvPr name="Group 9" id="9"/>
          <p:cNvGrpSpPr/>
          <p:nvPr/>
        </p:nvGrpSpPr>
        <p:grpSpPr>
          <a:xfrm rot="0">
            <a:off x="4514733" y="3661003"/>
            <a:ext cx="2946917" cy="2804469"/>
            <a:chOff x="0" y="0"/>
            <a:chExt cx="776143" cy="738626"/>
          </a:xfrm>
        </p:grpSpPr>
        <p:sp>
          <p:nvSpPr>
            <p:cNvPr name="Freeform 10" id="10"/>
            <p:cNvSpPr/>
            <p:nvPr/>
          </p:nvSpPr>
          <p:spPr>
            <a:xfrm flipH="false" flipV="false" rot="0">
              <a:off x="0" y="0"/>
              <a:ext cx="776143" cy="738626"/>
            </a:xfrm>
            <a:custGeom>
              <a:avLst/>
              <a:gdLst/>
              <a:ahLst/>
              <a:cxnLst/>
              <a:rect r="r" b="b" t="t" l="l"/>
              <a:pathLst>
                <a:path h="738626" w="776143">
                  <a:moveTo>
                    <a:pt x="73559" y="0"/>
                  </a:moveTo>
                  <a:lnTo>
                    <a:pt x="702583" y="0"/>
                  </a:lnTo>
                  <a:cubicBezTo>
                    <a:pt x="743209" y="0"/>
                    <a:pt x="776143" y="32934"/>
                    <a:pt x="776143" y="73559"/>
                  </a:cubicBezTo>
                  <a:lnTo>
                    <a:pt x="776143" y="665066"/>
                  </a:lnTo>
                  <a:cubicBezTo>
                    <a:pt x="776143" y="684575"/>
                    <a:pt x="768393" y="703286"/>
                    <a:pt x="754598" y="717081"/>
                  </a:cubicBezTo>
                  <a:cubicBezTo>
                    <a:pt x="740803" y="730876"/>
                    <a:pt x="722093" y="738626"/>
                    <a:pt x="702583" y="738626"/>
                  </a:cubicBezTo>
                  <a:lnTo>
                    <a:pt x="73559" y="738626"/>
                  </a:lnTo>
                  <a:cubicBezTo>
                    <a:pt x="32934" y="738626"/>
                    <a:pt x="0" y="705692"/>
                    <a:pt x="0" y="665066"/>
                  </a:cubicBezTo>
                  <a:lnTo>
                    <a:pt x="0" y="73559"/>
                  </a:lnTo>
                  <a:cubicBezTo>
                    <a:pt x="0" y="54050"/>
                    <a:pt x="7750" y="35340"/>
                    <a:pt x="21545" y="21545"/>
                  </a:cubicBezTo>
                  <a:cubicBezTo>
                    <a:pt x="35340" y="7750"/>
                    <a:pt x="54050" y="0"/>
                    <a:pt x="73559" y="0"/>
                  </a:cubicBezTo>
                  <a:close/>
                </a:path>
              </a:pathLst>
            </a:custGeom>
            <a:solidFill>
              <a:srgbClr val="202127"/>
            </a:solidFill>
          </p:spPr>
        </p:sp>
        <p:sp>
          <p:nvSpPr>
            <p:cNvPr name="TextBox 11" id="11"/>
            <p:cNvSpPr txBox="true"/>
            <p:nvPr/>
          </p:nvSpPr>
          <p:spPr>
            <a:xfrm>
              <a:off x="0" y="19050"/>
              <a:ext cx="776143" cy="719576"/>
            </a:xfrm>
            <a:prstGeom prst="rect">
              <a:avLst/>
            </a:prstGeom>
          </p:spPr>
          <p:txBody>
            <a:bodyPr anchor="ctr" rtlCol="false" tIns="50800" lIns="50800" bIns="50800" rIns="50800"/>
            <a:lstStyle/>
            <a:p>
              <a:pPr algn="ctr">
                <a:lnSpc>
                  <a:spcPts val="1387"/>
                </a:lnSpc>
              </a:pPr>
            </a:p>
          </p:txBody>
        </p:sp>
      </p:grpSp>
      <p:grpSp>
        <p:nvGrpSpPr>
          <p:cNvPr name="Group 12" id="12"/>
          <p:cNvGrpSpPr/>
          <p:nvPr/>
        </p:nvGrpSpPr>
        <p:grpSpPr>
          <a:xfrm rot="0">
            <a:off x="7766450" y="3830686"/>
            <a:ext cx="3671018" cy="5077743"/>
            <a:chOff x="0" y="0"/>
            <a:chExt cx="966853" cy="1337348"/>
          </a:xfrm>
        </p:grpSpPr>
        <p:sp>
          <p:nvSpPr>
            <p:cNvPr name="Freeform 13" id="13"/>
            <p:cNvSpPr/>
            <p:nvPr/>
          </p:nvSpPr>
          <p:spPr>
            <a:xfrm flipH="false" flipV="false" rot="0">
              <a:off x="0" y="0"/>
              <a:ext cx="966853" cy="1337348"/>
            </a:xfrm>
            <a:custGeom>
              <a:avLst/>
              <a:gdLst/>
              <a:ahLst/>
              <a:cxnLst/>
              <a:rect r="r" b="b" t="t" l="l"/>
              <a:pathLst>
                <a:path h="1337348" w="966853">
                  <a:moveTo>
                    <a:pt x="59050" y="0"/>
                  </a:moveTo>
                  <a:lnTo>
                    <a:pt x="907802" y="0"/>
                  </a:lnTo>
                  <a:cubicBezTo>
                    <a:pt x="940415" y="0"/>
                    <a:pt x="966853" y="26438"/>
                    <a:pt x="966853" y="59050"/>
                  </a:cubicBezTo>
                  <a:lnTo>
                    <a:pt x="966853" y="1278298"/>
                  </a:lnTo>
                  <a:cubicBezTo>
                    <a:pt x="966853" y="1293959"/>
                    <a:pt x="960631" y="1308979"/>
                    <a:pt x="949557" y="1320053"/>
                  </a:cubicBezTo>
                  <a:cubicBezTo>
                    <a:pt x="938483" y="1331127"/>
                    <a:pt x="923463" y="1337348"/>
                    <a:pt x="907802" y="1337348"/>
                  </a:cubicBezTo>
                  <a:lnTo>
                    <a:pt x="59050" y="1337348"/>
                  </a:lnTo>
                  <a:cubicBezTo>
                    <a:pt x="43389" y="1337348"/>
                    <a:pt x="28369" y="1331127"/>
                    <a:pt x="17295" y="1320053"/>
                  </a:cubicBezTo>
                  <a:cubicBezTo>
                    <a:pt x="6221" y="1308979"/>
                    <a:pt x="0" y="1293959"/>
                    <a:pt x="0" y="1278298"/>
                  </a:cubicBezTo>
                  <a:lnTo>
                    <a:pt x="0" y="59050"/>
                  </a:lnTo>
                  <a:cubicBezTo>
                    <a:pt x="0" y="43389"/>
                    <a:pt x="6221" y="28369"/>
                    <a:pt x="17295" y="17295"/>
                  </a:cubicBezTo>
                  <a:cubicBezTo>
                    <a:pt x="28369" y="6221"/>
                    <a:pt x="43389" y="0"/>
                    <a:pt x="59050" y="0"/>
                  </a:cubicBezTo>
                  <a:close/>
                </a:path>
              </a:pathLst>
            </a:custGeom>
            <a:solidFill>
              <a:srgbClr val="202127"/>
            </a:solidFill>
          </p:spPr>
        </p:sp>
        <p:sp>
          <p:nvSpPr>
            <p:cNvPr name="TextBox 14" id="14"/>
            <p:cNvSpPr txBox="true"/>
            <p:nvPr/>
          </p:nvSpPr>
          <p:spPr>
            <a:xfrm>
              <a:off x="0" y="19050"/>
              <a:ext cx="966853" cy="1318298"/>
            </a:xfrm>
            <a:prstGeom prst="rect">
              <a:avLst/>
            </a:prstGeom>
          </p:spPr>
          <p:txBody>
            <a:bodyPr anchor="ctr" rtlCol="false" tIns="50800" lIns="50800" bIns="50800" rIns="50800"/>
            <a:lstStyle/>
            <a:p>
              <a:pPr algn="ctr">
                <a:lnSpc>
                  <a:spcPts val="1387"/>
                </a:lnSpc>
              </a:pPr>
            </a:p>
          </p:txBody>
        </p:sp>
      </p:grpSp>
      <p:grpSp>
        <p:nvGrpSpPr>
          <p:cNvPr name="Group 15" id="15"/>
          <p:cNvGrpSpPr/>
          <p:nvPr/>
        </p:nvGrpSpPr>
        <p:grpSpPr>
          <a:xfrm rot="0">
            <a:off x="9573282" y="8230201"/>
            <a:ext cx="422397" cy="422397"/>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a:solidFill>
                <a:srgbClr val="FFFFFF"/>
              </a:solidFill>
              <a:prstDash val="solid"/>
              <a:miter/>
            </a:ln>
          </p:spPr>
        </p:sp>
        <p:sp>
          <p:nvSpPr>
            <p:cNvPr name="TextBox 17" id="17"/>
            <p:cNvSpPr txBox="true"/>
            <p:nvPr/>
          </p:nvSpPr>
          <p:spPr>
            <a:xfrm>
              <a:off x="76200" y="95250"/>
              <a:ext cx="660400" cy="641350"/>
            </a:xfrm>
            <a:prstGeom prst="rect">
              <a:avLst/>
            </a:prstGeom>
          </p:spPr>
          <p:txBody>
            <a:bodyPr anchor="ctr" rtlCol="false" tIns="50800" lIns="50800" bIns="50800" rIns="50800"/>
            <a:lstStyle/>
            <a:p>
              <a:pPr algn="ctr">
                <a:lnSpc>
                  <a:spcPts val="1387"/>
                </a:lnSpc>
              </a:pPr>
            </a:p>
          </p:txBody>
        </p:sp>
      </p:grpSp>
      <p:sp>
        <p:nvSpPr>
          <p:cNvPr name="Freeform 18" id="18"/>
          <p:cNvSpPr/>
          <p:nvPr/>
        </p:nvSpPr>
        <p:spPr>
          <a:xfrm flipH="false" flipV="false" rot="-5400000">
            <a:off x="3983723" y="8384258"/>
            <a:ext cx="213796" cy="114284"/>
          </a:xfrm>
          <a:custGeom>
            <a:avLst/>
            <a:gdLst/>
            <a:ahLst/>
            <a:cxnLst/>
            <a:rect r="r" b="b" t="t" l="l"/>
            <a:pathLst>
              <a:path h="114284" w="213796">
                <a:moveTo>
                  <a:pt x="0" y="0"/>
                </a:moveTo>
                <a:lnTo>
                  <a:pt x="213796" y="0"/>
                </a:lnTo>
                <a:lnTo>
                  <a:pt x="213796" y="114283"/>
                </a:lnTo>
                <a:lnTo>
                  <a:pt x="0" y="1142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5400000">
            <a:off x="9696187" y="8384258"/>
            <a:ext cx="213796" cy="114284"/>
          </a:xfrm>
          <a:custGeom>
            <a:avLst/>
            <a:gdLst/>
            <a:ahLst/>
            <a:cxnLst/>
            <a:rect r="r" b="b" t="t" l="l"/>
            <a:pathLst>
              <a:path h="114284" w="213796">
                <a:moveTo>
                  <a:pt x="0" y="0"/>
                </a:moveTo>
                <a:lnTo>
                  <a:pt x="213796" y="0"/>
                </a:lnTo>
                <a:lnTo>
                  <a:pt x="213796" y="114283"/>
                </a:lnTo>
                <a:lnTo>
                  <a:pt x="0" y="11428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20" id="20"/>
          <p:cNvGrpSpPr/>
          <p:nvPr/>
        </p:nvGrpSpPr>
        <p:grpSpPr>
          <a:xfrm rot="0">
            <a:off x="12313768" y="3926601"/>
            <a:ext cx="3671018" cy="5077743"/>
            <a:chOff x="0" y="0"/>
            <a:chExt cx="966853" cy="1337348"/>
          </a:xfrm>
        </p:grpSpPr>
        <p:sp>
          <p:nvSpPr>
            <p:cNvPr name="Freeform 21" id="21"/>
            <p:cNvSpPr/>
            <p:nvPr/>
          </p:nvSpPr>
          <p:spPr>
            <a:xfrm flipH="false" flipV="false" rot="0">
              <a:off x="0" y="0"/>
              <a:ext cx="966853" cy="1337348"/>
            </a:xfrm>
            <a:custGeom>
              <a:avLst/>
              <a:gdLst/>
              <a:ahLst/>
              <a:cxnLst/>
              <a:rect r="r" b="b" t="t" l="l"/>
              <a:pathLst>
                <a:path h="1337348" w="966853">
                  <a:moveTo>
                    <a:pt x="59050" y="0"/>
                  </a:moveTo>
                  <a:lnTo>
                    <a:pt x="907802" y="0"/>
                  </a:lnTo>
                  <a:cubicBezTo>
                    <a:pt x="940415" y="0"/>
                    <a:pt x="966853" y="26438"/>
                    <a:pt x="966853" y="59050"/>
                  </a:cubicBezTo>
                  <a:lnTo>
                    <a:pt x="966853" y="1278298"/>
                  </a:lnTo>
                  <a:cubicBezTo>
                    <a:pt x="966853" y="1293959"/>
                    <a:pt x="960631" y="1308979"/>
                    <a:pt x="949557" y="1320053"/>
                  </a:cubicBezTo>
                  <a:cubicBezTo>
                    <a:pt x="938483" y="1331127"/>
                    <a:pt x="923463" y="1337348"/>
                    <a:pt x="907802" y="1337348"/>
                  </a:cubicBezTo>
                  <a:lnTo>
                    <a:pt x="59050" y="1337348"/>
                  </a:lnTo>
                  <a:cubicBezTo>
                    <a:pt x="43389" y="1337348"/>
                    <a:pt x="28369" y="1331127"/>
                    <a:pt x="17295" y="1320053"/>
                  </a:cubicBezTo>
                  <a:cubicBezTo>
                    <a:pt x="6221" y="1308979"/>
                    <a:pt x="0" y="1293959"/>
                    <a:pt x="0" y="1278298"/>
                  </a:cubicBezTo>
                  <a:lnTo>
                    <a:pt x="0" y="59050"/>
                  </a:lnTo>
                  <a:cubicBezTo>
                    <a:pt x="0" y="43389"/>
                    <a:pt x="6221" y="28369"/>
                    <a:pt x="17295" y="17295"/>
                  </a:cubicBezTo>
                  <a:cubicBezTo>
                    <a:pt x="28369" y="6221"/>
                    <a:pt x="43389" y="0"/>
                    <a:pt x="59050" y="0"/>
                  </a:cubicBezTo>
                  <a:close/>
                </a:path>
              </a:pathLst>
            </a:custGeom>
            <a:solidFill>
              <a:srgbClr val="202127"/>
            </a:solidFill>
          </p:spPr>
        </p:sp>
        <p:sp>
          <p:nvSpPr>
            <p:cNvPr name="TextBox 22" id="22"/>
            <p:cNvSpPr txBox="true"/>
            <p:nvPr/>
          </p:nvSpPr>
          <p:spPr>
            <a:xfrm>
              <a:off x="0" y="19050"/>
              <a:ext cx="966853" cy="1318298"/>
            </a:xfrm>
            <a:prstGeom prst="rect">
              <a:avLst/>
            </a:prstGeom>
          </p:spPr>
          <p:txBody>
            <a:bodyPr anchor="ctr" rtlCol="false" tIns="50800" lIns="50800" bIns="50800" rIns="50800"/>
            <a:lstStyle/>
            <a:p>
              <a:pPr algn="ctr">
                <a:lnSpc>
                  <a:spcPts val="1387"/>
                </a:lnSpc>
              </a:pPr>
            </a:p>
          </p:txBody>
        </p:sp>
      </p:grpSp>
      <p:sp>
        <p:nvSpPr>
          <p:cNvPr name="Freeform 23" id="23"/>
          <p:cNvSpPr/>
          <p:nvPr/>
        </p:nvSpPr>
        <p:spPr>
          <a:xfrm flipH="false" flipV="false" rot="0">
            <a:off x="633038" y="7269613"/>
            <a:ext cx="6257112" cy="2343573"/>
          </a:xfrm>
          <a:custGeom>
            <a:avLst/>
            <a:gdLst/>
            <a:ahLst/>
            <a:cxnLst/>
            <a:rect r="r" b="b" t="t" l="l"/>
            <a:pathLst>
              <a:path h="2343573" w="6257112">
                <a:moveTo>
                  <a:pt x="0" y="0"/>
                </a:moveTo>
                <a:lnTo>
                  <a:pt x="6257112" y="0"/>
                </a:lnTo>
                <a:lnTo>
                  <a:pt x="6257112" y="2343573"/>
                </a:lnTo>
                <a:lnTo>
                  <a:pt x="0" y="234357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24" id="24"/>
          <p:cNvSpPr txBox="true"/>
          <p:nvPr/>
        </p:nvSpPr>
        <p:spPr>
          <a:xfrm rot="0">
            <a:off x="1142850" y="4231693"/>
            <a:ext cx="2606443" cy="2077402"/>
          </a:xfrm>
          <a:prstGeom prst="rect">
            <a:avLst/>
          </a:prstGeom>
        </p:spPr>
        <p:txBody>
          <a:bodyPr anchor="t" rtlCol="false" tIns="0" lIns="0" bIns="0" rIns="0">
            <a:spAutoFit/>
          </a:bodyPr>
          <a:lstStyle/>
          <a:p>
            <a:pPr algn="l">
              <a:lnSpc>
                <a:spcPts val="3948"/>
              </a:lnSpc>
            </a:pPr>
            <a:r>
              <a:rPr lang="en-US" sz="3796" spc="-159" b="true">
                <a:solidFill>
                  <a:srgbClr val="FFFFFF"/>
                </a:solidFill>
                <a:latin typeface="Arial Bold"/>
                <a:ea typeface="Arial Bold"/>
                <a:cs typeface="Arial Bold"/>
                <a:sym typeface="Arial Bold"/>
              </a:rPr>
              <a:t>No heavy IDE or Setup effort is required</a:t>
            </a:r>
          </a:p>
        </p:txBody>
      </p:sp>
      <p:sp>
        <p:nvSpPr>
          <p:cNvPr name="TextBox 25" id="25"/>
          <p:cNvSpPr txBox="true"/>
          <p:nvPr/>
        </p:nvSpPr>
        <p:spPr>
          <a:xfrm rot="0">
            <a:off x="4804609" y="4245710"/>
            <a:ext cx="2390341" cy="2049368"/>
          </a:xfrm>
          <a:prstGeom prst="rect">
            <a:avLst/>
          </a:prstGeom>
        </p:spPr>
        <p:txBody>
          <a:bodyPr anchor="t" rtlCol="false" tIns="0" lIns="0" bIns="0" rIns="0">
            <a:spAutoFit/>
          </a:bodyPr>
          <a:lstStyle/>
          <a:p>
            <a:pPr algn="l">
              <a:lnSpc>
                <a:spcPts val="3867"/>
              </a:lnSpc>
            </a:pPr>
            <a:r>
              <a:rPr lang="en-US" sz="3718" spc="-156" b="true">
                <a:solidFill>
                  <a:srgbClr val="FFFFFF"/>
                </a:solidFill>
                <a:latin typeface="Arial Bold"/>
                <a:ea typeface="Arial Bold"/>
                <a:cs typeface="Arial Bold"/>
                <a:sym typeface="Arial Bold"/>
              </a:rPr>
              <a:t>One step closer to cloud based IDE - </a:t>
            </a:r>
          </a:p>
        </p:txBody>
      </p:sp>
      <p:sp>
        <p:nvSpPr>
          <p:cNvPr name="TextBox 26" id="26"/>
          <p:cNvSpPr txBox="true"/>
          <p:nvPr/>
        </p:nvSpPr>
        <p:spPr>
          <a:xfrm rot="0">
            <a:off x="7952305" y="4120483"/>
            <a:ext cx="1907921" cy="2077044"/>
          </a:xfrm>
          <a:prstGeom prst="rect">
            <a:avLst/>
          </a:prstGeom>
        </p:spPr>
        <p:txBody>
          <a:bodyPr anchor="t" rtlCol="false" tIns="0" lIns="0" bIns="0" rIns="0">
            <a:spAutoFit/>
          </a:bodyPr>
          <a:lstStyle/>
          <a:p>
            <a:pPr algn="l">
              <a:lnSpc>
                <a:spcPts val="3930"/>
              </a:lnSpc>
            </a:pPr>
            <a:r>
              <a:rPr lang="en-US" sz="3779" spc="-158" b="true">
                <a:solidFill>
                  <a:srgbClr val="FFFFFF"/>
                </a:solidFill>
                <a:latin typeface="Arial Bold"/>
                <a:ea typeface="Arial Bold"/>
                <a:cs typeface="Arial Bold"/>
                <a:sym typeface="Arial Bold"/>
              </a:rPr>
              <a:t>Coding on the Go</a:t>
            </a:r>
          </a:p>
          <a:p>
            <a:pPr algn="l">
              <a:lnSpc>
                <a:spcPts val="3930"/>
              </a:lnSpc>
            </a:pPr>
          </a:p>
        </p:txBody>
      </p:sp>
      <p:sp>
        <p:nvSpPr>
          <p:cNvPr name="TextBox 27" id="27"/>
          <p:cNvSpPr txBox="true"/>
          <p:nvPr/>
        </p:nvSpPr>
        <p:spPr>
          <a:xfrm rot="0">
            <a:off x="2446072" y="711095"/>
            <a:ext cx="14813228" cy="839282"/>
          </a:xfrm>
          <a:prstGeom prst="rect">
            <a:avLst/>
          </a:prstGeom>
        </p:spPr>
        <p:txBody>
          <a:bodyPr anchor="t" rtlCol="false" tIns="0" lIns="0" bIns="0" rIns="0">
            <a:spAutoFit/>
          </a:bodyPr>
          <a:lstStyle/>
          <a:p>
            <a:pPr algn="l">
              <a:lnSpc>
                <a:spcPts val="5252"/>
              </a:lnSpc>
            </a:pPr>
            <a:r>
              <a:rPr lang="en-US" sz="5968" spc="-95" b="true">
                <a:solidFill>
                  <a:srgbClr val="27DDDF"/>
                </a:solidFill>
                <a:latin typeface="Arial Bold"/>
                <a:ea typeface="Arial Bold"/>
                <a:cs typeface="Arial Bold"/>
                <a:sym typeface="Arial Bold"/>
              </a:rPr>
              <a:t>Relevance to Real World Problems</a:t>
            </a:r>
          </a:p>
        </p:txBody>
      </p:sp>
      <p:sp>
        <p:nvSpPr>
          <p:cNvPr name="TextBox 28" id="28"/>
          <p:cNvSpPr txBox="true"/>
          <p:nvPr/>
        </p:nvSpPr>
        <p:spPr>
          <a:xfrm rot="0">
            <a:off x="8042675" y="6446422"/>
            <a:ext cx="3247429" cy="1515834"/>
          </a:xfrm>
          <a:prstGeom prst="rect">
            <a:avLst/>
          </a:prstGeom>
        </p:spPr>
        <p:txBody>
          <a:bodyPr anchor="t" rtlCol="false" tIns="0" lIns="0" bIns="0" rIns="0">
            <a:spAutoFit/>
          </a:bodyPr>
          <a:lstStyle/>
          <a:p>
            <a:pPr algn="l">
              <a:lnSpc>
                <a:spcPts val="2858"/>
              </a:lnSpc>
            </a:pPr>
            <a:r>
              <a:rPr lang="en-US" sz="2748" spc="-115" b="true">
                <a:solidFill>
                  <a:srgbClr val="FFFFFF"/>
                </a:solidFill>
                <a:latin typeface="Arial Bold"/>
                <a:ea typeface="Arial Bold"/>
                <a:cs typeface="Arial Bold"/>
                <a:sym typeface="Arial Bold"/>
              </a:rPr>
              <a:t>our platform enables coding and execution from any device, anywhere.</a:t>
            </a:r>
          </a:p>
        </p:txBody>
      </p:sp>
      <p:sp>
        <p:nvSpPr>
          <p:cNvPr name="TextBox 29" id="29"/>
          <p:cNvSpPr txBox="true"/>
          <p:nvPr/>
        </p:nvSpPr>
        <p:spPr>
          <a:xfrm rot="0">
            <a:off x="12704293" y="4245710"/>
            <a:ext cx="2841179" cy="1086444"/>
          </a:xfrm>
          <a:prstGeom prst="rect">
            <a:avLst/>
          </a:prstGeom>
        </p:spPr>
        <p:txBody>
          <a:bodyPr anchor="t" rtlCol="false" tIns="0" lIns="0" bIns="0" rIns="0">
            <a:spAutoFit/>
          </a:bodyPr>
          <a:lstStyle/>
          <a:p>
            <a:pPr algn="l">
              <a:lnSpc>
                <a:spcPts val="3930"/>
              </a:lnSpc>
            </a:pPr>
            <a:r>
              <a:rPr lang="en-US" sz="3779" spc="-158" b="true">
                <a:solidFill>
                  <a:srgbClr val="FFFFFF"/>
                </a:solidFill>
                <a:latin typeface="Arial Bold"/>
                <a:ea typeface="Arial Bold"/>
                <a:cs typeface="Arial Bold"/>
                <a:sym typeface="Arial Bold"/>
              </a:rPr>
              <a:t>Education &amp; Learning</a:t>
            </a:r>
          </a:p>
        </p:txBody>
      </p:sp>
      <p:sp>
        <p:nvSpPr>
          <p:cNvPr name="TextBox 30" id="30"/>
          <p:cNvSpPr txBox="true"/>
          <p:nvPr/>
        </p:nvSpPr>
        <p:spPr>
          <a:xfrm rot="0">
            <a:off x="12743842" y="6379510"/>
            <a:ext cx="2810871" cy="1928705"/>
          </a:xfrm>
          <a:prstGeom prst="rect">
            <a:avLst/>
          </a:prstGeom>
        </p:spPr>
        <p:txBody>
          <a:bodyPr anchor="t" rtlCol="false" tIns="0" lIns="0" bIns="0" rIns="0">
            <a:spAutoFit/>
          </a:bodyPr>
          <a:lstStyle/>
          <a:p>
            <a:pPr algn="l">
              <a:lnSpc>
                <a:spcPts val="2474"/>
              </a:lnSpc>
            </a:pPr>
            <a:r>
              <a:rPr lang="en-US" sz="2379" spc="-99" b="true">
                <a:solidFill>
                  <a:srgbClr val="FFFFFF"/>
                </a:solidFill>
                <a:latin typeface="Arial Bold"/>
                <a:ea typeface="Arial Bold"/>
                <a:cs typeface="Arial Bold"/>
                <a:sym typeface="Arial Bold"/>
              </a:rPr>
              <a:t>Students can test and learn without any technical hurdles or system requirements.</a:t>
            </a:r>
          </a:p>
          <a:p>
            <a:pPr algn="l">
              <a:lnSpc>
                <a:spcPts val="2474"/>
              </a:lnSpc>
            </a:pPr>
          </a:p>
        </p:txBody>
      </p:sp>
    </p:spTree>
  </p:cSld>
  <p:clrMapOvr>
    <a:masterClrMapping/>
  </p:clrMapOvr>
  <p:transition spd="slow">
    <p:push dir="l"/>
  </p:transition>
</p:sld>
</file>

<file path=ppt/slides/slide4.xml><?xml version="1.0" encoding="utf-8"?>
<p:sld xmlns:p="http://schemas.openxmlformats.org/presentationml/2006/main" xmlns:a="http://schemas.openxmlformats.org/drawingml/2006/main">
  <p:cSld>
    <p:bg>
      <p:bgPr>
        <a:solidFill>
          <a:srgbClr val="141519"/>
        </a:solidFill>
      </p:bgPr>
    </p:bg>
    <p:spTree>
      <p:nvGrpSpPr>
        <p:cNvPr id="1" name=""/>
        <p:cNvGrpSpPr/>
        <p:nvPr/>
      </p:nvGrpSpPr>
      <p:grpSpPr>
        <a:xfrm>
          <a:off x="0" y="0"/>
          <a:ext cx="0" cy="0"/>
          <a:chOff x="0" y="0"/>
          <a:chExt cx="0" cy="0"/>
        </a:xfrm>
      </p:grpSpPr>
      <p:grpSp>
        <p:nvGrpSpPr>
          <p:cNvPr name="Group 2" id="2"/>
          <p:cNvGrpSpPr/>
          <p:nvPr/>
        </p:nvGrpSpPr>
        <p:grpSpPr>
          <a:xfrm rot="0">
            <a:off x="2054482" y="5250829"/>
            <a:ext cx="3293766" cy="3657600"/>
            <a:chOff x="0" y="0"/>
            <a:chExt cx="867494" cy="963319"/>
          </a:xfrm>
        </p:grpSpPr>
        <p:sp>
          <p:nvSpPr>
            <p:cNvPr name="Freeform 3" id="3"/>
            <p:cNvSpPr/>
            <p:nvPr/>
          </p:nvSpPr>
          <p:spPr>
            <a:xfrm flipH="false" flipV="false" rot="0">
              <a:off x="0" y="0"/>
              <a:ext cx="867494" cy="963319"/>
            </a:xfrm>
            <a:custGeom>
              <a:avLst/>
              <a:gdLst/>
              <a:ahLst/>
              <a:cxnLst/>
              <a:rect r="r" b="b" t="t" l="l"/>
              <a:pathLst>
                <a:path h="963319" w="867494">
                  <a:moveTo>
                    <a:pt x="82267" y="0"/>
                  </a:moveTo>
                  <a:lnTo>
                    <a:pt x="785227" y="0"/>
                  </a:lnTo>
                  <a:cubicBezTo>
                    <a:pt x="807046" y="0"/>
                    <a:pt x="827970" y="8667"/>
                    <a:pt x="843399" y="24095"/>
                  </a:cubicBezTo>
                  <a:cubicBezTo>
                    <a:pt x="858826" y="39523"/>
                    <a:pt x="867494" y="60448"/>
                    <a:pt x="867494" y="82267"/>
                  </a:cubicBezTo>
                  <a:lnTo>
                    <a:pt x="867494" y="881052"/>
                  </a:lnTo>
                  <a:cubicBezTo>
                    <a:pt x="867494" y="902870"/>
                    <a:pt x="858826" y="923795"/>
                    <a:pt x="843399" y="939223"/>
                  </a:cubicBezTo>
                  <a:cubicBezTo>
                    <a:pt x="827970" y="954651"/>
                    <a:pt x="807046" y="963319"/>
                    <a:pt x="785227" y="963319"/>
                  </a:cubicBezTo>
                  <a:lnTo>
                    <a:pt x="82267" y="963319"/>
                  </a:lnTo>
                  <a:cubicBezTo>
                    <a:pt x="60448" y="963319"/>
                    <a:pt x="39523" y="954651"/>
                    <a:pt x="24095" y="939223"/>
                  </a:cubicBezTo>
                  <a:cubicBezTo>
                    <a:pt x="8667" y="923795"/>
                    <a:pt x="0" y="902870"/>
                    <a:pt x="0" y="881052"/>
                  </a:cubicBezTo>
                  <a:lnTo>
                    <a:pt x="0" y="82267"/>
                  </a:lnTo>
                  <a:cubicBezTo>
                    <a:pt x="0" y="60448"/>
                    <a:pt x="8667" y="39523"/>
                    <a:pt x="24095" y="24095"/>
                  </a:cubicBezTo>
                  <a:cubicBezTo>
                    <a:pt x="39523" y="8667"/>
                    <a:pt x="60448" y="0"/>
                    <a:pt x="82267" y="0"/>
                  </a:cubicBezTo>
                  <a:close/>
                </a:path>
              </a:pathLst>
            </a:custGeom>
            <a:solidFill>
              <a:srgbClr val="202127"/>
            </a:solidFill>
          </p:spPr>
        </p:sp>
        <p:sp>
          <p:nvSpPr>
            <p:cNvPr name="TextBox 4" id="4"/>
            <p:cNvSpPr txBox="true"/>
            <p:nvPr/>
          </p:nvSpPr>
          <p:spPr>
            <a:xfrm>
              <a:off x="0" y="19050"/>
              <a:ext cx="867494" cy="944269"/>
            </a:xfrm>
            <a:prstGeom prst="rect">
              <a:avLst/>
            </a:prstGeom>
          </p:spPr>
          <p:txBody>
            <a:bodyPr anchor="ctr" rtlCol="false" tIns="50800" lIns="50800" bIns="50800" rIns="50800"/>
            <a:lstStyle/>
            <a:p>
              <a:pPr algn="l">
                <a:lnSpc>
                  <a:spcPts val="1387"/>
                </a:lnSpc>
              </a:pPr>
            </a:p>
          </p:txBody>
        </p:sp>
      </p:grpSp>
      <p:grpSp>
        <p:nvGrpSpPr>
          <p:cNvPr name="Group 5" id="5"/>
          <p:cNvGrpSpPr/>
          <p:nvPr/>
        </p:nvGrpSpPr>
        <p:grpSpPr>
          <a:xfrm rot="0">
            <a:off x="4899752" y="1295732"/>
            <a:ext cx="8013152" cy="1153406"/>
            <a:chOff x="0" y="0"/>
            <a:chExt cx="2110460" cy="303778"/>
          </a:xfrm>
        </p:grpSpPr>
        <p:sp>
          <p:nvSpPr>
            <p:cNvPr name="Freeform 6" id="6"/>
            <p:cNvSpPr/>
            <p:nvPr/>
          </p:nvSpPr>
          <p:spPr>
            <a:xfrm flipH="false" flipV="false" rot="0">
              <a:off x="0" y="0"/>
              <a:ext cx="2110460" cy="303778"/>
            </a:xfrm>
            <a:custGeom>
              <a:avLst/>
              <a:gdLst/>
              <a:ahLst/>
              <a:cxnLst/>
              <a:rect r="r" b="b" t="t" l="l"/>
              <a:pathLst>
                <a:path h="303778" w="2110460">
                  <a:moveTo>
                    <a:pt x="33815" y="0"/>
                  </a:moveTo>
                  <a:lnTo>
                    <a:pt x="2076644" y="0"/>
                  </a:lnTo>
                  <a:cubicBezTo>
                    <a:pt x="2085613" y="0"/>
                    <a:pt x="2094214" y="3563"/>
                    <a:pt x="2100556" y="9904"/>
                  </a:cubicBezTo>
                  <a:cubicBezTo>
                    <a:pt x="2106897" y="16246"/>
                    <a:pt x="2110460" y="24847"/>
                    <a:pt x="2110460" y="33815"/>
                  </a:cubicBezTo>
                  <a:lnTo>
                    <a:pt x="2110460" y="269962"/>
                  </a:lnTo>
                  <a:cubicBezTo>
                    <a:pt x="2110460" y="278931"/>
                    <a:pt x="2106897" y="287532"/>
                    <a:pt x="2100556" y="293874"/>
                  </a:cubicBezTo>
                  <a:cubicBezTo>
                    <a:pt x="2094214" y="300215"/>
                    <a:pt x="2085613" y="303778"/>
                    <a:pt x="2076644" y="303778"/>
                  </a:cubicBezTo>
                  <a:lnTo>
                    <a:pt x="33815" y="303778"/>
                  </a:lnTo>
                  <a:cubicBezTo>
                    <a:pt x="15140" y="303778"/>
                    <a:pt x="0" y="288638"/>
                    <a:pt x="0" y="269962"/>
                  </a:cubicBezTo>
                  <a:lnTo>
                    <a:pt x="0" y="33815"/>
                  </a:lnTo>
                  <a:cubicBezTo>
                    <a:pt x="0" y="15140"/>
                    <a:pt x="15140" y="0"/>
                    <a:pt x="33815" y="0"/>
                  </a:cubicBezTo>
                  <a:close/>
                </a:path>
              </a:pathLst>
            </a:custGeom>
            <a:gradFill rotWithShape="true">
              <a:gsLst>
                <a:gs pos="0">
                  <a:srgbClr val="0C4A5B">
                    <a:alpha val="100000"/>
                  </a:srgbClr>
                </a:gs>
                <a:gs pos="100000">
                  <a:srgbClr val="27DDDF">
                    <a:alpha val="100000"/>
                  </a:srgbClr>
                </a:gs>
              </a:gsLst>
              <a:lin ang="2700000"/>
            </a:gradFill>
          </p:spPr>
        </p:sp>
        <p:sp>
          <p:nvSpPr>
            <p:cNvPr name="TextBox 7" id="7"/>
            <p:cNvSpPr txBox="true"/>
            <p:nvPr/>
          </p:nvSpPr>
          <p:spPr>
            <a:xfrm>
              <a:off x="0" y="19050"/>
              <a:ext cx="2110460" cy="284728"/>
            </a:xfrm>
            <a:prstGeom prst="rect">
              <a:avLst/>
            </a:prstGeom>
          </p:spPr>
          <p:txBody>
            <a:bodyPr anchor="ctr" rtlCol="false" tIns="50800" lIns="50800" bIns="50800" rIns="50800"/>
            <a:lstStyle/>
            <a:p>
              <a:pPr algn="l">
                <a:lnSpc>
                  <a:spcPts val="1387"/>
                </a:lnSpc>
              </a:pPr>
            </a:p>
          </p:txBody>
        </p:sp>
      </p:grpSp>
      <p:grpSp>
        <p:nvGrpSpPr>
          <p:cNvPr name="Group 8" id="8"/>
          <p:cNvGrpSpPr/>
          <p:nvPr/>
        </p:nvGrpSpPr>
        <p:grpSpPr>
          <a:xfrm rot="0">
            <a:off x="5612562" y="5250829"/>
            <a:ext cx="3293766" cy="3657600"/>
            <a:chOff x="0" y="0"/>
            <a:chExt cx="867494" cy="963319"/>
          </a:xfrm>
        </p:grpSpPr>
        <p:sp>
          <p:nvSpPr>
            <p:cNvPr name="Freeform 9" id="9"/>
            <p:cNvSpPr/>
            <p:nvPr/>
          </p:nvSpPr>
          <p:spPr>
            <a:xfrm flipH="false" flipV="false" rot="0">
              <a:off x="0" y="0"/>
              <a:ext cx="867494" cy="963319"/>
            </a:xfrm>
            <a:custGeom>
              <a:avLst/>
              <a:gdLst/>
              <a:ahLst/>
              <a:cxnLst/>
              <a:rect r="r" b="b" t="t" l="l"/>
              <a:pathLst>
                <a:path h="963319" w="867494">
                  <a:moveTo>
                    <a:pt x="82267" y="0"/>
                  </a:moveTo>
                  <a:lnTo>
                    <a:pt x="785227" y="0"/>
                  </a:lnTo>
                  <a:cubicBezTo>
                    <a:pt x="807046" y="0"/>
                    <a:pt x="827970" y="8667"/>
                    <a:pt x="843399" y="24095"/>
                  </a:cubicBezTo>
                  <a:cubicBezTo>
                    <a:pt x="858826" y="39523"/>
                    <a:pt x="867494" y="60448"/>
                    <a:pt x="867494" y="82267"/>
                  </a:cubicBezTo>
                  <a:lnTo>
                    <a:pt x="867494" y="881052"/>
                  </a:lnTo>
                  <a:cubicBezTo>
                    <a:pt x="867494" y="902870"/>
                    <a:pt x="858826" y="923795"/>
                    <a:pt x="843399" y="939223"/>
                  </a:cubicBezTo>
                  <a:cubicBezTo>
                    <a:pt x="827970" y="954651"/>
                    <a:pt x="807046" y="963319"/>
                    <a:pt x="785227" y="963319"/>
                  </a:cubicBezTo>
                  <a:lnTo>
                    <a:pt x="82267" y="963319"/>
                  </a:lnTo>
                  <a:cubicBezTo>
                    <a:pt x="60448" y="963319"/>
                    <a:pt x="39523" y="954651"/>
                    <a:pt x="24095" y="939223"/>
                  </a:cubicBezTo>
                  <a:cubicBezTo>
                    <a:pt x="8667" y="923795"/>
                    <a:pt x="0" y="902870"/>
                    <a:pt x="0" y="881052"/>
                  </a:cubicBezTo>
                  <a:lnTo>
                    <a:pt x="0" y="82267"/>
                  </a:lnTo>
                  <a:cubicBezTo>
                    <a:pt x="0" y="60448"/>
                    <a:pt x="8667" y="39523"/>
                    <a:pt x="24095" y="24095"/>
                  </a:cubicBezTo>
                  <a:cubicBezTo>
                    <a:pt x="39523" y="8667"/>
                    <a:pt x="60448" y="0"/>
                    <a:pt x="82267" y="0"/>
                  </a:cubicBezTo>
                  <a:close/>
                </a:path>
              </a:pathLst>
            </a:custGeom>
            <a:solidFill>
              <a:srgbClr val="202127"/>
            </a:solidFill>
          </p:spPr>
        </p:sp>
        <p:sp>
          <p:nvSpPr>
            <p:cNvPr name="TextBox 10" id="10"/>
            <p:cNvSpPr txBox="true"/>
            <p:nvPr/>
          </p:nvSpPr>
          <p:spPr>
            <a:xfrm>
              <a:off x="0" y="19050"/>
              <a:ext cx="867494" cy="944269"/>
            </a:xfrm>
            <a:prstGeom prst="rect">
              <a:avLst/>
            </a:prstGeom>
          </p:spPr>
          <p:txBody>
            <a:bodyPr anchor="ctr" rtlCol="false" tIns="50800" lIns="50800" bIns="50800" rIns="50800"/>
            <a:lstStyle/>
            <a:p>
              <a:pPr algn="l">
                <a:lnSpc>
                  <a:spcPts val="1387"/>
                </a:lnSpc>
              </a:pPr>
            </a:p>
          </p:txBody>
        </p:sp>
      </p:grpSp>
      <p:grpSp>
        <p:nvGrpSpPr>
          <p:cNvPr name="Group 11" id="11"/>
          <p:cNvGrpSpPr/>
          <p:nvPr/>
        </p:nvGrpSpPr>
        <p:grpSpPr>
          <a:xfrm rot="0">
            <a:off x="9170642" y="5250829"/>
            <a:ext cx="3293766" cy="3657600"/>
            <a:chOff x="0" y="0"/>
            <a:chExt cx="867494" cy="963319"/>
          </a:xfrm>
        </p:grpSpPr>
        <p:sp>
          <p:nvSpPr>
            <p:cNvPr name="Freeform 12" id="12"/>
            <p:cNvSpPr/>
            <p:nvPr/>
          </p:nvSpPr>
          <p:spPr>
            <a:xfrm flipH="false" flipV="false" rot="0">
              <a:off x="0" y="0"/>
              <a:ext cx="867494" cy="963319"/>
            </a:xfrm>
            <a:custGeom>
              <a:avLst/>
              <a:gdLst/>
              <a:ahLst/>
              <a:cxnLst/>
              <a:rect r="r" b="b" t="t" l="l"/>
              <a:pathLst>
                <a:path h="963319" w="867494">
                  <a:moveTo>
                    <a:pt x="82267" y="0"/>
                  </a:moveTo>
                  <a:lnTo>
                    <a:pt x="785227" y="0"/>
                  </a:lnTo>
                  <a:cubicBezTo>
                    <a:pt x="807046" y="0"/>
                    <a:pt x="827970" y="8667"/>
                    <a:pt x="843399" y="24095"/>
                  </a:cubicBezTo>
                  <a:cubicBezTo>
                    <a:pt x="858826" y="39523"/>
                    <a:pt x="867494" y="60448"/>
                    <a:pt x="867494" y="82267"/>
                  </a:cubicBezTo>
                  <a:lnTo>
                    <a:pt x="867494" y="881052"/>
                  </a:lnTo>
                  <a:cubicBezTo>
                    <a:pt x="867494" y="902870"/>
                    <a:pt x="858826" y="923795"/>
                    <a:pt x="843399" y="939223"/>
                  </a:cubicBezTo>
                  <a:cubicBezTo>
                    <a:pt x="827970" y="954651"/>
                    <a:pt x="807046" y="963319"/>
                    <a:pt x="785227" y="963319"/>
                  </a:cubicBezTo>
                  <a:lnTo>
                    <a:pt x="82267" y="963319"/>
                  </a:lnTo>
                  <a:cubicBezTo>
                    <a:pt x="60448" y="963319"/>
                    <a:pt x="39523" y="954651"/>
                    <a:pt x="24095" y="939223"/>
                  </a:cubicBezTo>
                  <a:cubicBezTo>
                    <a:pt x="8667" y="923795"/>
                    <a:pt x="0" y="902870"/>
                    <a:pt x="0" y="881052"/>
                  </a:cubicBezTo>
                  <a:lnTo>
                    <a:pt x="0" y="82267"/>
                  </a:lnTo>
                  <a:cubicBezTo>
                    <a:pt x="0" y="60448"/>
                    <a:pt x="8667" y="39523"/>
                    <a:pt x="24095" y="24095"/>
                  </a:cubicBezTo>
                  <a:cubicBezTo>
                    <a:pt x="39523" y="8667"/>
                    <a:pt x="60448" y="0"/>
                    <a:pt x="82267" y="0"/>
                  </a:cubicBezTo>
                  <a:close/>
                </a:path>
              </a:pathLst>
            </a:custGeom>
            <a:solidFill>
              <a:srgbClr val="202127"/>
            </a:solidFill>
          </p:spPr>
        </p:sp>
        <p:sp>
          <p:nvSpPr>
            <p:cNvPr name="TextBox 13" id="13"/>
            <p:cNvSpPr txBox="true"/>
            <p:nvPr/>
          </p:nvSpPr>
          <p:spPr>
            <a:xfrm>
              <a:off x="0" y="19050"/>
              <a:ext cx="867494" cy="944269"/>
            </a:xfrm>
            <a:prstGeom prst="rect">
              <a:avLst/>
            </a:prstGeom>
          </p:spPr>
          <p:txBody>
            <a:bodyPr anchor="ctr" rtlCol="false" tIns="50800" lIns="50800" bIns="50800" rIns="50800"/>
            <a:lstStyle/>
            <a:p>
              <a:pPr algn="l">
                <a:lnSpc>
                  <a:spcPts val="1387"/>
                </a:lnSpc>
              </a:pPr>
            </a:p>
          </p:txBody>
        </p:sp>
      </p:grpSp>
      <p:grpSp>
        <p:nvGrpSpPr>
          <p:cNvPr name="Group 14" id="14"/>
          <p:cNvGrpSpPr/>
          <p:nvPr/>
        </p:nvGrpSpPr>
        <p:grpSpPr>
          <a:xfrm rot="0">
            <a:off x="12978758" y="5305045"/>
            <a:ext cx="3293766" cy="3657600"/>
            <a:chOff x="0" y="0"/>
            <a:chExt cx="867494" cy="963319"/>
          </a:xfrm>
        </p:grpSpPr>
        <p:sp>
          <p:nvSpPr>
            <p:cNvPr name="Freeform 15" id="15"/>
            <p:cNvSpPr/>
            <p:nvPr/>
          </p:nvSpPr>
          <p:spPr>
            <a:xfrm flipH="false" flipV="false" rot="0">
              <a:off x="0" y="0"/>
              <a:ext cx="867494" cy="963319"/>
            </a:xfrm>
            <a:custGeom>
              <a:avLst/>
              <a:gdLst/>
              <a:ahLst/>
              <a:cxnLst/>
              <a:rect r="r" b="b" t="t" l="l"/>
              <a:pathLst>
                <a:path h="963319" w="867494">
                  <a:moveTo>
                    <a:pt x="82267" y="0"/>
                  </a:moveTo>
                  <a:lnTo>
                    <a:pt x="785227" y="0"/>
                  </a:lnTo>
                  <a:cubicBezTo>
                    <a:pt x="807046" y="0"/>
                    <a:pt x="827970" y="8667"/>
                    <a:pt x="843399" y="24095"/>
                  </a:cubicBezTo>
                  <a:cubicBezTo>
                    <a:pt x="858826" y="39523"/>
                    <a:pt x="867494" y="60448"/>
                    <a:pt x="867494" y="82267"/>
                  </a:cubicBezTo>
                  <a:lnTo>
                    <a:pt x="867494" y="881052"/>
                  </a:lnTo>
                  <a:cubicBezTo>
                    <a:pt x="867494" y="902870"/>
                    <a:pt x="858826" y="923795"/>
                    <a:pt x="843399" y="939223"/>
                  </a:cubicBezTo>
                  <a:cubicBezTo>
                    <a:pt x="827970" y="954651"/>
                    <a:pt x="807046" y="963319"/>
                    <a:pt x="785227" y="963319"/>
                  </a:cubicBezTo>
                  <a:lnTo>
                    <a:pt x="82267" y="963319"/>
                  </a:lnTo>
                  <a:cubicBezTo>
                    <a:pt x="60448" y="963319"/>
                    <a:pt x="39523" y="954651"/>
                    <a:pt x="24095" y="939223"/>
                  </a:cubicBezTo>
                  <a:cubicBezTo>
                    <a:pt x="8667" y="923795"/>
                    <a:pt x="0" y="902870"/>
                    <a:pt x="0" y="881052"/>
                  </a:cubicBezTo>
                  <a:lnTo>
                    <a:pt x="0" y="82267"/>
                  </a:lnTo>
                  <a:cubicBezTo>
                    <a:pt x="0" y="60448"/>
                    <a:pt x="8667" y="39523"/>
                    <a:pt x="24095" y="24095"/>
                  </a:cubicBezTo>
                  <a:cubicBezTo>
                    <a:pt x="39523" y="8667"/>
                    <a:pt x="60448" y="0"/>
                    <a:pt x="82267" y="0"/>
                  </a:cubicBezTo>
                  <a:close/>
                </a:path>
              </a:pathLst>
            </a:custGeom>
            <a:solidFill>
              <a:srgbClr val="202127"/>
            </a:solidFill>
          </p:spPr>
        </p:sp>
        <p:sp>
          <p:nvSpPr>
            <p:cNvPr name="TextBox 16" id="16"/>
            <p:cNvSpPr txBox="true"/>
            <p:nvPr/>
          </p:nvSpPr>
          <p:spPr>
            <a:xfrm>
              <a:off x="0" y="19050"/>
              <a:ext cx="867494" cy="944269"/>
            </a:xfrm>
            <a:prstGeom prst="rect">
              <a:avLst/>
            </a:prstGeom>
          </p:spPr>
          <p:txBody>
            <a:bodyPr anchor="ctr" rtlCol="false" tIns="50800" lIns="50800" bIns="50800" rIns="50800"/>
            <a:lstStyle/>
            <a:p>
              <a:pPr algn="l">
                <a:lnSpc>
                  <a:spcPts val="1387"/>
                </a:lnSpc>
              </a:pPr>
            </a:p>
          </p:txBody>
        </p:sp>
      </p:grpSp>
      <p:sp>
        <p:nvSpPr>
          <p:cNvPr name="TextBox 17" id="17"/>
          <p:cNvSpPr txBox="true"/>
          <p:nvPr/>
        </p:nvSpPr>
        <p:spPr>
          <a:xfrm rot="0">
            <a:off x="5348248" y="1484545"/>
            <a:ext cx="8454192" cy="756730"/>
          </a:xfrm>
          <a:prstGeom prst="rect">
            <a:avLst/>
          </a:prstGeom>
        </p:spPr>
        <p:txBody>
          <a:bodyPr anchor="t" rtlCol="false" tIns="0" lIns="0" bIns="0" rIns="0">
            <a:spAutoFit/>
          </a:bodyPr>
          <a:lstStyle/>
          <a:p>
            <a:pPr algn="l">
              <a:lnSpc>
                <a:spcPts val="5092"/>
              </a:lnSpc>
            </a:pPr>
            <a:r>
              <a:rPr lang="en-US" sz="4896" spc="-205" b="true">
                <a:solidFill>
                  <a:srgbClr val="FFFFFF"/>
                </a:solidFill>
                <a:latin typeface="Arial Bold"/>
                <a:ea typeface="Arial Bold"/>
                <a:cs typeface="Arial Bold"/>
                <a:sym typeface="Arial Bold"/>
              </a:rPr>
              <a:t>Objectives of the project</a:t>
            </a:r>
          </a:p>
        </p:txBody>
      </p:sp>
      <p:sp>
        <p:nvSpPr>
          <p:cNvPr name="TextBox 18" id="18"/>
          <p:cNvSpPr txBox="true"/>
          <p:nvPr/>
        </p:nvSpPr>
        <p:spPr>
          <a:xfrm rot="0">
            <a:off x="2272729" y="5777786"/>
            <a:ext cx="3934524" cy="2410758"/>
          </a:xfrm>
          <a:prstGeom prst="rect">
            <a:avLst/>
          </a:prstGeom>
        </p:spPr>
        <p:txBody>
          <a:bodyPr anchor="t" rtlCol="false" tIns="0" lIns="0" bIns="0" rIns="0">
            <a:spAutoFit/>
          </a:bodyPr>
          <a:lstStyle/>
          <a:p>
            <a:pPr algn="l">
              <a:lnSpc>
                <a:spcPts val="3658"/>
              </a:lnSpc>
            </a:pPr>
            <a:r>
              <a:rPr lang="en-US" sz="3518" spc="-147" b="true">
                <a:solidFill>
                  <a:srgbClr val="FFFFFF"/>
                </a:solidFill>
                <a:latin typeface="Arial Bold"/>
                <a:ea typeface="Arial Bold"/>
                <a:cs typeface="Arial Bold"/>
                <a:sym typeface="Arial Bold"/>
              </a:rPr>
              <a:t>            ✅  </a:t>
            </a:r>
          </a:p>
          <a:p>
            <a:pPr algn="l">
              <a:lnSpc>
                <a:spcPts val="3658"/>
              </a:lnSpc>
            </a:pPr>
          </a:p>
          <a:p>
            <a:pPr algn="l">
              <a:lnSpc>
                <a:spcPts val="3658"/>
              </a:lnSpc>
            </a:pPr>
            <a:r>
              <a:rPr lang="en-US" sz="3518" spc="-147" b="true">
                <a:solidFill>
                  <a:srgbClr val="FFFFFF"/>
                </a:solidFill>
                <a:latin typeface="Arial Bold"/>
                <a:ea typeface="Arial Bold"/>
                <a:cs typeface="Arial Bold"/>
                <a:sym typeface="Arial Bold"/>
              </a:rPr>
              <a:t>Enable Online Python Code Execution:</a:t>
            </a:r>
          </a:p>
        </p:txBody>
      </p:sp>
      <p:sp>
        <p:nvSpPr>
          <p:cNvPr name="TextBox 19" id="19"/>
          <p:cNvSpPr txBox="true"/>
          <p:nvPr/>
        </p:nvSpPr>
        <p:spPr>
          <a:xfrm rot="0">
            <a:off x="5860077" y="5669260"/>
            <a:ext cx="2798737" cy="2910120"/>
          </a:xfrm>
          <a:prstGeom prst="rect">
            <a:avLst/>
          </a:prstGeom>
        </p:spPr>
        <p:txBody>
          <a:bodyPr anchor="t" rtlCol="false" tIns="0" lIns="0" bIns="0" rIns="0">
            <a:spAutoFit/>
          </a:bodyPr>
          <a:lstStyle/>
          <a:p>
            <a:pPr algn="l">
              <a:lnSpc>
                <a:spcPts val="3544"/>
              </a:lnSpc>
            </a:pPr>
            <a:r>
              <a:rPr lang="en-US" sz="3408" spc="-143" b="true">
                <a:solidFill>
                  <a:srgbClr val="FFFFFF"/>
                </a:solidFill>
                <a:latin typeface="Arial Bold"/>
                <a:ea typeface="Arial Bold"/>
                <a:cs typeface="Arial Bold"/>
                <a:sym typeface="Arial Bold"/>
              </a:rPr>
              <a:t>            ✅ </a:t>
            </a:r>
          </a:p>
          <a:p>
            <a:pPr algn="l">
              <a:lnSpc>
                <a:spcPts val="2816"/>
              </a:lnSpc>
            </a:pPr>
          </a:p>
          <a:p>
            <a:pPr algn="l">
              <a:lnSpc>
                <a:spcPts val="3336"/>
              </a:lnSpc>
            </a:pPr>
            <a:r>
              <a:rPr lang="en-US" sz="3208" spc="-134" b="true">
                <a:solidFill>
                  <a:srgbClr val="FFFFFF"/>
                </a:solidFill>
                <a:latin typeface="Arial Bold"/>
                <a:ea typeface="Arial Bold"/>
                <a:cs typeface="Arial Bold"/>
                <a:sym typeface="Arial Bold"/>
              </a:rPr>
              <a:t>Provide a Beginner-Friendly Environment:</a:t>
            </a:r>
          </a:p>
          <a:p>
            <a:pPr algn="l">
              <a:lnSpc>
                <a:spcPts val="2816"/>
              </a:lnSpc>
            </a:pPr>
            <a:r>
              <a:rPr lang="en-US" sz="2708" spc="-113" b="true">
                <a:solidFill>
                  <a:srgbClr val="FFFFFF"/>
                </a:solidFill>
                <a:latin typeface="Arial Bold"/>
                <a:ea typeface="Arial Bold"/>
                <a:cs typeface="Arial Bold"/>
                <a:sym typeface="Arial Bold"/>
              </a:rPr>
              <a:t> </a:t>
            </a:r>
          </a:p>
        </p:txBody>
      </p:sp>
      <p:sp>
        <p:nvSpPr>
          <p:cNvPr name="TextBox 20" id="20"/>
          <p:cNvSpPr txBox="true"/>
          <p:nvPr/>
        </p:nvSpPr>
        <p:spPr>
          <a:xfrm rot="0">
            <a:off x="9418157" y="5669260"/>
            <a:ext cx="2798737" cy="2326682"/>
          </a:xfrm>
          <a:prstGeom prst="rect">
            <a:avLst/>
          </a:prstGeom>
        </p:spPr>
        <p:txBody>
          <a:bodyPr anchor="t" rtlCol="false" tIns="0" lIns="0" bIns="0" rIns="0">
            <a:spAutoFit/>
          </a:bodyPr>
          <a:lstStyle/>
          <a:p>
            <a:pPr algn="l">
              <a:lnSpc>
                <a:spcPts val="3544"/>
              </a:lnSpc>
            </a:pPr>
            <a:r>
              <a:rPr lang="en-US" sz="3408" spc="-143" b="true">
                <a:solidFill>
                  <a:srgbClr val="FFFFFF"/>
                </a:solidFill>
                <a:latin typeface="Arial Bold"/>
                <a:ea typeface="Arial Bold"/>
                <a:cs typeface="Arial Bold"/>
                <a:sym typeface="Arial Bold"/>
              </a:rPr>
              <a:t>        ✅ </a:t>
            </a:r>
          </a:p>
          <a:p>
            <a:pPr algn="l">
              <a:lnSpc>
                <a:spcPts val="3544"/>
              </a:lnSpc>
            </a:pPr>
          </a:p>
          <a:p>
            <a:pPr algn="l">
              <a:lnSpc>
                <a:spcPts val="3544"/>
              </a:lnSpc>
            </a:pPr>
            <a:r>
              <a:rPr lang="en-US" sz="3408" spc="-143" b="true">
                <a:solidFill>
                  <a:srgbClr val="FFFFFF"/>
                </a:solidFill>
                <a:latin typeface="Arial Bold"/>
                <a:ea typeface="Arial Bold"/>
                <a:cs typeface="Arial Bold"/>
                <a:sym typeface="Arial Bold"/>
              </a:rPr>
              <a:t>Implement User Authentication</a:t>
            </a:r>
          </a:p>
        </p:txBody>
      </p:sp>
      <p:sp>
        <p:nvSpPr>
          <p:cNvPr name="TextBox 21" id="21"/>
          <p:cNvSpPr txBox="true"/>
          <p:nvPr/>
        </p:nvSpPr>
        <p:spPr>
          <a:xfrm rot="0">
            <a:off x="13226408" y="5669260"/>
            <a:ext cx="2798737" cy="2774357"/>
          </a:xfrm>
          <a:prstGeom prst="rect">
            <a:avLst/>
          </a:prstGeom>
        </p:spPr>
        <p:txBody>
          <a:bodyPr anchor="t" rtlCol="false" tIns="0" lIns="0" bIns="0" rIns="0">
            <a:spAutoFit/>
          </a:bodyPr>
          <a:lstStyle/>
          <a:p>
            <a:pPr algn="l">
              <a:lnSpc>
                <a:spcPts val="3544"/>
              </a:lnSpc>
            </a:pPr>
            <a:r>
              <a:rPr lang="en-US" sz="3408" spc="-143" b="true">
                <a:solidFill>
                  <a:srgbClr val="FFFFFF"/>
                </a:solidFill>
                <a:latin typeface="Arial Bold"/>
                <a:ea typeface="Arial Bold"/>
                <a:cs typeface="Arial Bold"/>
                <a:sym typeface="Arial Bold"/>
              </a:rPr>
              <a:t>          ✅ </a:t>
            </a:r>
          </a:p>
          <a:p>
            <a:pPr algn="l">
              <a:lnSpc>
                <a:spcPts val="3544"/>
              </a:lnSpc>
            </a:pPr>
          </a:p>
          <a:p>
            <a:pPr algn="l">
              <a:lnSpc>
                <a:spcPts val="3544"/>
              </a:lnSpc>
            </a:pPr>
            <a:r>
              <a:rPr lang="en-US" sz="3408" spc="-143" b="true">
                <a:solidFill>
                  <a:srgbClr val="FFFFFF"/>
                </a:solidFill>
                <a:latin typeface="Arial Bold"/>
                <a:ea typeface="Arial Bold"/>
                <a:cs typeface="Arial Bold"/>
                <a:sym typeface="Arial Bold"/>
              </a:rPr>
              <a:t>Integrate a Secure Code Execution Engine:</a:t>
            </a:r>
          </a:p>
        </p:txBody>
      </p:sp>
    </p:spTree>
  </p:cSld>
  <p:clrMapOvr>
    <a:masterClrMapping/>
  </p:clrMapOvr>
  <p:transition spd="slow">
    <p:push dir="l"/>
  </p:transition>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41519"/>
        </a:solidFill>
      </p:bgPr>
    </p:bg>
    <p:spTree>
      <p:nvGrpSpPr>
        <p:cNvPr id="1" name=""/>
        <p:cNvGrpSpPr/>
        <p:nvPr/>
      </p:nvGrpSpPr>
      <p:grpSpPr>
        <a:xfrm>
          <a:off x="0" y="0"/>
          <a:ext cx="0" cy="0"/>
          <a:chOff x="0" y="0"/>
          <a:chExt cx="0" cy="0"/>
        </a:xfrm>
      </p:grpSpPr>
      <p:grpSp>
        <p:nvGrpSpPr>
          <p:cNvPr name="Group 2" id="2"/>
          <p:cNvGrpSpPr/>
          <p:nvPr/>
        </p:nvGrpSpPr>
        <p:grpSpPr>
          <a:xfrm rot="0">
            <a:off x="1131547" y="6491203"/>
            <a:ext cx="7598568" cy="3309700"/>
            <a:chOff x="0" y="0"/>
            <a:chExt cx="2001269" cy="871690"/>
          </a:xfrm>
        </p:grpSpPr>
        <p:sp>
          <p:nvSpPr>
            <p:cNvPr name="Freeform 3" id="3"/>
            <p:cNvSpPr/>
            <p:nvPr/>
          </p:nvSpPr>
          <p:spPr>
            <a:xfrm flipH="false" flipV="false" rot="0">
              <a:off x="0" y="0"/>
              <a:ext cx="2001269" cy="871690"/>
            </a:xfrm>
            <a:custGeom>
              <a:avLst/>
              <a:gdLst/>
              <a:ahLst/>
              <a:cxnLst/>
              <a:rect r="r" b="b" t="t" l="l"/>
              <a:pathLst>
                <a:path h="871690" w="2001269">
                  <a:moveTo>
                    <a:pt x="38717" y="0"/>
                  </a:moveTo>
                  <a:lnTo>
                    <a:pt x="1962552" y="0"/>
                  </a:lnTo>
                  <a:cubicBezTo>
                    <a:pt x="1983935" y="0"/>
                    <a:pt x="2001269" y="17334"/>
                    <a:pt x="2001269" y="38717"/>
                  </a:cubicBezTo>
                  <a:lnTo>
                    <a:pt x="2001269" y="832973"/>
                  </a:lnTo>
                  <a:cubicBezTo>
                    <a:pt x="2001269" y="843242"/>
                    <a:pt x="1997190" y="853090"/>
                    <a:pt x="1989929" y="860350"/>
                  </a:cubicBezTo>
                  <a:cubicBezTo>
                    <a:pt x="1982668" y="867611"/>
                    <a:pt x="1972820" y="871690"/>
                    <a:pt x="1962552" y="871690"/>
                  </a:cubicBezTo>
                  <a:lnTo>
                    <a:pt x="38717" y="871690"/>
                  </a:lnTo>
                  <a:cubicBezTo>
                    <a:pt x="28449" y="871690"/>
                    <a:pt x="18601" y="867611"/>
                    <a:pt x="11340" y="860350"/>
                  </a:cubicBezTo>
                  <a:cubicBezTo>
                    <a:pt x="4079" y="853090"/>
                    <a:pt x="0" y="843242"/>
                    <a:pt x="0" y="832973"/>
                  </a:cubicBezTo>
                  <a:lnTo>
                    <a:pt x="0" y="38717"/>
                  </a:lnTo>
                  <a:cubicBezTo>
                    <a:pt x="0" y="28449"/>
                    <a:pt x="4079" y="18601"/>
                    <a:pt x="11340" y="11340"/>
                  </a:cubicBezTo>
                  <a:cubicBezTo>
                    <a:pt x="18601" y="4079"/>
                    <a:pt x="28449" y="0"/>
                    <a:pt x="38717" y="0"/>
                  </a:cubicBezTo>
                  <a:close/>
                </a:path>
              </a:pathLst>
            </a:custGeom>
            <a:solidFill>
              <a:srgbClr val="202127"/>
            </a:solidFill>
          </p:spPr>
        </p:sp>
        <p:sp>
          <p:nvSpPr>
            <p:cNvPr name="TextBox 4" id="4"/>
            <p:cNvSpPr txBox="true"/>
            <p:nvPr/>
          </p:nvSpPr>
          <p:spPr>
            <a:xfrm>
              <a:off x="0" y="19050"/>
              <a:ext cx="2001269" cy="852640"/>
            </a:xfrm>
            <a:prstGeom prst="rect">
              <a:avLst/>
            </a:prstGeom>
          </p:spPr>
          <p:txBody>
            <a:bodyPr anchor="ctr" rtlCol="false" tIns="50800" lIns="50800" bIns="50800" rIns="50800"/>
            <a:lstStyle/>
            <a:p>
              <a:pPr algn="ctr">
                <a:lnSpc>
                  <a:spcPts val="1387"/>
                </a:lnSpc>
              </a:pPr>
            </a:p>
          </p:txBody>
        </p:sp>
      </p:grpSp>
      <p:grpSp>
        <p:nvGrpSpPr>
          <p:cNvPr name="Group 5" id="5"/>
          <p:cNvGrpSpPr/>
          <p:nvPr/>
        </p:nvGrpSpPr>
        <p:grpSpPr>
          <a:xfrm rot="0">
            <a:off x="1028700" y="1028700"/>
            <a:ext cx="16230600" cy="5232708"/>
            <a:chOff x="0" y="0"/>
            <a:chExt cx="4274726" cy="1378162"/>
          </a:xfrm>
        </p:grpSpPr>
        <p:sp>
          <p:nvSpPr>
            <p:cNvPr name="Freeform 6" id="6"/>
            <p:cNvSpPr/>
            <p:nvPr/>
          </p:nvSpPr>
          <p:spPr>
            <a:xfrm flipH="false" flipV="false" rot="0">
              <a:off x="0" y="0"/>
              <a:ext cx="4274726" cy="1378162"/>
            </a:xfrm>
            <a:custGeom>
              <a:avLst/>
              <a:gdLst/>
              <a:ahLst/>
              <a:cxnLst/>
              <a:rect r="r" b="b" t="t" l="l"/>
              <a:pathLst>
                <a:path h="1378162" w="4274726">
                  <a:moveTo>
                    <a:pt x="18126" y="0"/>
                  </a:moveTo>
                  <a:lnTo>
                    <a:pt x="4256600" y="0"/>
                  </a:lnTo>
                  <a:cubicBezTo>
                    <a:pt x="4266611" y="0"/>
                    <a:pt x="4274726" y="8115"/>
                    <a:pt x="4274726" y="18126"/>
                  </a:cubicBezTo>
                  <a:lnTo>
                    <a:pt x="4274726" y="1360036"/>
                  </a:lnTo>
                  <a:cubicBezTo>
                    <a:pt x="4274726" y="1370047"/>
                    <a:pt x="4266611" y="1378162"/>
                    <a:pt x="4256600" y="1378162"/>
                  </a:cubicBezTo>
                  <a:lnTo>
                    <a:pt x="18126" y="1378162"/>
                  </a:lnTo>
                  <a:cubicBezTo>
                    <a:pt x="8115" y="1378162"/>
                    <a:pt x="0" y="1370047"/>
                    <a:pt x="0" y="1360036"/>
                  </a:cubicBezTo>
                  <a:lnTo>
                    <a:pt x="0" y="18126"/>
                  </a:lnTo>
                  <a:cubicBezTo>
                    <a:pt x="0" y="8115"/>
                    <a:pt x="8115" y="0"/>
                    <a:pt x="18126" y="0"/>
                  </a:cubicBezTo>
                  <a:close/>
                </a:path>
              </a:pathLst>
            </a:custGeom>
            <a:solidFill>
              <a:srgbClr val="202127"/>
            </a:solidFill>
          </p:spPr>
        </p:sp>
        <p:sp>
          <p:nvSpPr>
            <p:cNvPr name="TextBox 7" id="7"/>
            <p:cNvSpPr txBox="true"/>
            <p:nvPr/>
          </p:nvSpPr>
          <p:spPr>
            <a:xfrm>
              <a:off x="0" y="19050"/>
              <a:ext cx="4274726" cy="1359112"/>
            </a:xfrm>
            <a:prstGeom prst="rect">
              <a:avLst/>
            </a:prstGeom>
          </p:spPr>
          <p:txBody>
            <a:bodyPr anchor="ctr" rtlCol="false" tIns="50800" lIns="50800" bIns="50800" rIns="50800"/>
            <a:lstStyle/>
            <a:p>
              <a:pPr algn="ctr">
                <a:lnSpc>
                  <a:spcPts val="1387"/>
                </a:lnSpc>
              </a:pPr>
            </a:p>
          </p:txBody>
        </p:sp>
      </p:grpSp>
      <p:grpSp>
        <p:nvGrpSpPr>
          <p:cNvPr name="Group 8" id="8"/>
          <p:cNvGrpSpPr/>
          <p:nvPr/>
        </p:nvGrpSpPr>
        <p:grpSpPr>
          <a:xfrm rot="0">
            <a:off x="1334741" y="6619029"/>
            <a:ext cx="675884" cy="675884"/>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7DDDF"/>
            </a:solidFill>
          </p:spPr>
        </p:sp>
        <p:sp>
          <p:nvSpPr>
            <p:cNvPr name="TextBox 10" id="10"/>
            <p:cNvSpPr txBox="true"/>
            <p:nvPr/>
          </p:nvSpPr>
          <p:spPr>
            <a:xfrm>
              <a:off x="76200" y="95250"/>
              <a:ext cx="660400" cy="641350"/>
            </a:xfrm>
            <a:prstGeom prst="rect">
              <a:avLst/>
            </a:prstGeom>
          </p:spPr>
          <p:txBody>
            <a:bodyPr anchor="ctr" rtlCol="false" tIns="50800" lIns="50800" bIns="50800" rIns="50800"/>
            <a:lstStyle/>
            <a:p>
              <a:pPr algn="ctr">
                <a:lnSpc>
                  <a:spcPts val="1387"/>
                </a:lnSpc>
              </a:pPr>
            </a:p>
          </p:txBody>
        </p:sp>
      </p:grpSp>
      <p:sp>
        <p:nvSpPr>
          <p:cNvPr name="Freeform 11" id="11"/>
          <p:cNvSpPr/>
          <p:nvPr/>
        </p:nvSpPr>
        <p:spPr>
          <a:xfrm flipH="false" flipV="false" rot="0">
            <a:off x="1469489" y="6842074"/>
            <a:ext cx="406389" cy="229794"/>
          </a:xfrm>
          <a:custGeom>
            <a:avLst/>
            <a:gdLst/>
            <a:ahLst/>
            <a:cxnLst/>
            <a:rect r="r" b="b" t="t" l="l"/>
            <a:pathLst>
              <a:path h="229794" w="406389">
                <a:moveTo>
                  <a:pt x="0" y="0"/>
                </a:moveTo>
                <a:lnTo>
                  <a:pt x="406389" y="0"/>
                </a:lnTo>
                <a:lnTo>
                  <a:pt x="406389" y="229794"/>
                </a:lnTo>
                <a:lnTo>
                  <a:pt x="0" y="2297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1334741" y="1617328"/>
            <a:ext cx="675884" cy="675884"/>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7DDDF"/>
            </a:solidFill>
          </p:spPr>
        </p:sp>
        <p:sp>
          <p:nvSpPr>
            <p:cNvPr name="TextBox 14" id="14"/>
            <p:cNvSpPr txBox="true"/>
            <p:nvPr/>
          </p:nvSpPr>
          <p:spPr>
            <a:xfrm>
              <a:off x="76200" y="95250"/>
              <a:ext cx="660400" cy="641350"/>
            </a:xfrm>
            <a:prstGeom prst="rect">
              <a:avLst/>
            </a:prstGeom>
          </p:spPr>
          <p:txBody>
            <a:bodyPr anchor="ctr" rtlCol="false" tIns="50800" lIns="50800" bIns="50800" rIns="50800"/>
            <a:lstStyle/>
            <a:p>
              <a:pPr algn="ctr">
                <a:lnSpc>
                  <a:spcPts val="1387"/>
                </a:lnSpc>
              </a:pPr>
            </a:p>
          </p:txBody>
        </p:sp>
      </p:grpSp>
      <p:sp>
        <p:nvSpPr>
          <p:cNvPr name="Freeform 15" id="15"/>
          <p:cNvSpPr/>
          <p:nvPr/>
        </p:nvSpPr>
        <p:spPr>
          <a:xfrm flipH="false" flipV="false" rot="0">
            <a:off x="1428046" y="1727590"/>
            <a:ext cx="489274" cy="455359"/>
          </a:xfrm>
          <a:custGeom>
            <a:avLst/>
            <a:gdLst/>
            <a:ahLst/>
            <a:cxnLst/>
            <a:rect r="r" b="b" t="t" l="l"/>
            <a:pathLst>
              <a:path h="455359" w="489274">
                <a:moveTo>
                  <a:pt x="0" y="0"/>
                </a:moveTo>
                <a:lnTo>
                  <a:pt x="489274" y="0"/>
                </a:lnTo>
                <a:lnTo>
                  <a:pt x="489274" y="455359"/>
                </a:lnTo>
                <a:lnTo>
                  <a:pt x="0" y="4553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6" id="16"/>
          <p:cNvSpPr txBox="true"/>
          <p:nvPr/>
        </p:nvSpPr>
        <p:spPr>
          <a:xfrm rot="0">
            <a:off x="2617613" y="7737456"/>
            <a:ext cx="4500936" cy="716360"/>
          </a:xfrm>
          <a:prstGeom prst="rect">
            <a:avLst/>
          </a:prstGeom>
        </p:spPr>
        <p:txBody>
          <a:bodyPr anchor="t" rtlCol="false" tIns="0" lIns="0" bIns="0" rIns="0">
            <a:spAutoFit/>
          </a:bodyPr>
          <a:lstStyle/>
          <a:p>
            <a:pPr algn="l">
              <a:lnSpc>
                <a:spcPts val="2552"/>
              </a:lnSpc>
            </a:pPr>
            <a:r>
              <a:rPr lang="en-US" sz="2454" spc="-103" b="true">
                <a:solidFill>
                  <a:srgbClr val="FFFFFF"/>
                </a:solidFill>
                <a:latin typeface="Arial Bold"/>
                <a:ea typeface="Arial Bold"/>
                <a:cs typeface="Arial Bold"/>
                <a:sym typeface="Arial Bold"/>
              </a:rPr>
              <a:t>👨‍🎓 Students &amp; Beginners</a:t>
            </a:r>
          </a:p>
          <a:p>
            <a:pPr algn="l">
              <a:lnSpc>
                <a:spcPts val="2552"/>
              </a:lnSpc>
            </a:pPr>
          </a:p>
        </p:txBody>
      </p:sp>
      <p:sp>
        <p:nvSpPr>
          <p:cNvPr name="TextBox 17" id="17"/>
          <p:cNvSpPr txBox="true"/>
          <p:nvPr/>
        </p:nvSpPr>
        <p:spPr>
          <a:xfrm rot="0">
            <a:off x="2166668" y="2450358"/>
            <a:ext cx="14095994" cy="3526495"/>
          </a:xfrm>
          <a:prstGeom prst="rect">
            <a:avLst/>
          </a:prstGeom>
        </p:spPr>
        <p:txBody>
          <a:bodyPr anchor="t" rtlCol="false" tIns="0" lIns="0" bIns="0" rIns="0">
            <a:spAutoFit/>
          </a:bodyPr>
          <a:lstStyle/>
          <a:p>
            <a:pPr algn="l">
              <a:lnSpc>
                <a:spcPts val="3976"/>
              </a:lnSpc>
            </a:pPr>
            <a:r>
              <a:rPr lang="en-US" sz="2840">
                <a:solidFill>
                  <a:srgbClr val="FFFFFF"/>
                </a:solidFill>
                <a:latin typeface="Arial"/>
                <a:ea typeface="Arial"/>
                <a:cs typeface="Arial"/>
                <a:sym typeface="Arial"/>
              </a:rPr>
              <a:t>Beginners, students, and developers often face barriers when trying to run Python code—such as the need to install local environments, configure IDE’s, or manage dependencies. These challenges slow down learning, quick prototyping, and accessible coding, especially on limited or shared devices.</a:t>
            </a:r>
          </a:p>
          <a:p>
            <a:pPr algn="l">
              <a:lnSpc>
                <a:spcPts val="3976"/>
              </a:lnSpc>
              <a:spcBef>
                <a:spcPct val="0"/>
              </a:spcBef>
            </a:pPr>
            <a:r>
              <a:rPr lang="en-US" sz="2840">
                <a:solidFill>
                  <a:srgbClr val="FFFFFF"/>
                </a:solidFill>
                <a:latin typeface="Arial"/>
                <a:ea typeface="Arial"/>
                <a:cs typeface="Arial"/>
                <a:sym typeface="Arial"/>
              </a:rPr>
              <a:t>There is a need for a lightweight, browser-based Python compiler that enables secure, real-time code execution with zero setup—accessible anytime, anywhere.</a:t>
            </a:r>
          </a:p>
          <a:p>
            <a:pPr algn="l">
              <a:lnSpc>
                <a:spcPts val="3976"/>
              </a:lnSpc>
              <a:spcBef>
                <a:spcPct val="0"/>
              </a:spcBef>
            </a:pPr>
          </a:p>
        </p:txBody>
      </p:sp>
      <p:sp>
        <p:nvSpPr>
          <p:cNvPr name="TextBox 18" id="18"/>
          <p:cNvSpPr txBox="true"/>
          <p:nvPr/>
        </p:nvSpPr>
        <p:spPr>
          <a:xfrm rot="0">
            <a:off x="2331851" y="1568966"/>
            <a:ext cx="7835008" cy="839282"/>
          </a:xfrm>
          <a:prstGeom prst="rect">
            <a:avLst/>
          </a:prstGeom>
        </p:spPr>
        <p:txBody>
          <a:bodyPr anchor="t" rtlCol="false" tIns="0" lIns="0" bIns="0" rIns="0">
            <a:spAutoFit/>
          </a:bodyPr>
          <a:lstStyle/>
          <a:p>
            <a:pPr algn="l">
              <a:lnSpc>
                <a:spcPts val="5252"/>
              </a:lnSpc>
            </a:pPr>
            <a:r>
              <a:rPr lang="en-US" sz="5968" spc="-95" b="true">
                <a:solidFill>
                  <a:srgbClr val="27DDDF"/>
                </a:solidFill>
                <a:latin typeface="Arial Bold"/>
                <a:ea typeface="Arial Bold"/>
                <a:cs typeface="Arial Bold"/>
                <a:sym typeface="Arial Bold"/>
              </a:rPr>
              <a:t>Problem Statement</a:t>
            </a:r>
          </a:p>
        </p:txBody>
      </p:sp>
      <p:sp>
        <p:nvSpPr>
          <p:cNvPr name="TextBox 19" id="19"/>
          <p:cNvSpPr txBox="true"/>
          <p:nvPr/>
        </p:nvSpPr>
        <p:spPr>
          <a:xfrm rot="0">
            <a:off x="2617613" y="8434766"/>
            <a:ext cx="4500936" cy="392640"/>
          </a:xfrm>
          <a:prstGeom prst="rect">
            <a:avLst/>
          </a:prstGeom>
        </p:spPr>
        <p:txBody>
          <a:bodyPr anchor="t" rtlCol="false" tIns="0" lIns="0" bIns="0" rIns="0">
            <a:spAutoFit/>
          </a:bodyPr>
          <a:lstStyle/>
          <a:p>
            <a:pPr algn="l">
              <a:lnSpc>
                <a:spcPts val="2552"/>
              </a:lnSpc>
            </a:pPr>
            <a:r>
              <a:rPr lang="en-US" sz="2454" spc="-103" b="true">
                <a:solidFill>
                  <a:srgbClr val="FFFFFF"/>
                </a:solidFill>
                <a:latin typeface="Arial Bold"/>
                <a:ea typeface="Arial Bold"/>
                <a:cs typeface="Arial Bold"/>
                <a:sym typeface="Arial Bold"/>
              </a:rPr>
              <a:t>👨‍🏫 Educators &amp; Trainers</a:t>
            </a:r>
          </a:p>
        </p:txBody>
      </p:sp>
      <p:sp>
        <p:nvSpPr>
          <p:cNvPr name="TextBox 20" id="20"/>
          <p:cNvSpPr txBox="true"/>
          <p:nvPr/>
        </p:nvSpPr>
        <p:spPr>
          <a:xfrm rot="0">
            <a:off x="2617613" y="8949246"/>
            <a:ext cx="4500936" cy="392640"/>
          </a:xfrm>
          <a:prstGeom prst="rect">
            <a:avLst/>
          </a:prstGeom>
        </p:spPr>
        <p:txBody>
          <a:bodyPr anchor="t" rtlCol="false" tIns="0" lIns="0" bIns="0" rIns="0">
            <a:spAutoFit/>
          </a:bodyPr>
          <a:lstStyle/>
          <a:p>
            <a:pPr algn="l">
              <a:lnSpc>
                <a:spcPts val="2552"/>
              </a:lnSpc>
            </a:pPr>
            <a:r>
              <a:rPr lang="en-US" sz="2454" spc="-103" b="true">
                <a:solidFill>
                  <a:srgbClr val="FFFFFF"/>
                </a:solidFill>
                <a:latin typeface="Arial Bold"/>
                <a:ea typeface="Arial Bold"/>
                <a:cs typeface="Arial Bold"/>
                <a:sym typeface="Arial Bold"/>
              </a:rPr>
              <a:t>👨‍💻 Developers &amp; Programmers</a:t>
            </a:r>
          </a:p>
        </p:txBody>
      </p:sp>
      <p:sp>
        <p:nvSpPr>
          <p:cNvPr name="TextBox 21" id="21"/>
          <p:cNvSpPr txBox="true"/>
          <p:nvPr/>
        </p:nvSpPr>
        <p:spPr>
          <a:xfrm rot="0">
            <a:off x="2331851" y="6599979"/>
            <a:ext cx="4500936" cy="513801"/>
          </a:xfrm>
          <a:prstGeom prst="rect">
            <a:avLst/>
          </a:prstGeom>
        </p:spPr>
        <p:txBody>
          <a:bodyPr anchor="t" rtlCol="false" tIns="0" lIns="0" bIns="0" rIns="0">
            <a:spAutoFit/>
          </a:bodyPr>
          <a:lstStyle/>
          <a:p>
            <a:pPr algn="l">
              <a:lnSpc>
                <a:spcPts val="3384"/>
              </a:lnSpc>
            </a:pPr>
            <a:r>
              <a:rPr lang="en-US" sz="3254" spc="-136" b="true">
                <a:solidFill>
                  <a:srgbClr val="FFFFFF"/>
                </a:solidFill>
                <a:latin typeface="Arial Bold"/>
                <a:ea typeface="Arial Bold"/>
                <a:cs typeface="Arial Bold"/>
                <a:sym typeface="Arial Bold"/>
              </a:rPr>
              <a:t>Target Users</a:t>
            </a:r>
          </a:p>
        </p:txBody>
      </p:sp>
      <p:grpSp>
        <p:nvGrpSpPr>
          <p:cNvPr name="Group 22" id="22"/>
          <p:cNvGrpSpPr/>
          <p:nvPr/>
        </p:nvGrpSpPr>
        <p:grpSpPr>
          <a:xfrm rot="0">
            <a:off x="9339714" y="6491203"/>
            <a:ext cx="7598568" cy="3309700"/>
            <a:chOff x="0" y="0"/>
            <a:chExt cx="2001269" cy="871690"/>
          </a:xfrm>
        </p:grpSpPr>
        <p:sp>
          <p:nvSpPr>
            <p:cNvPr name="Freeform 23" id="23"/>
            <p:cNvSpPr/>
            <p:nvPr/>
          </p:nvSpPr>
          <p:spPr>
            <a:xfrm flipH="false" flipV="false" rot="0">
              <a:off x="0" y="0"/>
              <a:ext cx="2001269" cy="871690"/>
            </a:xfrm>
            <a:custGeom>
              <a:avLst/>
              <a:gdLst/>
              <a:ahLst/>
              <a:cxnLst/>
              <a:rect r="r" b="b" t="t" l="l"/>
              <a:pathLst>
                <a:path h="871690" w="2001269">
                  <a:moveTo>
                    <a:pt x="38717" y="0"/>
                  </a:moveTo>
                  <a:lnTo>
                    <a:pt x="1962552" y="0"/>
                  </a:lnTo>
                  <a:cubicBezTo>
                    <a:pt x="1983935" y="0"/>
                    <a:pt x="2001269" y="17334"/>
                    <a:pt x="2001269" y="38717"/>
                  </a:cubicBezTo>
                  <a:lnTo>
                    <a:pt x="2001269" y="832973"/>
                  </a:lnTo>
                  <a:cubicBezTo>
                    <a:pt x="2001269" y="843242"/>
                    <a:pt x="1997190" y="853090"/>
                    <a:pt x="1989929" y="860350"/>
                  </a:cubicBezTo>
                  <a:cubicBezTo>
                    <a:pt x="1982668" y="867611"/>
                    <a:pt x="1972820" y="871690"/>
                    <a:pt x="1962552" y="871690"/>
                  </a:cubicBezTo>
                  <a:lnTo>
                    <a:pt x="38717" y="871690"/>
                  </a:lnTo>
                  <a:cubicBezTo>
                    <a:pt x="28449" y="871690"/>
                    <a:pt x="18601" y="867611"/>
                    <a:pt x="11340" y="860350"/>
                  </a:cubicBezTo>
                  <a:cubicBezTo>
                    <a:pt x="4079" y="853090"/>
                    <a:pt x="0" y="843242"/>
                    <a:pt x="0" y="832973"/>
                  </a:cubicBezTo>
                  <a:lnTo>
                    <a:pt x="0" y="38717"/>
                  </a:lnTo>
                  <a:cubicBezTo>
                    <a:pt x="0" y="28449"/>
                    <a:pt x="4079" y="18601"/>
                    <a:pt x="11340" y="11340"/>
                  </a:cubicBezTo>
                  <a:cubicBezTo>
                    <a:pt x="18601" y="4079"/>
                    <a:pt x="28449" y="0"/>
                    <a:pt x="38717" y="0"/>
                  </a:cubicBezTo>
                  <a:close/>
                </a:path>
              </a:pathLst>
            </a:custGeom>
            <a:solidFill>
              <a:srgbClr val="202127"/>
            </a:solidFill>
          </p:spPr>
        </p:sp>
        <p:sp>
          <p:nvSpPr>
            <p:cNvPr name="TextBox 24" id="24"/>
            <p:cNvSpPr txBox="true"/>
            <p:nvPr/>
          </p:nvSpPr>
          <p:spPr>
            <a:xfrm>
              <a:off x="0" y="19050"/>
              <a:ext cx="2001269" cy="852640"/>
            </a:xfrm>
            <a:prstGeom prst="rect">
              <a:avLst/>
            </a:prstGeom>
          </p:spPr>
          <p:txBody>
            <a:bodyPr anchor="ctr" rtlCol="false" tIns="50800" lIns="50800" bIns="50800" rIns="50800"/>
            <a:lstStyle/>
            <a:p>
              <a:pPr algn="ctr">
                <a:lnSpc>
                  <a:spcPts val="1387"/>
                </a:lnSpc>
              </a:pPr>
            </a:p>
          </p:txBody>
        </p:sp>
      </p:grpSp>
      <p:sp>
        <p:nvSpPr>
          <p:cNvPr name="TextBox 25" id="25"/>
          <p:cNvSpPr txBox="true"/>
          <p:nvPr/>
        </p:nvSpPr>
        <p:spPr>
          <a:xfrm rot="0">
            <a:off x="11053250" y="6781112"/>
            <a:ext cx="4500936" cy="513801"/>
          </a:xfrm>
          <a:prstGeom prst="rect">
            <a:avLst/>
          </a:prstGeom>
        </p:spPr>
        <p:txBody>
          <a:bodyPr anchor="t" rtlCol="false" tIns="0" lIns="0" bIns="0" rIns="0">
            <a:spAutoFit/>
          </a:bodyPr>
          <a:lstStyle/>
          <a:p>
            <a:pPr algn="l">
              <a:lnSpc>
                <a:spcPts val="3384"/>
              </a:lnSpc>
            </a:pPr>
            <a:r>
              <a:rPr lang="en-US" sz="3254" spc="-136" b="true">
                <a:solidFill>
                  <a:srgbClr val="FFFFFF"/>
                </a:solidFill>
                <a:latin typeface="Arial Bold"/>
                <a:ea typeface="Arial Bold"/>
                <a:cs typeface="Arial Bold"/>
                <a:sym typeface="Arial Bold"/>
              </a:rPr>
              <a:t>Domain</a:t>
            </a:r>
          </a:p>
        </p:txBody>
      </p:sp>
      <p:grpSp>
        <p:nvGrpSpPr>
          <p:cNvPr name="Group 26" id="26"/>
          <p:cNvGrpSpPr/>
          <p:nvPr/>
        </p:nvGrpSpPr>
        <p:grpSpPr>
          <a:xfrm rot="0">
            <a:off x="9663734" y="6661458"/>
            <a:ext cx="675884" cy="675884"/>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7DDDF"/>
            </a:solidFill>
          </p:spPr>
        </p:sp>
        <p:sp>
          <p:nvSpPr>
            <p:cNvPr name="TextBox 28" id="28"/>
            <p:cNvSpPr txBox="true"/>
            <p:nvPr/>
          </p:nvSpPr>
          <p:spPr>
            <a:xfrm>
              <a:off x="76200" y="95250"/>
              <a:ext cx="660400" cy="641350"/>
            </a:xfrm>
            <a:prstGeom prst="rect">
              <a:avLst/>
            </a:prstGeom>
          </p:spPr>
          <p:txBody>
            <a:bodyPr anchor="ctr" rtlCol="false" tIns="50800" lIns="50800" bIns="50800" rIns="50800"/>
            <a:lstStyle/>
            <a:p>
              <a:pPr algn="ctr">
                <a:lnSpc>
                  <a:spcPts val="1387"/>
                </a:lnSpc>
              </a:pPr>
            </a:p>
          </p:txBody>
        </p:sp>
      </p:grpSp>
      <p:sp>
        <p:nvSpPr>
          <p:cNvPr name="Freeform 29" id="29"/>
          <p:cNvSpPr/>
          <p:nvPr/>
        </p:nvSpPr>
        <p:spPr>
          <a:xfrm flipH="false" flipV="false" rot="0">
            <a:off x="9798482" y="6866404"/>
            <a:ext cx="406389" cy="229794"/>
          </a:xfrm>
          <a:custGeom>
            <a:avLst/>
            <a:gdLst/>
            <a:ahLst/>
            <a:cxnLst/>
            <a:rect r="r" b="b" t="t" l="l"/>
            <a:pathLst>
              <a:path h="229794" w="406389">
                <a:moveTo>
                  <a:pt x="0" y="0"/>
                </a:moveTo>
                <a:lnTo>
                  <a:pt x="406389" y="0"/>
                </a:lnTo>
                <a:lnTo>
                  <a:pt x="406389" y="229795"/>
                </a:lnTo>
                <a:lnTo>
                  <a:pt x="0" y="2297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0" id="30"/>
          <p:cNvSpPr txBox="true"/>
          <p:nvPr/>
        </p:nvSpPr>
        <p:spPr>
          <a:xfrm rot="0">
            <a:off x="10596649" y="7429693"/>
            <a:ext cx="4500936" cy="716360"/>
          </a:xfrm>
          <a:prstGeom prst="rect">
            <a:avLst/>
          </a:prstGeom>
        </p:spPr>
        <p:txBody>
          <a:bodyPr anchor="t" rtlCol="false" tIns="0" lIns="0" bIns="0" rIns="0">
            <a:spAutoFit/>
          </a:bodyPr>
          <a:lstStyle/>
          <a:p>
            <a:pPr algn="l" marL="529872" indent="-264936" lvl="1">
              <a:lnSpc>
                <a:spcPts val="2552"/>
              </a:lnSpc>
              <a:buFont typeface="Arial"/>
              <a:buChar char="•"/>
            </a:pPr>
            <a:r>
              <a:rPr lang="en-US" b="true" sz="2454" spc="-103">
                <a:solidFill>
                  <a:srgbClr val="FFFFFF"/>
                </a:solidFill>
                <a:latin typeface="Arial Bold"/>
                <a:ea typeface="Arial Bold"/>
                <a:cs typeface="Arial Bold"/>
                <a:sym typeface="Arial Bold"/>
              </a:rPr>
              <a:t>EdTech (Educational Technology)</a:t>
            </a:r>
          </a:p>
        </p:txBody>
      </p:sp>
      <p:sp>
        <p:nvSpPr>
          <p:cNvPr name="TextBox 31" id="31"/>
          <p:cNvSpPr txBox="true"/>
          <p:nvPr/>
        </p:nvSpPr>
        <p:spPr>
          <a:xfrm rot="0">
            <a:off x="10596649" y="8251937"/>
            <a:ext cx="4500936" cy="716360"/>
          </a:xfrm>
          <a:prstGeom prst="rect">
            <a:avLst/>
          </a:prstGeom>
        </p:spPr>
        <p:txBody>
          <a:bodyPr anchor="t" rtlCol="false" tIns="0" lIns="0" bIns="0" rIns="0">
            <a:spAutoFit/>
          </a:bodyPr>
          <a:lstStyle/>
          <a:p>
            <a:pPr algn="l" marL="529872" indent="-264936" lvl="1">
              <a:lnSpc>
                <a:spcPts val="2552"/>
              </a:lnSpc>
              <a:buFont typeface="Arial"/>
              <a:buChar char="•"/>
            </a:pPr>
            <a:r>
              <a:rPr lang="en-US" b="true" sz="2454" spc="-103">
                <a:solidFill>
                  <a:srgbClr val="FFFFFF"/>
                </a:solidFill>
                <a:latin typeface="Arial Bold"/>
                <a:ea typeface="Arial Bold"/>
                <a:cs typeface="Arial Bold"/>
                <a:sym typeface="Arial Bold"/>
              </a:rPr>
              <a:t>Online Coding Tools / Cloud IDEs</a:t>
            </a:r>
          </a:p>
        </p:txBody>
      </p:sp>
      <p:sp>
        <p:nvSpPr>
          <p:cNvPr name="TextBox 32" id="32"/>
          <p:cNvSpPr txBox="true"/>
          <p:nvPr/>
        </p:nvSpPr>
        <p:spPr>
          <a:xfrm rot="0">
            <a:off x="10596649" y="9073071"/>
            <a:ext cx="4500936" cy="392640"/>
          </a:xfrm>
          <a:prstGeom prst="rect">
            <a:avLst/>
          </a:prstGeom>
        </p:spPr>
        <p:txBody>
          <a:bodyPr anchor="t" rtlCol="false" tIns="0" lIns="0" bIns="0" rIns="0">
            <a:spAutoFit/>
          </a:bodyPr>
          <a:lstStyle/>
          <a:p>
            <a:pPr algn="l" marL="529872" indent="-264936" lvl="1">
              <a:lnSpc>
                <a:spcPts val="2552"/>
              </a:lnSpc>
              <a:buFont typeface="Arial"/>
              <a:buChar char="•"/>
            </a:pPr>
            <a:r>
              <a:rPr lang="en-US" b="true" sz="2454" spc="-103">
                <a:solidFill>
                  <a:srgbClr val="FFFFFF"/>
                </a:solidFill>
                <a:latin typeface="Arial Bold"/>
                <a:ea typeface="Arial Bold"/>
                <a:cs typeface="Arial Bold"/>
                <a:sym typeface="Arial Bold"/>
              </a:rPr>
              <a:t>Developer Productivity Tools</a:t>
            </a:r>
          </a:p>
        </p:txBody>
      </p:sp>
    </p:spTree>
  </p:cSld>
  <p:clrMapOvr>
    <a:masterClrMapping/>
  </p:clrMapOvr>
  <p:transition spd="slow">
    <p:push dir="l"/>
  </p:transition>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41519"/>
        </a:solidFill>
      </p:bgPr>
    </p:bg>
    <p:spTree>
      <p:nvGrpSpPr>
        <p:cNvPr id="1" name=""/>
        <p:cNvGrpSpPr/>
        <p:nvPr/>
      </p:nvGrpSpPr>
      <p:grpSpPr>
        <a:xfrm>
          <a:off x="0" y="0"/>
          <a:ext cx="0" cy="0"/>
          <a:chOff x="0" y="0"/>
          <a:chExt cx="0" cy="0"/>
        </a:xfrm>
      </p:grpSpPr>
      <p:sp>
        <p:nvSpPr>
          <p:cNvPr name="Freeform 2" id="2"/>
          <p:cNvSpPr/>
          <p:nvPr/>
        </p:nvSpPr>
        <p:spPr>
          <a:xfrm flipH="false" flipV="false" rot="0">
            <a:off x="900139" y="4660829"/>
            <a:ext cx="14379991" cy="5626171"/>
          </a:xfrm>
          <a:custGeom>
            <a:avLst/>
            <a:gdLst/>
            <a:ahLst/>
            <a:cxnLst/>
            <a:rect r="r" b="b" t="t" l="l"/>
            <a:pathLst>
              <a:path h="5626171" w="14379991">
                <a:moveTo>
                  <a:pt x="0" y="0"/>
                </a:moveTo>
                <a:lnTo>
                  <a:pt x="14379991" y="0"/>
                </a:lnTo>
                <a:lnTo>
                  <a:pt x="14379991" y="5626171"/>
                </a:lnTo>
                <a:lnTo>
                  <a:pt x="0" y="5626171"/>
                </a:lnTo>
                <a:lnTo>
                  <a:pt x="0" y="0"/>
                </a:lnTo>
                <a:close/>
              </a:path>
            </a:pathLst>
          </a:custGeom>
          <a:blipFill>
            <a:blip r:embed="rId2"/>
            <a:stretch>
              <a:fillRect l="0" t="0" r="0" b="0"/>
            </a:stretch>
          </a:blipFill>
        </p:spPr>
      </p:sp>
      <p:sp>
        <p:nvSpPr>
          <p:cNvPr name="Freeform 3" id="3"/>
          <p:cNvSpPr/>
          <p:nvPr/>
        </p:nvSpPr>
        <p:spPr>
          <a:xfrm flipH="false" flipV="false" rot="0">
            <a:off x="10099163" y="575722"/>
            <a:ext cx="7784159" cy="5205656"/>
          </a:xfrm>
          <a:custGeom>
            <a:avLst/>
            <a:gdLst/>
            <a:ahLst/>
            <a:cxnLst/>
            <a:rect r="r" b="b" t="t" l="l"/>
            <a:pathLst>
              <a:path h="5205656" w="7784159">
                <a:moveTo>
                  <a:pt x="0" y="0"/>
                </a:moveTo>
                <a:lnTo>
                  <a:pt x="7784159" y="0"/>
                </a:lnTo>
                <a:lnTo>
                  <a:pt x="7784159" y="5205656"/>
                </a:lnTo>
                <a:lnTo>
                  <a:pt x="0" y="5205656"/>
                </a:lnTo>
                <a:lnTo>
                  <a:pt x="0" y="0"/>
                </a:lnTo>
                <a:close/>
              </a:path>
            </a:pathLst>
          </a:custGeom>
          <a:blipFill>
            <a:blip r:embed="rId3"/>
            <a:stretch>
              <a:fillRect l="0" t="0" r="0" b="0"/>
            </a:stretch>
          </a:blipFill>
        </p:spPr>
      </p:sp>
      <p:sp>
        <p:nvSpPr>
          <p:cNvPr name="Freeform 4" id="4"/>
          <p:cNvSpPr/>
          <p:nvPr/>
        </p:nvSpPr>
        <p:spPr>
          <a:xfrm flipH="false" flipV="false" rot="0">
            <a:off x="1074577" y="845799"/>
            <a:ext cx="499539" cy="503199"/>
          </a:xfrm>
          <a:custGeom>
            <a:avLst/>
            <a:gdLst/>
            <a:ahLst/>
            <a:cxnLst/>
            <a:rect r="r" b="b" t="t" l="l"/>
            <a:pathLst>
              <a:path h="503199" w="499539">
                <a:moveTo>
                  <a:pt x="0" y="0"/>
                </a:moveTo>
                <a:lnTo>
                  <a:pt x="499540" y="0"/>
                </a:lnTo>
                <a:lnTo>
                  <a:pt x="499540" y="503199"/>
                </a:lnTo>
                <a:lnTo>
                  <a:pt x="0" y="5031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028700" y="1953982"/>
            <a:ext cx="6672896" cy="2502336"/>
          </a:xfrm>
          <a:custGeom>
            <a:avLst/>
            <a:gdLst/>
            <a:ahLst/>
            <a:cxnLst/>
            <a:rect r="r" b="b" t="t" l="l"/>
            <a:pathLst>
              <a:path h="2502336" w="6672896">
                <a:moveTo>
                  <a:pt x="0" y="0"/>
                </a:moveTo>
                <a:lnTo>
                  <a:pt x="6672896" y="0"/>
                </a:lnTo>
                <a:lnTo>
                  <a:pt x="6672896" y="2502337"/>
                </a:lnTo>
                <a:lnTo>
                  <a:pt x="0" y="2502337"/>
                </a:lnTo>
                <a:lnTo>
                  <a:pt x="0" y="0"/>
                </a:lnTo>
                <a:close/>
              </a:path>
            </a:pathLst>
          </a:custGeom>
          <a:blipFill>
            <a:blip r:embed="rId6"/>
            <a:stretch>
              <a:fillRect l="0" t="0" r="0" b="0"/>
            </a:stretch>
          </a:blipFill>
        </p:spPr>
      </p:sp>
      <p:sp>
        <p:nvSpPr>
          <p:cNvPr name="TextBox 6" id="6"/>
          <p:cNvSpPr txBox="true"/>
          <p:nvPr/>
        </p:nvSpPr>
        <p:spPr>
          <a:xfrm rot="0">
            <a:off x="5015087" y="459495"/>
            <a:ext cx="7835008" cy="839282"/>
          </a:xfrm>
          <a:prstGeom prst="rect">
            <a:avLst/>
          </a:prstGeom>
        </p:spPr>
        <p:txBody>
          <a:bodyPr anchor="t" rtlCol="false" tIns="0" lIns="0" bIns="0" rIns="0">
            <a:spAutoFit/>
          </a:bodyPr>
          <a:lstStyle/>
          <a:p>
            <a:pPr algn="l">
              <a:lnSpc>
                <a:spcPts val="5252"/>
              </a:lnSpc>
            </a:pPr>
            <a:r>
              <a:rPr lang="en-US" sz="5968" spc="-95" b="true">
                <a:solidFill>
                  <a:srgbClr val="27DDDF"/>
                </a:solidFill>
                <a:latin typeface="Arial Bold"/>
                <a:ea typeface="Arial Bold"/>
                <a:cs typeface="Arial Bold"/>
                <a:sym typeface="Arial Bold"/>
              </a:rPr>
              <a:t>Architechture</a:t>
            </a:r>
          </a:p>
        </p:txBody>
      </p:sp>
      <p:sp>
        <p:nvSpPr>
          <p:cNvPr name="TextBox 7" id="7"/>
          <p:cNvSpPr txBox="true"/>
          <p:nvPr/>
        </p:nvSpPr>
        <p:spPr>
          <a:xfrm rot="0">
            <a:off x="2176822" y="1567679"/>
            <a:ext cx="835578" cy="839282"/>
          </a:xfrm>
          <a:prstGeom prst="rect">
            <a:avLst/>
          </a:prstGeom>
        </p:spPr>
        <p:txBody>
          <a:bodyPr anchor="t" rtlCol="false" tIns="0" lIns="0" bIns="0" rIns="0">
            <a:spAutoFit/>
          </a:bodyPr>
          <a:lstStyle/>
          <a:p>
            <a:pPr algn="l">
              <a:lnSpc>
                <a:spcPts val="5252"/>
              </a:lnSpc>
            </a:pPr>
            <a:r>
              <a:rPr lang="en-US" sz="5968" spc="-95" b="true">
                <a:solidFill>
                  <a:srgbClr val="27DDDF"/>
                </a:solidFill>
                <a:latin typeface="Arial Bold"/>
                <a:ea typeface="Arial Bold"/>
                <a:cs typeface="Arial Bold"/>
                <a:sym typeface="Arial Bold"/>
              </a:rPr>
              <a:t>1.</a:t>
            </a:r>
          </a:p>
        </p:txBody>
      </p:sp>
      <p:sp>
        <p:nvSpPr>
          <p:cNvPr name="TextBox 8" id="8"/>
          <p:cNvSpPr txBox="true"/>
          <p:nvPr/>
        </p:nvSpPr>
        <p:spPr>
          <a:xfrm rot="0">
            <a:off x="11441837" y="912474"/>
            <a:ext cx="835578" cy="839282"/>
          </a:xfrm>
          <a:prstGeom prst="rect">
            <a:avLst/>
          </a:prstGeom>
        </p:spPr>
        <p:txBody>
          <a:bodyPr anchor="t" rtlCol="false" tIns="0" lIns="0" bIns="0" rIns="0">
            <a:spAutoFit/>
          </a:bodyPr>
          <a:lstStyle/>
          <a:p>
            <a:pPr algn="l">
              <a:lnSpc>
                <a:spcPts val="5252"/>
              </a:lnSpc>
            </a:pPr>
            <a:r>
              <a:rPr lang="en-US" sz="5968" spc="-95" b="true">
                <a:solidFill>
                  <a:srgbClr val="27DDDF"/>
                </a:solidFill>
                <a:latin typeface="Arial Bold"/>
                <a:ea typeface="Arial Bold"/>
                <a:cs typeface="Arial Bold"/>
                <a:sym typeface="Arial Bold"/>
              </a:rPr>
              <a:t>2.</a:t>
            </a:r>
          </a:p>
        </p:txBody>
      </p:sp>
      <p:sp>
        <p:nvSpPr>
          <p:cNvPr name="TextBox 9" id="9"/>
          <p:cNvSpPr txBox="true"/>
          <p:nvPr/>
        </p:nvSpPr>
        <p:spPr>
          <a:xfrm rot="0">
            <a:off x="2424928" y="5210175"/>
            <a:ext cx="835578" cy="839282"/>
          </a:xfrm>
          <a:prstGeom prst="rect">
            <a:avLst/>
          </a:prstGeom>
        </p:spPr>
        <p:txBody>
          <a:bodyPr anchor="t" rtlCol="false" tIns="0" lIns="0" bIns="0" rIns="0">
            <a:spAutoFit/>
          </a:bodyPr>
          <a:lstStyle/>
          <a:p>
            <a:pPr algn="l">
              <a:lnSpc>
                <a:spcPts val="5252"/>
              </a:lnSpc>
            </a:pPr>
            <a:r>
              <a:rPr lang="en-US" sz="5968" spc="-95" b="true">
                <a:solidFill>
                  <a:srgbClr val="27DDDF"/>
                </a:solidFill>
                <a:latin typeface="Arial Bold"/>
                <a:ea typeface="Arial Bold"/>
                <a:cs typeface="Arial Bold"/>
                <a:sym typeface="Arial Bold"/>
              </a:rPr>
              <a:t>3.</a:t>
            </a:r>
          </a:p>
        </p:txBody>
      </p:sp>
    </p:spTree>
  </p:cSld>
  <p:clrMapOvr>
    <a:masterClrMapping/>
  </p:clrMapOvr>
  <p:transition spd="slow">
    <p:push dir="l"/>
  </p:transition>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41519"/>
        </a:solidFill>
      </p:bgPr>
    </p:bg>
    <p:spTree>
      <p:nvGrpSpPr>
        <p:cNvPr id="1" name=""/>
        <p:cNvGrpSpPr/>
        <p:nvPr/>
      </p:nvGrpSpPr>
      <p:grpSpPr>
        <a:xfrm>
          <a:off x="0" y="0"/>
          <a:ext cx="0" cy="0"/>
          <a:chOff x="0" y="0"/>
          <a:chExt cx="0" cy="0"/>
        </a:xfrm>
      </p:grpSpPr>
      <p:sp>
        <p:nvSpPr>
          <p:cNvPr name="Freeform 2" id="2"/>
          <p:cNvSpPr/>
          <p:nvPr/>
        </p:nvSpPr>
        <p:spPr>
          <a:xfrm flipH="false" flipV="false" rot="0">
            <a:off x="4646006" y="525501"/>
            <a:ext cx="499539" cy="503199"/>
          </a:xfrm>
          <a:custGeom>
            <a:avLst/>
            <a:gdLst/>
            <a:ahLst/>
            <a:cxnLst/>
            <a:rect r="r" b="b" t="t" l="l"/>
            <a:pathLst>
              <a:path h="503199" w="499539">
                <a:moveTo>
                  <a:pt x="0" y="0"/>
                </a:moveTo>
                <a:lnTo>
                  <a:pt x="499539" y="0"/>
                </a:lnTo>
                <a:lnTo>
                  <a:pt x="499539" y="503199"/>
                </a:lnTo>
                <a:lnTo>
                  <a:pt x="0" y="5031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883270" y="2419294"/>
            <a:ext cx="6964686" cy="3185434"/>
            <a:chOff x="0" y="0"/>
            <a:chExt cx="1834320" cy="838962"/>
          </a:xfrm>
        </p:grpSpPr>
        <p:sp>
          <p:nvSpPr>
            <p:cNvPr name="Freeform 4" id="4"/>
            <p:cNvSpPr/>
            <p:nvPr/>
          </p:nvSpPr>
          <p:spPr>
            <a:xfrm flipH="false" flipV="false" rot="0">
              <a:off x="0" y="0"/>
              <a:ext cx="1834320" cy="838962"/>
            </a:xfrm>
            <a:custGeom>
              <a:avLst/>
              <a:gdLst/>
              <a:ahLst/>
              <a:cxnLst/>
              <a:rect r="r" b="b" t="t" l="l"/>
              <a:pathLst>
                <a:path h="838962" w="1834320">
                  <a:moveTo>
                    <a:pt x="56691" y="0"/>
                  </a:moveTo>
                  <a:lnTo>
                    <a:pt x="1777629" y="0"/>
                  </a:lnTo>
                  <a:cubicBezTo>
                    <a:pt x="1808939" y="0"/>
                    <a:pt x="1834320" y="25382"/>
                    <a:pt x="1834320" y="56691"/>
                  </a:cubicBezTo>
                  <a:lnTo>
                    <a:pt x="1834320" y="782271"/>
                  </a:lnTo>
                  <a:cubicBezTo>
                    <a:pt x="1834320" y="797306"/>
                    <a:pt x="1828348" y="811726"/>
                    <a:pt x="1817716" y="822358"/>
                  </a:cubicBezTo>
                  <a:cubicBezTo>
                    <a:pt x="1807084" y="832989"/>
                    <a:pt x="1792664" y="838962"/>
                    <a:pt x="1777629" y="838962"/>
                  </a:cubicBezTo>
                  <a:lnTo>
                    <a:pt x="56691" y="838962"/>
                  </a:lnTo>
                  <a:cubicBezTo>
                    <a:pt x="41656" y="838962"/>
                    <a:pt x="27236" y="832989"/>
                    <a:pt x="16605" y="822358"/>
                  </a:cubicBezTo>
                  <a:cubicBezTo>
                    <a:pt x="5973" y="811726"/>
                    <a:pt x="0" y="797306"/>
                    <a:pt x="0" y="782271"/>
                  </a:cubicBezTo>
                  <a:lnTo>
                    <a:pt x="0" y="56691"/>
                  </a:lnTo>
                  <a:cubicBezTo>
                    <a:pt x="0" y="41656"/>
                    <a:pt x="5973" y="27236"/>
                    <a:pt x="16605" y="16605"/>
                  </a:cubicBezTo>
                  <a:cubicBezTo>
                    <a:pt x="27236" y="5973"/>
                    <a:pt x="41656" y="0"/>
                    <a:pt x="56691" y="0"/>
                  </a:cubicBezTo>
                  <a:close/>
                </a:path>
              </a:pathLst>
            </a:custGeom>
            <a:solidFill>
              <a:srgbClr val="202127"/>
            </a:solidFill>
          </p:spPr>
        </p:sp>
        <p:sp>
          <p:nvSpPr>
            <p:cNvPr name="TextBox 5" id="5"/>
            <p:cNvSpPr txBox="true"/>
            <p:nvPr/>
          </p:nvSpPr>
          <p:spPr>
            <a:xfrm>
              <a:off x="0" y="19050"/>
              <a:ext cx="1834320" cy="819912"/>
            </a:xfrm>
            <a:prstGeom prst="rect">
              <a:avLst/>
            </a:prstGeom>
          </p:spPr>
          <p:txBody>
            <a:bodyPr anchor="ctr" rtlCol="false" tIns="50800" lIns="50800" bIns="50800" rIns="50800"/>
            <a:lstStyle/>
            <a:p>
              <a:pPr algn="ctr">
                <a:lnSpc>
                  <a:spcPts val="1387"/>
                </a:lnSpc>
              </a:pPr>
            </a:p>
          </p:txBody>
        </p:sp>
      </p:grpSp>
      <p:grpSp>
        <p:nvGrpSpPr>
          <p:cNvPr name="Group 6" id="6"/>
          <p:cNvGrpSpPr/>
          <p:nvPr/>
        </p:nvGrpSpPr>
        <p:grpSpPr>
          <a:xfrm rot="0">
            <a:off x="9089296" y="2321787"/>
            <a:ext cx="6964686" cy="3185434"/>
            <a:chOff x="0" y="0"/>
            <a:chExt cx="1834320" cy="838962"/>
          </a:xfrm>
        </p:grpSpPr>
        <p:sp>
          <p:nvSpPr>
            <p:cNvPr name="Freeform 7" id="7"/>
            <p:cNvSpPr/>
            <p:nvPr/>
          </p:nvSpPr>
          <p:spPr>
            <a:xfrm flipH="false" flipV="false" rot="0">
              <a:off x="0" y="0"/>
              <a:ext cx="1834320" cy="838962"/>
            </a:xfrm>
            <a:custGeom>
              <a:avLst/>
              <a:gdLst/>
              <a:ahLst/>
              <a:cxnLst/>
              <a:rect r="r" b="b" t="t" l="l"/>
              <a:pathLst>
                <a:path h="838962" w="1834320">
                  <a:moveTo>
                    <a:pt x="56691" y="0"/>
                  </a:moveTo>
                  <a:lnTo>
                    <a:pt x="1777629" y="0"/>
                  </a:lnTo>
                  <a:cubicBezTo>
                    <a:pt x="1808939" y="0"/>
                    <a:pt x="1834320" y="25382"/>
                    <a:pt x="1834320" y="56691"/>
                  </a:cubicBezTo>
                  <a:lnTo>
                    <a:pt x="1834320" y="782271"/>
                  </a:lnTo>
                  <a:cubicBezTo>
                    <a:pt x="1834320" y="797306"/>
                    <a:pt x="1828348" y="811726"/>
                    <a:pt x="1817716" y="822358"/>
                  </a:cubicBezTo>
                  <a:cubicBezTo>
                    <a:pt x="1807084" y="832989"/>
                    <a:pt x="1792664" y="838962"/>
                    <a:pt x="1777629" y="838962"/>
                  </a:cubicBezTo>
                  <a:lnTo>
                    <a:pt x="56691" y="838962"/>
                  </a:lnTo>
                  <a:cubicBezTo>
                    <a:pt x="41656" y="838962"/>
                    <a:pt x="27236" y="832989"/>
                    <a:pt x="16605" y="822358"/>
                  </a:cubicBezTo>
                  <a:cubicBezTo>
                    <a:pt x="5973" y="811726"/>
                    <a:pt x="0" y="797306"/>
                    <a:pt x="0" y="782271"/>
                  </a:cubicBezTo>
                  <a:lnTo>
                    <a:pt x="0" y="56691"/>
                  </a:lnTo>
                  <a:cubicBezTo>
                    <a:pt x="0" y="41656"/>
                    <a:pt x="5973" y="27236"/>
                    <a:pt x="16605" y="16605"/>
                  </a:cubicBezTo>
                  <a:cubicBezTo>
                    <a:pt x="27236" y="5973"/>
                    <a:pt x="41656" y="0"/>
                    <a:pt x="56691" y="0"/>
                  </a:cubicBezTo>
                  <a:close/>
                </a:path>
              </a:pathLst>
            </a:custGeom>
            <a:solidFill>
              <a:srgbClr val="202127"/>
            </a:solidFill>
          </p:spPr>
        </p:sp>
        <p:sp>
          <p:nvSpPr>
            <p:cNvPr name="TextBox 8" id="8"/>
            <p:cNvSpPr txBox="true"/>
            <p:nvPr/>
          </p:nvSpPr>
          <p:spPr>
            <a:xfrm>
              <a:off x="0" y="19050"/>
              <a:ext cx="1834320" cy="819912"/>
            </a:xfrm>
            <a:prstGeom prst="rect">
              <a:avLst/>
            </a:prstGeom>
          </p:spPr>
          <p:txBody>
            <a:bodyPr anchor="ctr" rtlCol="false" tIns="50800" lIns="50800" bIns="50800" rIns="50800"/>
            <a:lstStyle/>
            <a:p>
              <a:pPr algn="ctr">
                <a:lnSpc>
                  <a:spcPts val="1387"/>
                </a:lnSpc>
              </a:pPr>
            </a:p>
          </p:txBody>
        </p:sp>
      </p:grpSp>
      <p:grpSp>
        <p:nvGrpSpPr>
          <p:cNvPr name="Group 9" id="9"/>
          <p:cNvGrpSpPr/>
          <p:nvPr/>
        </p:nvGrpSpPr>
        <p:grpSpPr>
          <a:xfrm rot="0">
            <a:off x="1163664" y="6336388"/>
            <a:ext cx="6964686" cy="3185434"/>
            <a:chOff x="0" y="0"/>
            <a:chExt cx="1834320" cy="838962"/>
          </a:xfrm>
        </p:grpSpPr>
        <p:sp>
          <p:nvSpPr>
            <p:cNvPr name="Freeform 10" id="10"/>
            <p:cNvSpPr/>
            <p:nvPr/>
          </p:nvSpPr>
          <p:spPr>
            <a:xfrm flipH="false" flipV="false" rot="0">
              <a:off x="0" y="0"/>
              <a:ext cx="1834320" cy="838962"/>
            </a:xfrm>
            <a:custGeom>
              <a:avLst/>
              <a:gdLst/>
              <a:ahLst/>
              <a:cxnLst/>
              <a:rect r="r" b="b" t="t" l="l"/>
              <a:pathLst>
                <a:path h="838962" w="1834320">
                  <a:moveTo>
                    <a:pt x="56691" y="0"/>
                  </a:moveTo>
                  <a:lnTo>
                    <a:pt x="1777629" y="0"/>
                  </a:lnTo>
                  <a:cubicBezTo>
                    <a:pt x="1808939" y="0"/>
                    <a:pt x="1834320" y="25382"/>
                    <a:pt x="1834320" y="56691"/>
                  </a:cubicBezTo>
                  <a:lnTo>
                    <a:pt x="1834320" y="782271"/>
                  </a:lnTo>
                  <a:cubicBezTo>
                    <a:pt x="1834320" y="797306"/>
                    <a:pt x="1828348" y="811726"/>
                    <a:pt x="1817716" y="822358"/>
                  </a:cubicBezTo>
                  <a:cubicBezTo>
                    <a:pt x="1807084" y="832989"/>
                    <a:pt x="1792664" y="838962"/>
                    <a:pt x="1777629" y="838962"/>
                  </a:cubicBezTo>
                  <a:lnTo>
                    <a:pt x="56691" y="838962"/>
                  </a:lnTo>
                  <a:cubicBezTo>
                    <a:pt x="41656" y="838962"/>
                    <a:pt x="27236" y="832989"/>
                    <a:pt x="16605" y="822358"/>
                  </a:cubicBezTo>
                  <a:cubicBezTo>
                    <a:pt x="5973" y="811726"/>
                    <a:pt x="0" y="797306"/>
                    <a:pt x="0" y="782271"/>
                  </a:cubicBezTo>
                  <a:lnTo>
                    <a:pt x="0" y="56691"/>
                  </a:lnTo>
                  <a:cubicBezTo>
                    <a:pt x="0" y="41656"/>
                    <a:pt x="5973" y="27236"/>
                    <a:pt x="16605" y="16605"/>
                  </a:cubicBezTo>
                  <a:cubicBezTo>
                    <a:pt x="27236" y="5973"/>
                    <a:pt x="41656" y="0"/>
                    <a:pt x="56691" y="0"/>
                  </a:cubicBezTo>
                  <a:close/>
                </a:path>
              </a:pathLst>
            </a:custGeom>
            <a:solidFill>
              <a:srgbClr val="202127"/>
            </a:solidFill>
          </p:spPr>
        </p:sp>
        <p:sp>
          <p:nvSpPr>
            <p:cNvPr name="TextBox 11" id="11"/>
            <p:cNvSpPr txBox="true"/>
            <p:nvPr/>
          </p:nvSpPr>
          <p:spPr>
            <a:xfrm>
              <a:off x="0" y="19050"/>
              <a:ext cx="1834320" cy="819912"/>
            </a:xfrm>
            <a:prstGeom prst="rect">
              <a:avLst/>
            </a:prstGeom>
          </p:spPr>
          <p:txBody>
            <a:bodyPr anchor="ctr" rtlCol="false" tIns="50800" lIns="50800" bIns="50800" rIns="50800"/>
            <a:lstStyle/>
            <a:p>
              <a:pPr algn="ctr">
                <a:lnSpc>
                  <a:spcPts val="1387"/>
                </a:lnSpc>
              </a:pPr>
            </a:p>
          </p:txBody>
        </p:sp>
      </p:grpSp>
      <p:grpSp>
        <p:nvGrpSpPr>
          <p:cNvPr name="Group 12" id="12"/>
          <p:cNvGrpSpPr/>
          <p:nvPr/>
        </p:nvGrpSpPr>
        <p:grpSpPr>
          <a:xfrm rot="0">
            <a:off x="9144000" y="6347331"/>
            <a:ext cx="6964686" cy="3185434"/>
            <a:chOff x="0" y="0"/>
            <a:chExt cx="1834320" cy="838962"/>
          </a:xfrm>
        </p:grpSpPr>
        <p:sp>
          <p:nvSpPr>
            <p:cNvPr name="Freeform 13" id="13"/>
            <p:cNvSpPr/>
            <p:nvPr/>
          </p:nvSpPr>
          <p:spPr>
            <a:xfrm flipH="false" flipV="false" rot="0">
              <a:off x="0" y="0"/>
              <a:ext cx="1834320" cy="838962"/>
            </a:xfrm>
            <a:custGeom>
              <a:avLst/>
              <a:gdLst/>
              <a:ahLst/>
              <a:cxnLst/>
              <a:rect r="r" b="b" t="t" l="l"/>
              <a:pathLst>
                <a:path h="838962" w="1834320">
                  <a:moveTo>
                    <a:pt x="56691" y="0"/>
                  </a:moveTo>
                  <a:lnTo>
                    <a:pt x="1777629" y="0"/>
                  </a:lnTo>
                  <a:cubicBezTo>
                    <a:pt x="1808939" y="0"/>
                    <a:pt x="1834320" y="25382"/>
                    <a:pt x="1834320" y="56691"/>
                  </a:cubicBezTo>
                  <a:lnTo>
                    <a:pt x="1834320" y="782271"/>
                  </a:lnTo>
                  <a:cubicBezTo>
                    <a:pt x="1834320" y="797306"/>
                    <a:pt x="1828348" y="811726"/>
                    <a:pt x="1817716" y="822358"/>
                  </a:cubicBezTo>
                  <a:cubicBezTo>
                    <a:pt x="1807084" y="832989"/>
                    <a:pt x="1792664" y="838962"/>
                    <a:pt x="1777629" y="838962"/>
                  </a:cubicBezTo>
                  <a:lnTo>
                    <a:pt x="56691" y="838962"/>
                  </a:lnTo>
                  <a:cubicBezTo>
                    <a:pt x="41656" y="838962"/>
                    <a:pt x="27236" y="832989"/>
                    <a:pt x="16605" y="822358"/>
                  </a:cubicBezTo>
                  <a:cubicBezTo>
                    <a:pt x="5973" y="811726"/>
                    <a:pt x="0" y="797306"/>
                    <a:pt x="0" y="782271"/>
                  </a:cubicBezTo>
                  <a:lnTo>
                    <a:pt x="0" y="56691"/>
                  </a:lnTo>
                  <a:cubicBezTo>
                    <a:pt x="0" y="41656"/>
                    <a:pt x="5973" y="27236"/>
                    <a:pt x="16605" y="16605"/>
                  </a:cubicBezTo>
                  <a:cubicBezTo>
                    <a:pt x="27236" y="5973"/>
                    <a:pt x="41656" y="0"/>
                    <a:pt x="56691" y="0"/>
                  </a:cubicBezTo>
                  <a:close/>
                </a:path>
              </a:pathLst>
            </a:custGeom>
            <a:solidFill>
              <a:srgbClr val="202127"/>
            </a:solidFill>
          </p:spPr>
        </p:sp>
        <p:sp>
          <p:nvSpPr>
            <p:cNvPr name="TextBox 14" id="14"/>
            <p:cNvSpPr txBox="true"/>
            <p:nvPr/>
          </p:nvSpPr>
          <p:spPr>
            <a:xfrm>
              <a:off x="0" y="19050"/>
              <a:ext cx="1834320" cy="819912"/>
            </a:xfrm>
            <a:prstGeom prst="rect">
              <a:avLst/>
            </a:prstGeom>
          </p:spPr>
          <p:txBody>
            <a:bodyPr anchor="ctr" rtlCol="false" tIns="50800" lIns="50800" bIns="50800" rIns="50800"/>
            <a:lstStyle/>
            <a:p>
              <a:pPr algn="ctr">
                <a:lnSpc>
                  <a:spcPts val="1387"/>
                </a:lnSpc>
              </a:pPr>
            </a:p>
          </p:txBody>
        </p:sp>
      </p:grpSp>
      <p:sp>
        <p:nvSpPr>
          <p:cNvPr name="Freeform 15" id="15"/>
          <p:cNvSpPr/>
          <p:nvPr/>
        </p:nvSpPr>
        <p:spPr>
          <a:xfrm flipH="false" flipV="false" rot="0">
            <a:off x="5548655" y="2321787"/>
            <a:ext cx="1744809" cy="1859777"/>
          </a:xfrm>
          <a:custGeom>
            <a:avLst/>
            <a:gdLst/>
            <a:ahLst/>
            <a:cxnLst/>
            <a:rect r="r" b="b" t="t" l="l"/>
            <a:pathLst>
              <a:path h="1859777" w="1744809">
                <a:moveTo>
                  <a:pt x="0" y="0"/>
                </a:moveTo>
                <a:lnTo>
                  <a:pt x="1744809" y="0"/>
                </a:lnTo>
                <a:lnTo>
                  <a:pt x="1744809" y="1859777"/>
                </a:lnTo>
                <a:lnTo>
                  <a:pt x="0" y="185977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14448832" y="3021501"/>
            <a:ext cx="929279" cy="1981021"/>
          </a:xfrm>
          <a:custGeom>
            <a:avLst/>
            <a:gdLst/>
            <a:ahLst/>
            <a:cxnLst/>
            <a:rect r="r" b="b" t="t" l="l"/>
            <a:pathLst>
              <a:path h="1981021" w="929279">
                <a:moveTo>
                  <a:pt x="0" y="0"/>
                </a:moveTo>
                <a:lnTo>
                  <a:pt x="929279" y="0"/>
                </a:lnTo>
                <a:lnTo>
                  <a:pt x="929279" y="1981021"/>
                </a:lnTo>
                <a:lnTo>
                  <a:pt x="0" y="198102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14396779" y="6687535"/>
            <a:ext cx="1033385" cy="879317"/>
          </a:xfrm>
          <a:custGeom>
            <a:avLst/>
            <a:gdLst/>
            <a:ahLst/>
            <a:cxnLst/>
            <a:rect r="r" b="b" t="t" l="l"/>
            <a:pathLst>
              <a:path h="879317" w="1033385">
                <a:moveTo>
                  <a:pt x="0" y="0"/>
                </a:moveTo>
                <a:lnTo>
                  <a:pt x="1033385" y="0"/>
                </a:lnTo>
                <a:lnTo>
                  <a:pt x="1033385" y="879317"/>
                </a:lnTo>
                <a:lnTo>
                  <a:pt x="0" y="87931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false" flipV="false" rot="0">
            <a:off x="6174367" y="6497845"/>
            <a:ext cx="1119096" cy="1258697"/>
          </a:xfrm>
          <a:custGeom>
            <a:avLst/>
            <a:gdLst/>
            <a:ahLst/>
            <a:cxnLst/>
            <a:rect r="r" b="b" t="t" l="l"/>
            <a:pathLst>
              <a:path h="1258697" w="1119096">
                <a:moveTo>
                  <a:pt x="0" y="0"/>
                </a:moveTo>
                <a:lnTo>
                  <a:pt x="1119097" y="0"/>
                </a:lnTo>
                <a:lnTo>
                  <a:pt x="1119097" y="1258697"/>
                </a:lnTo>
                <a:lnTo>
                  <a:pt x="0" y="125869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9" id="19"/>
          <p:cNvSpPr txBox="true"/>
          <p:nvPr/>
        </p:nvSpPr>
        <p:spPr>
          <a:xfrm rot="0">
            <a:off x="1324347" y="2844481"/>
            <a:ext cx="6804002" cy="2897603"/>
          </a:xfrm>
          <a:prstGeom prst="rect">
            <a:avLst/>
          </a:prstGeom>
        </p:spPr>
        <p:txBody>
          <a:bodyPr anchor="t" rtlCol="false" tIns="0" lIns="0" bIns="0" rIns="0">
            <a:spAutoFit/>
          </a:bodyPr>
          <a:lstStyle/>
          <a:p>
            <a:pPr algn="l">
              <a:lnSpc>
                <a:spcPts val="5463"/>
              </a:lnSpc>
            </a:pPr>
            <a:r>
              <a:rPr lang="en-US" sz="5253" spc="-220" b="true">
                <a:solidFill>
                  <a:srgbClr val="FFFFFF"/>
                </a:solidFill>
                <a:latin typeface="Arial Bold"/>
                <a:ea typeface="Arial Bold"/>
                <a:cs typeface="Arial Bold"/>
                <a:sym typeface="Arial Bold"/>
              </a:rPr>
              <a:t>         Backend</a:t>
            </a:r>
          </a:p>
          <a:p>
            <a:pPr algn="l">
              <a:lnSpc>
                <a:spcPts val="5463"/>
              </a:lnSpc>
            </a:pPr>
          </a:p>
          <a:p>
            <a:pPr algn="l">
              <a:lnSpc>
                <a:spcPts val="5463"/>
              </a:lnSpc>
            </a:pPr>
            <a:r>
              <a:rPr lang="en-US" sz="5253" spc="-220" b="true">
                <a:solidFill>
                  <a:srgbClr val="FFFFFF"/>
                </a:solidFill>
                <a:latin typeface="Arial Bold"/>
                <a:ea typeface="Arial Bold"/>
                <a:cs typeface="Arial Bold"/>
                <a:sym typeface="Arial Bold"/>
              </a:rPr>
              <a:t>1.Java (Spring Boot)</a:t>
            </a:r>
          </a:p>
          <a:p>
            <a:pPr algn="l">
              <a:lnSpc>
                <a:spcPts val="5463"/>
              </a:lnSpc>
            </a:pPr>
          </a:p>
        </p:txBody>
      </p:sp>
      <p:sp>
        <p:nvSpPr>
          <p:cNvPr name="TextBox 20" id="20"/>
          <p:cNvSpPr txBox="true"/>
          <p:nvPr/>
        </p:nvSpPr>
        <p:spPr>
          <a:xfrm rot="0">
            <a:off x="5548655" y="539531"/>
            <a:ext cx="7835008" cy="839282"/>
          </a:xfrm>
          <a:prstGeom prst="rect">
            <a:avLst/>
          </a:prstGeom>
        </p:spPr>
        <p:txBody>
          <a:bodyPr anchor="t" rtlCol="false" tIns="0" lIns="0" bIns="0" rIns="0">
            <a:spAutoFit/>
          </a:bodyPr>
          <a:lstStyle/>
          <a:p>
            <a:pPr algn="l">
              <a:lnSpc>
                <a:spcPts val="5252"/>
              </a:lnSpc>
            </a:pPr>
            <a:r>
              <a:rPr lang="en-US" sz="5968" spc="-95" b="true">
                <a:solidFill>
                  <a:srgbClr val="27DDDF"/>
                </a:solidFill>
                <a:latin typeface="Arial Bold"/>
                <a:ea typeface="Arial Bold"/>
                <a:cs typeface="Arial Bold"/>
                <a:sym typeface="Arial Bold"/>
              </a:rPr>
              <a:t>Tech Stacks</a:t>
            </a:r>
          </a:p>
        </p:txBody>
      </p:sp>
      <p:sp>
        <p:nvSpPr>
          <p:cNvPr name="TextBox 21" id="21"/>
          <p:cNvSpPr txBox="true"/>
          <p:nvPr/>
        </p:nvSpPr>
        <p:spPr>
          <a:xfrm rot="0">
            <a:off x="9977495" y="2553685"/>
            <a:ext cx="6076487" cy="2589815"/>
          </a:xfrm>
          <a:prstGeom prst="rect">
            <a:avLst/>
          </a:prstGeom>
        </p:spPr>
        <p:txBody>
          <a:bodyPr anchor="t" rtlCol="false" tIns="0" lIns="0" bIns="0" rIns="0">
            <a:spAutoFit/>
          </a:bodyPr>
          <a:lstStyle/>
          <a:p>
            <a:pPr algn="l">
              <a:lnSpc>
                <a:spcPts val="4879"/>
              </a:lnSpc>
            </a:pPr>
            <a:r>
              <a:rPr lang="en-US" sz="4691" spc="-197" b="true">
                <a:solidFill>
                  <a:srgbClr val="FFFFFF"/>
                </a:solidFill>
                <a:latin typeface="Arial Bold"/>
                <a:ea typeface="Arial Bold"/>
                <a:cs typeface="Arial Bold"/>
                <a:sym typeface="Arial Bold"/>
              </a:rPr>
              <a:t>         Database</a:t>
            </a:r>
          </a:p>
          <a:p>
            <a:pPr algn="l">
              <a:lnSpc>
                <a:spcPts val="4879"/>
              </a:lnSpc>
            </a:pPr>
          </a:p>
          <a:p>
            <a:pPr algn="l">
              <a:lnSpc>
                <a:spcPts val="4879"/>
              </a:lnSpc>
            </a:pPr>
            <a:r>
              <a:rPr lang="en-US" sz="4691" spc="-197" b="true">
                <a:solidFill>
                  <a:srgbClr val="FFFFFF"/>
                </a:solidFill>
                <a:latin typeface="Arial Bold"/>
                <a:ea typeface="Arial Bold"/>
                <a:cs typeface="Arial Bold"/>
                <a:sym typeface="Arial Bold"/>
              </a:rPr>
              <a:t>1.MongoDB</a:t>
            </a:r>
          </a:p>
          <a:p>
            <a:pPr algn="l">
              <a:lnSpc>
                <a:spcPts val="4879"/>
              </a:lnSpc>
            </a:pPr>
            <a:r>
              <a:rPr lang="en-US" sz="4691" spc="-197" b="true">
                <a:solidFill>
                  <a:srgbClr val="FFFFFF"/>
                </a:solidFill>
                <a:latin typeface="Arial Bold"/>
                <a:ea typeface="Arial Bold"/>
                <a:cs typeface="Arial Bold"/>
                <a:sym typeface="Arial Bold"/>
              </a:rPr>
              <a:t>2.In memory</a:t>
            </a:r>
          </a:p>
        </p:txBody>
      </p:sp>
      <p:sp>
        <p:nvSpPr>
          <p:cNvPr name="TextBox 22" id="22"/>
          <p:cNvSpPr txBox="true"/>
          <p:nvPr/>
        </p:nvSpPr>
        <p:spPr>
          <a:xfrm rot="0">
            <a:off x="1607763" y="6668485"/>
            <a:ext cx="6076487" cy="3208672"/>
          </a:xfrm>
          <a:prstGeom prst="rect">
            <a:avLst/>
          </a:prstGeom>
        </p:spPr>
        <p:txBody>
          <a:bodyPr anchor="t" rtlCol="false" tIns="0" lIns="0" bIns="0" rIns="0">
            <a:spAutoFit/>
          </a:bodyPr>
          <a:lstStyle/>
          <a:p>
            <a:pPr algn="l">
              <a:lnSpc>
                <a:spcPts val="4879"/>
              </a:lnSpc>
            </a:pPr>
            <a:r>
              <a:rPr lang="en-US" sz="4691" spc="-197" b="true">
                <a:solidFill>
                  <a:srgbClr val="FFFFFF"/>
                </a:solidFill>
                <a:latin typeface="Arial Bold"/>
                <a:ea typeface="Arial Bold"/>
                <a:cs typeface="Arial Bold"/>
                <a:sym typeface="Arial Bold"/>
              </a:rPr>
              <a:t>Dependancies</a:t>
            </a:r>
          </a:p>
          <a:p>
            <a:pPr algn="l">
              <a:lnSpc>
                <a:spcPts val="4879"/>
              </a:lnSpc>
            </a:pPr>
          </a:p>
          <a:p>
            <a:pPr algn="l">
              <a:lnSpc>
                <a:spcPts val="4879"/>
              </a:lnSpc>
            </a:pPr>
            <a:r>
              <a:rPr lang="en-US" sz="4691" spc="-197" b="true">
                <a:solidFill>
                  <a:srgbClr val="FFFFFF"/>
                </a:solidFill>
                <a:latin typeface="Arial Bold"/>
                <a:ea typeface="Arial Bold"/>
                <a:cs typeface="Arial Bold"/>
                <a:sym typeface="Arial Bold"/>
              </a:rPr>
              <a:t>1.MongoDB Driver</a:t>
            </a:r>
          </a:p>
          <a:p>
            <a:pPr algn="l">
              <a:lnSpc>
                <a:spcPts val="4879"/>
              </a:lnSpc>
            </a:pPr>
            <a:r>
              <a:rPr lang="en-US" sz="4691" spc="-197" b="true">
                <a:solidFill>
                  <a:srgbClr val="FFFFFF"/>
                </a:solidFill>
                <a:latin typeface="Arial Bold"/>
                <a:ea typeface="Arial Bold"/>
                <a:cs typeface="Arial Bold"/>
                <a:sym typeface="Arial Bold"/>
              </a:rPr>
              <a:t>2.Json web token</a:t>
            </a:r>
          </a:p>
          <a:p>
            <a:pPr algn="l">
              <a:lnSpc>
                <a:spcPts val="4879"/>
              </a:lnSpc>
            </a:pPr>
          </a:p>
        </p:txBody>
      </p:sp>
      <p:sp>
        <p:nvSpPr>
          <p:cNvPr name="TextBox 23" id="23"/>
          <p:cNvSpPr txBox="true"/>
          <p:nvPr/>
        </p:nvSpPr>
        <p:spPr>
          <a:xfrm rot="0">
            <a:off x="9752997" y="6585456"/>
            <a:ext cx="6804002" cy="811602"/>
          </a:xfrm>
          <a:prstGeom prst="rect">
            <a:avLst/>
          </a:prstGeom>
        </p:spPr>
        <p:txBody>
          <a:bodyPr anchor="t" rtlCol="false" tIns="0" lIns="0" bIns="0" rIns="0">
            <a:spAutoFit/>
          </a:bodyPr>
          <a:lstStyle/>
          <a:p>
            <a:pPr algn="l">
              <a:lnSpc>
                <a:spcPts val="5463"/>
              </a:lnSpc>
            </a:pPr>
            <a:r>
              <a:rPr lang="en-US" sz="5253" spc="-220" b="true">
                <a:solidFill>
                  <a:srgbClr val="FFFFFF"/>
                </a:solidFill>
                <a:latin typeface="Arial Bold"/>
                <a:ea typeface="Arial Bold"/>
                <a:cs typeface="Arial Bold"/>
                <a:sym typeface="Arial Bold"/>
              </a:rPr>
              <a:t>         Frontend</a:t>
            </a:r>
          </a:p>
        </p:txBody>
      </p:sp>
      <p:sp>
        <p:nvSpPr>
          <p:cNvPr name="TextBox 24" id="24"/>
          <p:cNvSpPr txBox="true"/>
          <p:nvPr/>
        </p:nvSpPr>
        <p:spPr>
          <a:xfrm rot="0">
            <a:off x="7922613" y="7862430"/>
            <a:ext cx="9407459" cy="1224451"/>
          </a:xfrm>
          <a:prstGeom prst="rect">
            <a:avLst/>
          </a:prstGeom>
        </p:spPr>
        <p:txBody>
          <a:bodyPr anchor="t" rtlCol="false" tIns="0" lIns="0" bIns="0" rIns="0">
            <a:spAutoFit/>
          </a:bodyPr>
          <a:lstStyle/>
          <a:p>
            <a:pPr algn="ctr">
              <a:lnSpc>
                <a:spcPts val="4912"/>
              </a:lnSpc>
            </a:pPr>
            <a:r>
              <a:rPr lang="en-US" b="true" sz="3508" spc="-147">
                <a:solidFill>
                  <a:srgbClr val="FFFFFF"/>
                </a:solidFill>
                <a:latin typeface="Canva Sans Bold"/>
                <a:ea typeface="Canva Sans Bold"/>
                <a:cs typeface="Canva Sans Bold"/>
                <a:sym typeface="Canva Sans Bold"/>
              </a:rPr>
              <a:t>1.Hosting</a:t>
            </a:r>
            <a:r>
              <a:rPr lang="en-US" b="true" sz="3508" spc="-147">
                <a:solidFill>
                  <a:srgbClr val="FFFFFF"/>
                </a:solidFill>
                <a:latin typeface="Canva Sans Bold"/>
                <a:ea typeface="Canva Sans Bold"/>
                <a:cs typeface="Canva Sans Bold"/>
                <a:sym typeface="Canva Sans Bold"/>
              </a:rPr>
              <a:t> Platform -Vercel</a:t>
            </a:r>
          </a:p>
          <a:p>
            <a:pPr algn="ctr">
              <a:lnSpc>
                <a:spcPts val="4912"/>
              </a:lnSpc>
            </a:pPr>
            <a:r>
              <a:rPr lang="en-US" b="true" sz="3508" spc="-147">
                <a:solidFill>
                  <a:srgbClr val="FFFFFF"/>
                </a:solidFill>
                <a:latin typeface="Canva Sans Bold"/>
                <a:ea typeface="Canva Sans Bold"/>
                <a:cs typeface="Canva Sans Bold"/>
                <a:sym typeface="Canva Sans Bold"/>
              </a:rPr>
              <a:t>2.Tech Stack-HTML,CSS,JS</a:t>
            </a:r>
          </a:p>
        </p:txBody>
      </p:sp>
    </p:spTree>
  </p:cSld>
  <p:clrMapOvr>
    <a:masterClrMapping/>
  </p:clrMapOvr>
  <p:transition spd="slow">
    <p:push dir="l"/>
  </p:transition>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41519"/>
        </a:solidFill>
      </p:bgPr>
    </p:bg>
    <p:spTree>
      <p:nvGrpSpPr>
        <p:cNvPr id="1" name=""/>
        <p:cNvGrpSpPr/>
        <p:nvPr/>
      </p:nvGrpSpPr>
      <p:grpSpPr>
        <a:xfrm>
          <a:off x="0" y="0"/>
          <a:ext cx="0" cy="0"/>
          <a:chOff x="0" y="0"/>
          <a:chExt cx="0" cy="0"/>
        </a:xfrm>
      </p:grpSpPr>
      <p:sp>
        <p:nvSpPr>
          <p:cNvPr name="Freeform 2" id="2"/>
          <p:cNvSpPr/>
          <p:nvPr/>
        </p:nvSpPr>
        <p:spPr>
          <a:xfrm flipH="false" flipV="false" rot="0">
            <a:off x="4747598" y="424516"/>
            <a:ext cx="499539" cy="503199"/>
          </a:xfrm>
          <a:custGeom>
            <a:avLst/>
            <a:gdLst/>
            <a:ahLst/>
            <a:cxnLst/>
            <a:rect r="r" b="b" t="t" l="l"/>
            <a:pathLst>
              <a:path h="503199" w="499539">
                <a:moveTo>
                  <a:pt x="0" y="0"/>
                </a:moveTo>
                <a:lnTo>
                  <a:pt x="499539" y="0"/>
                </a:lnTo>
                <a:lnTo>
                  <a:pt x="499539" y="503199"/>
                </a:lnTo>
                <a:lnTo>
                  <a:pt x="0" y="5031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671498" y="2157356"/>
            <a:ext cx="8668866" cy="6130325"/>
          </a:xfrm>
          <a:custGeom>
            <a:avLst/>
            <a:gdLst/>
            <a:ahLst/>
            <a:cxnLst/>
            <a:rect r="r" b="b" t="t" l="l"/>
            <a:pathLst>
              <a:path h="6130325" w="8668866">
                <a:moveTo>
                  <a:pt x="0" y="0"/>
                </a:moveTo>
                <a:lnTo>
                  <a:pt x="8668866" y="0"/>
                </a:lnTo>
                <a:lnTo>
                  <a:pt x="8668866" y="6130325"/>
                </a:lnTo>
                <a:lnTo>
                  <a:pt x="0" y="6130325"/>
                </a:lnTo>
                <a:lnTo>
                  <a:pt x="0" y="0"/>
                </a:lnTo>
                <a:close/>
              </a:path>
            </a:pathLst>
          </a:custGeom>
          <a:blipFill>
            <a:blip r:embed="rId4"/>
            <a:stretch>
              <a:fillRect l="0" t="0" r="-34921" b="-2550"/>
            </a:stretch>
          </a:blipFill>
        </p:spPr>
      </p:sp>
      <p:sp>
        <p:nvSpPr>
          <p:cNvPr name="Freeform 4" id="4"/>
          <p:cNvSpPr/>
          <p:nvPr/>
        </p:nvSpPr>
        <p:spPr>
          <a:xfrm flipH="false" flipV="false" rot="0">
            <a:off x="5247137" y="4182898"/>
            <a:ext cx="6729447" cy="5915318"/>
          </a:xfrm>
          <a:custGeom>
            <a:avLst/>
            <a:gdLst/>
            <a:ahLst/>
            <a:cxnLst/>
            <a:rect r="r" b="b" t="t" l="l"/>
            <a:pathLst>
              <a:path h="5915318" w="6729447">
                <a:moveTo>
                  <a:pt x="0" y="0"/>
                </a:moveTo>
                <a:lnTo>
                  <a:pt x="6729447" y="0"/>
                </a:lnTo>
                <a:lnTo>
                  <a:pt x="6729447" y="5915317"/>
                </a:lnTo>
                <a:lnTo>
                  <a:pt x="0" y="5915317"/>
                </a:lnTo>
                <a:lnTo>
                  <a:pt x="0" y="0"/>
                </a:lnTo>
                <a:close/>
              </a:path>
            </a:pathLst>
          </a:custGeom>
          <a:blipFill>
            <a:blip r:embed="rId5"/>
            <a:stretch>
              <a:fillRect l="0" t="0" r="0" b="0"/>
            </a:stretch>
          </a:blipFill>
        </p:spPr>
      </p:sp>
      <p:sp>
        <p:nvSpPr>
          <p:cNvPr name="Freeform 5" id="5"/>
          <p:cNvSpPr/>
          <p:nvPr/>
        </p:nvSpPr>
        <p:spPr>
          <a:xfrm flipH="false" flipV="false" rot="0">
            <a:off x="12355520" y="1761433"/>
            <a:ext cx="5786807" cy="6938683"/>
          </a:xfrm>
          <a:custGeom>
            <a:avLst/>
            <a:gdLst/>
            <a:ahLst/>
            <a:cxnLst/>
            <a:rect r="r" b="b" t="t" l="l"/>
            <a:pathLst>
              <a:path h="6938683" w="5786807">
                <a:moveTo>
                  <a:pt x="0" y="0"/>
                </a:moveTo>
                <a:lnTo>
                  <a:pt x="5786807" y="0"/>
                </a:lnTo>
                <a:lnTo>
                  <a:pt x="5786807" y="6938683"/>
                </a:lnTo>
                <a:lnTo>
                  <a:pt x="0" y="6938683"/>
                </a:lnTo>
                <a:lnTo>
                  <a:pt x="0" y="0"/>
                </a:lnTo>
                <a:close/>
              </a:path>
            </a:pathLst>
          </a:custGeom>
          <a:blipFill>
            <a:blip r:embed="rId6"/>
            <a:stretch>
              <a:fillRect l="0" t="0" r="0" b="0"/>
            </a:stretch>
          </a:blipFill>
        </p:spPr>
      </p:sp>
      <p:sp>
        <p:nvSpPr>
          <p:cNvPr name="TextBox 6" id="6"/>
          <p:cNvSpPr txBox="true"/>
          <p:nvPr/>
        </p:nvSpPr>
        <p:spPr>
          <a:xfrm rot="0">
            <a:off x="5481716" y="289812"/>
            <a:ext cx="7835008" cy="839282"/>
          </a:xfrm>
          <a:prstGeom prst="rect">
            <a:avLst/>
          </a:prstGeom>
        </p:spPr>
        <p:txBody>
          <a:bodyPr anchor="t" rtlCol="false" tIns="0" lIns="0" bIns="0" rIns="0">
            <a:spAutoFit/>
          </a:bodyPr>
          <a:lstStyle/>
          <a:p>
            <a:pPr algn="l">
              <a:lnSpc>
                <a:spcPts val="5252"/>
              </a:lnSpc>
            </a:pPr>
            <a:r>
              <a:rPr lang="en-US" sz="5968" spc="-95" b="true">
                <a:solidFill>
                  <a:srgbClr val="27DDDF"/>
                </a:solidFill>
                <a:latin typeface="Arial Bold"/>
                <a:ea typeface="Arial Bold"/>
                <a:cs typeface="Arial Bold"/>
                <a:sym typeface="Arial Bold"/>
              </a:rPr>
              <a:t>Implementation</a:t>
            </a:r>
          </a:p>
        </p:txBody>
      </p:sp>
      <p:sp>
        <p:nvSpPr>
          <p:cNvPr name="TextBox 7" id="7"/>
          <p:cNvSpPr txBox="true"/>
          <p:nvPr/>
        </p:nvSpPr>
        <p:spPr>
          <a:xfrm rot="0">
            <a:off x="1305546" y="1270261"/>
            <a:ext cx="1593205" cy="887095"/>
          </a:xfrm>
          <a:prstGeom prst="rect">
            <a:avLst/>
          </a:prstGeom>
        </p:spPr>
        <p:txBody>
          <a:bodyPr anchor="t" rtlCol="false" tIns="0" lIns="0" bIns="0" rIns="0">
            <a:spAutoFit/>
          </a:bodyPr>
          <a:lstStyle/>
          <a:p>
            <a:pPr algn="ctr">
              <a:lnSpc>
                <a:spcPts val="7279"/>
              </a:lnSpc>
            </a:pPr>
            <a:r>
              <a:rPr lang="en-US" sz="5199" b="true">
                <a:solidFill>
                  <a:srgbClr val="27DDDF"/>
                </a:solidFill>
                <a:latin typeface="Canva Sans Bold"/>
                <a:ea typeface="Canva Sans Bold"/>
                <a:cs typeface="Canva Sans Bold"/>
                <a:sym typeface="Canva Sans Bold"/>
              </a:rPr>
              <a:t>login</a:t>
            </a:r>
          </a:p>
        </p:txBody>
      </p:sp>
      <p:sp>
        <p:nvSpPr>
          <p:cNvPr name="TextBox 8" id="8"/>
          <p:cNvSpPr txBox="true"/>
          <p:nvPr/>
        </p:nvSpPr>
        <p:spPr>
          <a:xfrm rot="0">
            <a:off x="7255946" y="3295802"/>
            <a:ext cx="2143274" cy="887095"/>
          </a:xfrm>
          <a:prstGeom prst="rect">
            <a:avLst/>
          </a:prstGeom>
        </p:spPr>
        <p:txBody>
          <a:bodyPr anchor="t" rtlCol="false" tIns="0" lIns="0" bIns="0" rIns="0">
            <a:spAutoFit/>
          </a:bodyPr>
          <a:lstStyle/>
          <a:p>
            <a:pPr algn="ctr">
              <a:lnSpc>
                <a:spcPts val="7279"/>
              </a:lnSpc>
            </a:pPr>
            <a:r>
              <a:rPr lang="en-US" sz="5199" b="true">
                <a:solidFill>
                  <a:srgbClr val="27DDDF"/>
                </a:solidFill>
                <a:latin typeface="Canva Sans Bold"/>
                <a:ea typeface="Canva Sans Bold"/>
                <a:cs typeface="Canva Sans Bold"/>
                <a:sym typeface="Canva Sans Bold"/>
              </a:rPr>
              <a:t>signup</a:t>
            </a:r>
          </a:p>
        </p:txBody>
      </p:sp>
      <p:sp>
        <p:nvSpPr>
          <p:cNvPr name="TextBox 9" id="9"/>
          <p:cNvSpPr txBox="true"/>
          <p:nvPr/>
        </p:nvSpPr>
        <p:spPr>
          <a:xfrm rot="0">
            <a:off x="12731794" y="832465"/>
            <a:ext cx="5034260" cy="887095"/>
          </a:xfrm>
          <a:prstGeom prst="rect">
            <a:avLst/>
          </a:prstGeom>
        </p:spPr>
        <p:txBody>
          <a:bodyPr anchor="t" rtlCol="false" tIns="0" lIns="0" bIns="0" rIns="0">
            <a:spAutoFit/>
          </a:bodyPr>
          <a:lstStyle/>
          <a:p>
            <a:pPr algn="ctr">
              <a:lnSpc>
                <a:spcPts val="7279"/>
              </a:lnSpc>
            </a:pPr>
            <a:r>
              <a:rPr lang="en-US" sz="5199" b="true">
                <a:solidFill>
                  <a:srgbClr val="27DDDF"/>
                </a:solidFill>
                <a:latin typeface="Canva Sans Bold"/>
                <a:ea typeface="Canva Sans Bold"/>
                <a:cs typeface="Canva Sans Bold"/>
                <a:sym typeface="Canva Sans Bold"/>
              </a:rPr>
              <a:t>onlineCompilor</a:t>
            </a:r>
          </a:p>
        </p:txBody>
      </p:sp>
    </p:spTree>
  </p:cSld>
  <p:clrMapOvr>
    <a:masterClrMapping/>
  </p:clrMapOvr>
  <p:transition spd="slow">
    <p:push dir="l"/>
  </p:transition>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41519"/>
        </a:solidFill>
      </p:bgPr>
    </p:bg>
    <p:spTree>
      <p:nvGrpSpPr>
        <p:cNvPr id="1" name=""/>
        <p:cNvGrpSpPr/>
        <p:nvPr/>
      </p:nvGrpSpPr>
      <p:grpSpPr>
        <a:xfrm>
          <a:off x="0" y="0"/>
          <a:ext cx="0" cy="0"/>
          <a:chOff x="0" y="0"/>
          <a:chExt cx="0" cy="0"/>
        </a:xfrm>
      </p:grpSpPr>
      <p:sp>
        <p:nvSpPr>
          <p:cNvPr name="Freeform 2" id="2"/>
          <p:cNvSpPr/>
          <p:nvPr/>
        </p:nvSpPr>
        <p:spPr>
          <a:xfrm flipH="false" flipV="false" rot="0">
            <a:off x="1074577" y="845799"/>
            <a:ext cx="499539" cy="503199"/>
          </a:xfrm>
          <a:custGeom>
            <a:avLst/>
            <a:gdLst/>
            <a:ahLst/>
            <a:cxnLst/>
            <a:rect r="r" b="b" t="t" l="l"/>
            <a:pathLst>
              <a:path h="503199" w="499539">
                <a:moveTo>
                  <a:pt x="0" y="0"/>
                </a:moveTo>
                <a:lnTo>
                  <a:pt x="499540" y="0"/>
                </a:lnTo>
                <a:lnTo>
                  <a:pt x="499540" y="503199"/>
                </a:lnTo>
                <a:lnTo>
                  <a:pt x="0" y="5031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2054482" y="5250829"/>
            <a:ext cx="3293766" cy="3657600"/>
            <a:chOff x="0" y="0"/>
            <a:chExt cx="867494" cy="963319"/>
          </a:xfrm>
        </p:grpSpPr>
        <p:sp>
          <p:nvSpPr>
            <p:cNvPr name="Freeform 4" id="4"/>
            <p:cNvSpPr/>
            <p:nvPr/>
          </p:nvSpPr>
          <p:spPr>
            <a:xfrm flipH="false" flipV="false" rot="0">
              <a:off x="0" y="0"/>
              <a:ext cx="867494" cy="963319"/>
            </a:xfrm>
            <a:custGeom>
              <a:avLst/>
              <a:gdLst/>
              <a:ahLst/>
              <a:cxnLst/>
              <a:rect r="r" b="b" t="t" l="l"/>
              <a:pathLst>
                <a:path h="963319" w="867494">
                  <a:moveTo>
                    <a:pt x="82267" y="0"/>
                  </a:moveTo>
                  <a:lnTo>
                    <a:pt x="785227" y="0"/>
                  </a:lnTo>
                  <a:cubicBezTo>
                    <a:pt x="807046" y="0"/>
                    <a:pt x="827970" y="8667"/>
                    <a:pt x="843399" y="24095"/>
                  </a:cubicBezTo>
                  <a:cubicBezTo>
                    <a:pt x="858826" y="39523"/>
                    <a:pt x="867494" y="60448"/>
                    <a:pt x="867494" y="82267"/>
                  </a:cubicBezTo>
                  <a:lnTo>
                    <a:pt x="867494" y="881052"/>
                  </a:lnTo>
                  <a:cubicBezTo>
                    <a:pt x="867494" y="902870"/>
                    <a:pt x="858826" y="923795"/>
                    <a:pt x="843399" y="939223"/>
                  </a:cubicBezTo>
                  <a:cubicBezTo>
                    <a:pt x="827970" y="954651"/>
                    <a:pt x="807046" y="963319"/>
                    <a:pt x="785227" y="963319"/>
                  </a:cubicBezTo>
                  <a:lnTo>
                    <a:pt x="82267" y="963319"/>
                  </a:lnTo>
                  <a:cubicBezTo>
                    <a:pt x="60448" y="963319"/>
                    <a:pt x="39523" y="954651"/>
                    <a:pt x="24095" y="939223"/>
                  </a:cubicBezTo>
                  <a:cubicBezTo>
                    <a:pt x="8667" y="923795"/>
                    <a:pt x="0" y="902870"/>
                    <a:pt x="0" y="881052"/>
                  </a:cubicBezTo>
                  <a:lnTo>
                    <a:pt x="0" y="82267"/>
                  </a:lnTo>
                  <a:cubicBezTo>
                    <a:pt x="0" y="60448"/>
                    <a:pt x="8667" y="39523"/>
                    <a:pt x="24095" y="24095"/>
                  </a:cubicBezTo>
                  <a:cubicBezTo>
                    <a:pt x="39523" y="8667"/>
                    <a:pt x="60448" y="0"/>
                    <a:pt x="82267" y="0"/>
                  </a:cubicBezTo>
                  <a:close/>
                </a:path>
              </a:pathLst>
            </a:custGeom>
            <a:solidFill>
              <a:srgbClr val="202127"/>
            </a:solidFill>
          </p:spPr>
        </p:sp>
        <p:sp>
          <p:nvSpPr>
            <p:cNvPr name="TextBox 5" id="5"/>
            <p:cNvSpPr txBox="true"/>
            <p:nvPr/>
          </p:nvSpPr>
          <p:spPr>
            <a:xfrm>
              <a:off x="0" y="19050"/>
              <a:ext cx="867494" cy="944269"/>
            </a:xfrm>
            <a:prstGeom prst="rect">
              <a:avLst/>
            </a:prstGeom>
          </p:spPr>
          <p:txBody>
            <a:bodyPr anchor="ctr" rtlCol="false" tIns="50800" lIns="50800" bIns="50800" rIns="50800"/>
            <a:lstStyle/>
            <a:p>
              <a:pPr algn="l">
                <a:lnSpc>
                  <a:spcPts val="1387"/>
                </a:lnSpc>
              </a:pPr>
            </a:p>
          </p:txBody>
        </p:sp>
      </p:grpSp>
      <p:grpSp>
        <p:nvGrpSpPr>
          <p:cNvPr name="Group 6" id="6"/>
          <p:cNvGrpSpPr/>
          <p:nvPr/>
        </p:nvGrpSpPr>
        <p:grpSpPr>
          <a:xfrm rot="0">
            <a:off x="4451257" y="772294"/>
            <a:ext cx="8013152" cy="1153406"/>
            <a:chOff x="0" y="0"/>
            <a:chExt cx="2110460" cy="303778"/>
          </a:xfrm>
        </p:grpSpPr>
        <p:sp>
          <p:nvSpPr>
            <p:cNvPr name="Freeform 7" id="7"/>
            <p:cNvSpPr/>
            <p:nvPr/>
          </p:nvSpPr>
          <p:spPr>
            <a:xfrm flipH="false" flipV="false" rot="0">
              <a:off x="0" y="0"/>
              <a:ext cx="2110460" cy="303778"/>
            </a:xfrm>
            <a:custGeom>
              <a:avLst/>
              <a:gdLst/>
              <a:ahLst/>
              <a:cxnLst/>
              <a:rect r="r" b="b" t="t" l="l"/>
              <a:pathLst>
                <a:path h="303778" w="2110460">
                  <a:moveTo>
                    <a:pt x="33815" y="0"/>
                  </a:moveTo>
                  <a:lnTo>
                    <a:pt x="2076644" y="0"/>
                  </a:lnTo>
                  <a:cubicBezTo>
                    <a:pt x="2085613" y="0"/>
                    <a:pt x="2094214" y="3563"/>
                    <a:pt x="2100556" y="9904"/>
                  </a:cubicBezTo>
                  <a:cubicBezTo>
                    <a:pt x="2106897" y="16246"/>
                    <a:pt x="2110460" y="24847"/>
                    <a:pt x="2110460" y="33815"/>
                  </a:cubicBezTo>
                  <a:lnTo>
                    <a:pt x="2110460" y="269962"/>
                  </a:lnTo>
                  <a:cubicBezTo>
                    <a:pt x="2110460" y="278931"/>
                    <a:pt x="2106897" y="287532"/>
                    <a:pt x="2100556" y="293874"/>
                  </a:cubicBezTo>
                  <a:cubicBezTo>
                    <a:pt x="2094214" y="300215"/>
                    <a:pt x="2085613" y="303778"/>
                    <a:pt x="2076644" y="303778"/>
                  </a:cubicBezTo>
                  <a:lnTo>
                    <a:pt x="33815" y="303778"/>
                  </a:lnTo>
                  <a:cubicBezTo>
                    <a:pt x="15140" y="303778"/>
                    <a:pt x="0" y="288638"/>
                    <a:pt x="0" y="269962"/>
                  </a:cubicBezTo>
                  <a:lnTo>
                    <a:pt x="0" y="33815"/>
                  </a:lnTo>
                  <a:cubicBezTo>
                    <a:pt x="0" y="15140"/>
                    <a:pt x="15140" y="0"/>
                    <a:pt x="33815" y="0"/>
                  </a:cubicBezTo>
                  <a:close/>
                </a:path>
              </a:pathLst>
            </a:custGeom>
            <a:gradFill rotWithShape="true">
              <a:gsLst>
                <a:gs pos="0">
                  <a:srgbClr val="0C4A5B">
                    <a:alpha val="100000"/>
                  </a:srgbClr>
                </a:gs>
                <a:gs pos="100000">
                  <a:srgbClr val="27DDDF">
                    <a:alpha val="100000"/>
                  </a:srgbClr>
                </a:gs>
              </a:gsLst>
              <a:lin ang="2700000"/>
            </a:gradFill>
          </p:spPr>
        </p:sp>
        <p:sp>
          <p:nvSpPr>
            <p:cNvPr name="TextBox 8" id="8"/>
            <p:cNvSpPr txBox="true"/>
            <p:nvPr/>
          </p:nvSpPr>
          <p:spPr>
            <a:xfrm>
              <a:off x="0" y="19050"/>
              <a:ext cx="2110460" cy="284728"/>
            </a:xfrm>
            <a:prstGeom prst="rect">
              <a:avLst/>
            </a:prstGeom>
          </p:spPr>
          <p:txBody>
            <a:bodyPr anchor="ctr" rtlCol="false" tIns="50800" lIns="50800" bIns="50800" rIns="50800"/>
            <a:lstStyle/>
            <a:p>
              <a:pPr algn="l">
                <a:lnSpc>
                  <a:spcPts val="1387"/>
                </a:lnSpc>
              </a:pPr>
            </a:p>
          </p:txBody>
        </p:sp>
      </p:grpSp>
      <p:grpSp>
        <p:nvGrpSpPr>
          <p:cNvPr name="Group 9" id="9"/>
          <p:cNvGrpSpPr/>
          <p:nvPr/>
        </p:nvGrpSpPr>
        <p:grpSpPr>
          <a:xfrm rot="0">
            <a:off x="5612562" y="5250829"/>
            <a:ext cx="3293766" cy="3657600"/>
            <a:chOff x="0" y="0"/>
            <a:chExt cx="867494" cy="963319"/>
          </a:xfrm>
        </p:grpSpPr>
        <p:sp>
          <p:nvSpPr>
            <p:cNvPr name="Freeform 10" id="10"/>
            <p:cNvSpPr/>
            <p:nvPr/>
          </p:nvSpPr>
          <p:spPr>
            <a:xfrm flipH="false" flipV="false" rot="0">
              <a:off x="0" y="0"/>
              <a:ext cx="867494" cy="963319"/>
            </a:xfrm>
            <a:custGeom>
              <a:avLst/>
              <a:gdLst/>
              <a:ahLst/>
              <a:cxnLst/>
              <a:rect r="r" b="b" t="t" l="l"/>
              <a:pathLst>
                <a:path h="963319" w="867494">
                  <a:moveTo>
                    <a:pt x="82267" y="0"/>
                  </a:moveTo>
                  <a:lnTo>
                    <a:pt x="785227" y="0"/>
                  </a:lnTo>
                  <a:cubicBezTo>
                    <a:pt x="807046" y="0"/>
                    <a:pt x="827970" y="8667"/>
                    <a:pt x="843399" y="24095"/>
                  </a:cubicBezTo>
                  <a:cubicBezTo>
                    <a:pt x="858826" y="39523"/>
                    <a:pt x="867494" y="60448"/>
                    <a:pt x="867494" y="82267"/>
                  </a:cubicBezTo>
                  <a:lnTo>
                    <a:pt x="867494" y="881052"/>
                  </a:lnTo>
                  <a:cubicBezTo>
                    <a:pt x="867494" y="902870"/>
                    <a:pt x="858826" y="923795"/>
                    <a:pt x="843399" y="939223"/>
                  </a:cubicBezTo>
                  <a:cubicBezTo>
                    <a:pt x="827970" y="954651"/>
                    <a:pt x="807046" y="963319"/>
                    <a:pt x="785227" y="963319"/>
                  </a:cubicBezTo>
                  <a:lnTo>
                    <a:pt x="82267" y="963319"/>
                  </a:lnTo>
                  <a:cubicBezTo>
                    <a:pt x="60448" y="963319"/>
                    <a:pt x="39523" y="954651"/>
                    <a:pt x="24095" y="939223"/>
                  </a:cubicBezTo>
                  <a:cubicBezTo>
                    <a:pt x="8667" y="923795"/>
                    <a:pt x="0" y="902870"/>
                    <a:pt x="0" y="881052"/>
                  </a:cubicBezTo>
                  <a:lnTo>
                    <a:pt x="0" y="82267"/>
                  </a:lnTo>
                  <a:cubicBezTo>
                    <a:pt x="0" y="60448"/>
                    <a:pt x="8667" y="39523"/>
                    <a:pt x="24095" y="24095"/>
                  </a:cubicBezTo>
                  <a:cubicBezTo>
                    <a:pt x="39523" y="8667"/>
                    <a:pt x="60448" y="0"/>
                    <a:pt x="82267" y="0"/>
                  </a:cubicBezTo>
                  <a:close/>
                </a:path>
              </a:pathLst>
            </a:custGeom>
            <a:solidFill>
              <a:srgbClr val="202127"/>
            </a:solidFill>
          </p:spPr>
        </p:sp>
        <p:sp>
          <p:nvSpPr>
            <p:cNvPr name="TextBox 11" id="11"/>
            <p:cNvSpPr txBox="true"/>
            <p:nvPr/>
          </p:nvSpPr>
          <p:spPr>
            <a:xfrm>
              <a:off x="0" y="19050"/>
              <a:ext cx="867494" cy="944269"/>
            </a:xfrm>
            <a:prstGeom prst="rect">
              <a:avLst/>
            </a:prstGeom>
          </p:spPr>
          <p:txBody>
            <a:bodyPr anchor="ctr" rtlCol="false" tIns="50800" lIns="50800" bIns="50800" rIns="50800"/>
            <a:lstStyle/>
            <a:p>
              <a:pPr algn="l">
                <a:lnSpc>
                  <a:spcPts val="1387"/>
                </a:lnSpc>
              </a:pPr>
            </a:p>
          </p:txBody>
        </p:sp>
      </p:grpSp>
      <p:grpSp>
        <p:nvGrpSpPr>
          <p:cNvPr name="Group 12" id="12"/>
          <p:cNvGrpSpPr/>
          <p:nvPr/>
        </p:nvGrpSpPr>
        <p:grpSpPr>
          <a:xfrm rot="0">
            <a:off x="9170642" y="5250829"/>
            <a:ext cx="3293766" cy="3657600"/>
            <a:chOff x="0" y="0"/>
            <a:chExt cx="867494" cy="963319"/>
          </a:xfrm>
        </p:grpSpPr>
        <p:sp>
          <p:nvSpPr>
            <p:cNvPr name="Freeform 13" id="13"/>
            <p:cNvSpPr/>
            <p:nvPr/>
          </p:nvSpPr>
          <p:spPr>
            <a:xfrm flipH="false" flipV="false" rot="0">
              <a:off x="0" y="0"/>
              <a:ext cx="867494" cy="963319"/>
            </a:xfrm>
            <a:custGeom>
              <a:avLst/>
              <a:gdLst/>
              <a:ahLst/>
              <a:cxnLst/>
              <a:rect r="r" b="b" t="t" l="l"/>
              <a:pathLst>
                <a:path h="963319" w="867494">
                  <a:moveTo>
                    <a:pt x="82267" y="0"/>
                  </a:moveTo>
                  <a:lnTo>
                    <a:pt x="785227" y="0"/>
                  </a:lnTo>
                  <a:cubicBezTo>
                    <a:pt x="807046" y="0"/>
                    <a:pt x="827970" y="8667"/>
                    <a:pt x="843399" y="24095"/>
                  </a:cubicBezTo>
                  <a:cubicBezTo>
                    <a:pt x="858826" y="39523"/>
                    <a:pt x="867494" y="60448"/>
                    <a:pt x="867494" y="82267"/>
                  </a:cubicBezTo>
                  <a:lnTo>
                    <a:pt x="867494" y="881052"/>
                  </a:lnTo>
                  <a:cubicBezTo>
                    <a:pt x="867494" y="902870"/>
                    <a:pt x="858826" y="923795"/>
                    <a:pt x="843399" y="939223"/>
                  </a:cubicBezTo>
                  <a:cubicBezTo>
                    <a:pt x="827970" y="954651"/>
                    <a:pt x="807046" y="963319"/>
                    <a:pt x="785227" y="963319"/>
                  </a:cubicBezTo>
                  <a:lnTo>
                    <a:pt x="82267" y="963319"/>
                  </a:lnTo>
                  <a:cubicBezTo>
                    <a:pt x="60448" y="963319"/>
                    <a:pt x="39523" y="954651"/>
                    <a:pt x="24095" y="939223"/>
                  </a:cubicBezTo>
                  <a:cubicBezTo>
                    <a:pt x="8667" y="923795"/>
                    <a:pt x="0" y="902870"/>
                    <a:pt x="0" y="881052"/>
                  </a:cubicBezTo>
                  <a:lnTo>
                    <a:pt x="0" y="82267"/>
                  </a:lnTo>
                  <a:cubicBezTo>
                    <a:pt x="0" y="60448"/>
                    <a:pt x="8667" y="39523"/>
                    <a:pt x="24095" y="24095"/>
                  </a:cubicBezTo>
                  <a:cubicBezTo>
                    <a:pt x="39523" y="8667"/>
                    <a:pt x="60448" y="0"/>
                    <a:pt x="82267" y="0"/>
                  </a:cubicBezTo>
                  <a:close/>
                </a:path>
              </a:pathLst>
            </a:custGeom>
            <a:solidFill>
              <a:srgbClr val="202127"/>
            </a:solidFill>
          </p:spPr>
        </p:sp>
        <p:sp>
          <p:nvSpPr>
            <p:cNvPr name="TextBox 14" id="14"/>
            <p:cNvSpPr txBox="true"/>
            <p:nvPr/>
          </p:nvSpPr>
          <p:spPr>
            <a:xfrm>
              <a:off x="0" y="19050"/>
              <a:ext cx="867494" cy="944269"/>
            </a:xfrm>
            <a:prstGeom prst="rect">
              <a:avLst/>
            </a:prstGeom>
          </p:spPr>
          <p:txBody>
            <a:bodyPr anchor="ctr" rtlCol="false" tIns="50800" lIns="50800" bIns="50800" rIns="50800"/>
            <a:lstStyle/>
            <a:p>
              <a:pPr algn="l">
                <a:lnSpc>
                  <a:spcPts val="1387"/>
                </a:lnSpc>
              </a:pPr>
            </a:p>
          </p:txBody>
        </p:sp>
      </p:grpSp>
      <p:grpSp>
        <p:nvGrpSpPr>
          <p:cNvPr name="Group 15" id="15"/>
          <p:cNvGrpSpPr/>
          <p:nvPr/>
        </p:nvGrpSpPr>
        <p:grpSpPr>
          <a:xfrm rot="0">
            <a:off x="12978758" y="5305045"/>
            <a:ext cx="3293766" cy="3657600"/>
            <a:chOff x="0" y="0"/>
            <a:chExt cx="867494" cy="963319"/>
          </a:xfrm>
        </p:grpSpPr>
        <p:sp>
          <p:nvSpPr>
            <p:cNvPr name="Freeform 16" id="16"/>
            <p:cNvSpPr/>
            <p:nvPr/>
          </p:nvSpPr>
          <p:spPr>
            <a:xfrm flipH="false" flipV="false" rot="0">
              <a:off x="0" y="0"/>
              <a:ext cx="867494" cy="963319"/>
            </a:xfrm>
            <a:custGeom>
              <a:avLst/>
              <a:gdLst/>
              <a:ahLst/>
              <a:cxnLst/>
              <a:rect r="r" b="b" t="t" l="l"/>
              <a:pathLst>
                <a:path h="963319" w="867494">
                  <a:moveTo>
                    <a:pt x="82267" y="0"/>
                  </a:moveTo>
                  <a:lnTo>
                    <a:pt x="785227" y="0"/>
                  </a:lnTo>
                  <a:cubicBezTo>
                    <a:pt x="807046" y="0"/>
                    <a:pt x="827970" y="8667"/>
                    <a:pt x="843399" y="24095"/>
                  </a:cubicBezTo>
                  <a:cubicBezTo>
                    <a:pt x="858826" y="39523"/>
                    <a:pt x="867494" y="60448"/>
                    <a:pt x="867494" y="82267"/>
                  </a:cubicBezTo>
                  <a:lnTo>
                    <a:pt x="867494" y="881052"/>
                  </a:lnTo>
                  <a:cubicBezTo>
                    <a:pt x="867494" y="902870"/>
                    <a:pt x="858826" y="923795"/>
                    <a:pt x="843399" y="939223"/>
                  </a:cubicBezTo>
                  <a:cubicBezTo>
                    <a:pt x="827970" y="954651"/>
                    <a:pt x="807046" y="963319"/>
                    <a:pt x="785227" y="963319"/>
                  </a:cubicBezTo>
                  <a:lnTo>
                    <a:pt x="82267" y="963319"/>
                  </a:lnTo>
                  <a:cubicBezTo>
                    <a:pt x="60448" y="963319"/>
                    <a:pt x="39523" y="954651"/>
                    <a:pt x="24095" y="939223"/>
                  </a:cubicBezTo>
                  <a:cubicBezTo>
                    <a:pt x="8667" y="923795"/>
                    <a:pt x="0" y="902870"/>
                    <a:pt x="0" y="881052"/>
                  </a:cubicBezTo>
                  <a:lnTo>
                    <a:pt x="0" y="82267"/>
                  </a:lnTo>
                  <a:cubicBezTo>
                    <a:pt x="0" y="60448"/>
                    <a:pt x="8667" y="39523"/>
                    <a:pt x="24095" y="24095"/>
                  </a:cubicBezTo>
                  <a:cubicBezTo>
                    <a:pt x="39523" y="8667"/>
                    <a:pt x="60448" y="0"/>
                    <a:pt x="82267" y="0"/>
                  </a:cubicBezTo>
                  <a:close/>
                </a:path>
              </a:pathLst>
            </a:custGeom>
            <a:solidFill>
              <a:srgbClr val="202127"/>
            </a:solidFill>
          </p:spPr>
        </p:sp>
        <p:sp>
          <p:nvSpPr>
            <p:cNvPr name="TextBox 17" id="17"/>
            <p:cNvSpPr txBox="true"/>
            <p:nvPr/>
          </p:nvSpPr>
          <p:spPr>
            <a:xfrm>
              <a:off x="0" y="19050"/>
              <a:ext cx="867494" cy="944269"/>
            </a:xfrm>
            <a:prstGeom prst="rect">
              <a:avLst/>
            </a:prstGeom>
          </p:spPr>
          <p:txBody>
            <a:bodyPr anchor="ctr" rtlCol="false" tIns="50800" lIns="50800" bIns="50800" rIns="50800"/>
            <a:lstStyle/>
            <a:p>
              <a:pPr algn="l">
                <a:lnSpc>
                  <a:spcPts val="1387"/>
                </a:lnSpc>
              </a:pPr>
            </a:p>
          </p:txBody>
        </p:sp>
      </p:grpSp>
      <p:sp>
        <p:nvSpPr>
          <p:cNvPr name="TextBox 18" id="18"/>
          <p:cNvSpPr txBox="true"/>
          <p:nvPr/>
        </p:nvSpPr>
        <p:spPr>
          <a:xfrm rot="0">
            <a:off x="5191061" y="1009650"/>
            <a:ext cx="8454192" cy="756730"/>
          </a:xfrm>
          <a:prstGeom prst="rect">
            <a:avLst/>
          </a:prstGeom>
        </p:spPr>
        <p:txBody>
          <a:bodyPr anchor="t" rtlCol="false" tIns="0" lIns="0" bIns="0" rIns="0">
            <a:spAutoFit/>
          </a:bodyPr>
          <a:lstStyle/>
          <a:p>
            <a:pPr algn="l">
              <a:lnSpc>
                <a:spcPts val="5092"/>
              </a:lnSpc>
            </a:pPr>
            <a:r>
              <a:rPr lang="en-US" sz="4896" spc="-205" b="true">
                <a:solidFill>
                  <a:srgbClr val="FFFFFF"/>
                </a:solidFill>
                <a:latin typeface="Arial Bold"/>
                <a:ea typeface="Arial Bold"/>
                <a:cs typeface="Arial Bold"/>
                <a:sym typeface="Arial Bold"/>
              </a:rPr>
              <a:t>Challenges &amp; Learnings</a:t>
            </a:r>
          </a:p>
        </p:txBody>
      </p:sp>
      <p:sp>
        <p:nvSpPr>
          <p:cNvPr name="TextBox 19" id="19"/>
          <p:cNvSpPr txBox="true"/>
          <p:nvPr/>
        </p:nvSpPr>
        <p:spPr>
          <a:xfrm rot="0">
            <a:off x="2272729" y="5777786"/>
            <a:ext cx="3339833" cy="3338846"/>
          </a:xfrm>
          <a:prstGeom prst="rect">
            <a:avLst/>
          </a:prstGeom>
        </p:spPr>
        <p:txBody>
          <a:bodyPr anchor="t" rtlCol="false" tIns="0" lIns="0" bIns="0" rIns="0">
            <a:spAutoFit/>
          </a:bodyPr>
          <a:lstStyle/>
          <a:p>
            <a:pPr algn="l">
              <a:lnSpc>
                <a:spcPts val="3658"/>
              </a:lnSpc>
            </a:pPr>
            <a:r>
              <a:rPr lang="en-US" sz="3518" spc="-147" b="true">
                <a:solidFill>
                  <a:srgbClr val="FFFFFF"/>
                </a:solidFill>
                <a:latin typeface="Arial Bold"/>
                <a:ea typeface="Arial Bold"/>
                <a:cs typeface="Arial Bold"/>
                <a:sym typeface="Arial Bold"/>
              </a:rPr>
              <a:t>🔧</a:t>
            </a:r>
          </a:p>
          <a:p>
            <a:pPr algn="l">
              <a:lnSpc>
                <a:spcPts val="3658"/>
              </a:lnSpc>
            </a:pPr>
          </a:p>
          <a:p>
            <a:pPr algn="l">
              <a:lnSpc>
                <a:spcPts val="3658"/>
              </a:lnSpc>
            </a:pPr>
            <a:r>
              <a:rPr lang="en-US" sz="3518" spc="-147" b="true">
                <a:solidFill>
                  <a:srgbClr val="FFFFFF"/>
                </a:solidFill>
                <a:latin typeface="Arial Bold"/>
                <a:ea typeface="Arial Bold"/>
                <a:cs typeface="Arial Bold"/>
                <a:sym typeface="Arial Bold"/>
              </a:rPr>
              <a:t>Code Execution Environment Integration</a:t>
            </a:r>
          </a:p>
          <a:p>
            <a:pPr algn="l">
              <a:lnSpc>
                <a:spcPts val="3658"/>
              </a:lnSpc>
            </a:pPr>
          </a:p>
          <a:p>
            <a:pPr algn="l">
              <a:lnSpc>
                <a:spcPts val="3658"/>
              </a:lnSpc>
            </a:pPr>
          </a:p>
        </p:txBody>
      </p:sp>
      <p:sp>
        <p:nvSpPr>
          <p:cNvPr name="TextBox 20" id="20"/>
          <p:cNvSpPr txBox="true"/>
          <p:nvPr/>
        </p:nvSpPr>
        <p:spPr>
          <a:xfrm rot="0">
            <a:off x="5860077" y="5669260"/>
            <a:ext cx="2798737" cy="3567345"/>
          </a:xfrm>
          <a:prstGeom prst="rect">
            <a:avLst/>
          </a:prstGeom>
        </p:spPr>
        <p:txBody>
          <a:bodyPr anchor="t" rtlCol="false" tIns="0" lIns="0" bIns="0" rIns="0">
            <a:spAutoFit/>
          </a:bodyPr>
          <a:lstStyle/>
          <a:p>
            <a:pPr algn="l">
              <a:lnSpc>
                <a:spcPts val="3544"/>
              </a:lnSpc>
            </a:pPr>
            <a:r>
              <a:rPr lang="en-US" sz="3408" spc="-143" b="true">
                <a:solidFill>
                  <a:srgbClr val="FFFFFF"/>
                </a:solidFill>
                <a:latin typeface="Arial Bold"/>
                <a:ea typeface="Arial Bold"/>
                <a:cs typeface="Arial Bold"/>
                <a:sym typeface="Arial Bold"/>
              </a:rPr>
              <a:t>💾 </a:t>
            </a:r>
          </a:p>
          <a:p>
            <a:pPr algn="l">
              <a:lnSpc>
                <a:spcPts val="3544"/>
              </a:lnSpc>
            </a:pPr>
          </a:p>
          <a:p>
            <a:pPr algn="l">
              <a:lnSpc>
                <a:spcPts val="3544"/>
              </a:lnSpc>
            </a:pPr>
          </a:p>
          <a:p>
            <a:pPr algn="l">
              <a:lnSpc>
                <a:spcPts val="3544"/>
              </a:lnSpc>
            </a:pPr>
            <a:r>
              <a:rPr lang="en-US" sz="3408" spc="-143" b="true">
                <a:solidFill>
                  <a:srgbClr val="FFFFFF"/>
                </a:solidFill>
                <a:latin typeface="Arial Bold"/>
                <a:ea typeface="Arial Bold"/>
                <a:cs typeface="Arial Bold"/>
                <a:sym typeface="Arial Bold"/>
              </a:rPr>
              <a:t>Tempora</a:t>
            </a:r>
            <a:r>
              <a:rPr lang="en-US" sz="3408" spc="-143" b="true">
                <a:solidFill>
                  <a:srgbClr val="FFFFFF"/>
                </a:solidFill>
                <a:latin typeface="Arial Bold"/>
                <a:ea typeface="Arial Bold"/>
                <a:cs typeface="Arial Bold"/>
                <a:sym typeface="Arial Bold"/>
              </a:rPr>
              <a:t>ry Code History Storage</a:t>
            </a:r>
          </a:p>
          <a:p>
            <a:pPr algn="l">
              <a:lnSpc>
                <a:spcPts val="3544"/>
              </a:lnSpc>
            </a:pPr>
          </a:p>
          <a:p>
            <a:pPr algn="l">
              <a:lnSpc>
                <a:spcPts val="2816"/>
              </a:lnSpc>
            </a:pPr>
          </a:p>
        </p:txBody>
      </p:sp>
      <p:sp>
        <p:nvSpPr>
          <p:cNvPr name="TextBox 21" id="21"/>
          <p:cNvSpPr txBox="true"/>
          <p:nvPr/>
        </p:nvSpPr>
        <p:spPr>
          <a:xfrm rot="0">
            <a:off x="9418157" y="5669260"/>
            <a:ext cx="2798737" cy="2326682"/>
          </a:xfrm>
          <a:prstGeom prst="rect">
            <a:avLst/>
          </a:prstGeom>
        </p:spPr>
        <p:txBody>
          <a:bodyPr anchor="t" rtlCol="false" tIns="0" lIns="0" bIns="0" rIns="0">
            <a:spAutoFit/>
          </a:bodyPr>
          <a:lstStyle/>
          <a:p>
            <a:pPr algn="l">
              <a:lnSpc>
                <a:spcPts val="3544"/>
              </a:lnSpc>
            </a:pPr>
            <a:r>
              <a:rPr lang="en-US" sz="3408" spc="-143" b="true">
                <a:solidFill>
                  <a:srgbClr val="FFFFFF"/>
                </a:solidFill>
                <a:latin typeface="Arial Bold"/>
                <a:ea typeface="Arial Bold"/>
                <a:cs typeface="Arial Bold"/>
                <a:sym typeface="Arial Bold"/>
              </a:rPr>
              <a:t>🔐 </a:t>
            </a:r>
          </a:p>
          <a:p>
            <a:pPr algn="l">
              <a:lnSpc>
                <a:spcPts val="3544"/>
              </a:lnSpc>
            </a:pPr>
          </a:p>
          <a:p>
            <a:pPr algn="l">
              <a:lnSpc>
                <a:spcPts val="3544"/>
              </a:lnSpc>
            </a:pPr>
          </a:p>
          <a:p>
            <a:pPr algn="l">
              <a:lnSpc>
                <a:spcPts val="3544"/>
              </a:lnSpc>
            </a:pPr>
            <a:r>
              <a:rPr lang="en-US" sz="3408" spc="-143" b="true">
                <a:solidFill>
                  <a:srgbClr val="FFFFFF"/>
                </a:solidFill>
                <a:latin typeface="Arial Bold"/>
                <a:ea typeface="Arial Bold"/>
                <a:cs typeface="Arial Bold"/>
                <a:sym typeface="Arial Bold"/>
              </a:rPr>
              <a:t>Handling Authentication</a:t>
            </a:r>
          </a:p>
        </p:txBody>
      </p:sp>
      <p:sp>
        <p:nvSpPr>
          <p:cNvPr name="TextBox 22" id="22"/>
          <p:cNvSpPr txBox="true"/>
          <p:nvPr/>
        </p:nvSpPr>
        <p:spPr>
          <a:xfrm rot="0">
            <a:off x="13226408" y="5669260"/>
            <a:ext cx="3046116" cy="3222032"/>
          </a:xfrm>
          <a:prstGeom prst="rect">
            <a:avLst/>
          </a:prstGeom>
        </p:spPr>
        <p:txBody>
          <a:bodyPr anchor="t" rtlCol="false" tIns="0" lIns="0" bIns="0" rIns="0">
            <a:spAutoFit/>
          </a:bodyPr>
          <a:lstStyle/>
          <a:p>
            <a:pPr algn="l">
              <a:lnSpc>
                <a:spcPts val="3544"/>
              </a:lnSpc>
            </a:pPr>
            <a:r>
              <a:rPr lang="en-US" sz="3408" spc="-143" b="true">
                <a:solidFill>
                  <a:srgbClr val="FFFFFF"/>
                </a:solidFill>
                <a:latin typeface="Arial Bold"/>
                <a:ea typeface="Arial Bold"/>
                <a:cs typeface="Arial Bold"/>
                <a:sym typeface="Arial Bold"/>
              </a:rPr>
              <a:t>🌐 </a:t>
            </a:r>
          </a:p>
          <a:p>
            <a:pPr algn="l">
              <a:lnSpc>
                <a:spcPts val="3544"/>
              </a:lnSpc>
            </a:pPr>
          </a:p>
          <a:p>
            <a:pPr algn="l">
              <a:lnSpc>
                <a:spcPts val="3544"/>
              </a:lnSpc>
            </a:pPr>
            <a:r>
              <a:rPr lang="en-US" sz="3408" spc="-143" b="true">
                <a:solidFill>
                  <a:srgbClr val="FFFFFF"/>
                </a:solidFill>
                <a:latin typeface="Arial Bold"/>
                <a:ea typeface="Arial Bold"/>
                <a:cs typeface="Arial Bold"/>
                <a:sym typeface="Arial Bold"/>
              </a:rPr>
              <a:t> </a:t>
            </a:r>
          </a:p>
          <a:p>
            <a:pPr algn="l">
              <a:lnSpc>
                <a:spcPts val="3544"/>
              </a:lnSpc>
            </a:pPr>
            <a:r>
              <a:rPr lang="en-US" sz="3408" spc="-143" b="true">
                <a:solidFill>
                  <a:srgbClr val="FFFFFF"/>
                </a:solidFill>
                <a:latin typeface="Arial Bold"/>
                <a:ea typeface="Arial Bold"/>
                <a:cs typeface="Arial Bold"/>
                <a:sym typeface="Arial Bold"/>
              </a:rPr>
              <a:t>Frontend and Backend Communication</a:t>
            </a:r>
          </a:p>
          <a:p>
            <a:pPr algn="l">
              <a:lnSpc>
                <a:spcPts val="3544"/>
              </a:lnSpc>
            </a:pPr>
          </a:p>
        </p:txBody>
      </p:sp>
    </p:spTree>
  </p:cSld>
  <p:clrMapOvr>
    <a:masterClrMapping/>
  </p:clrMapOvr>
  <p:transition spd="slow">
    <p:push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DAGmxx-Jbgg</dc:identifier>
  <dcterms:modified xsi:type="dcterms:W3CDTF">2011-08-01T06:04:30Z</dcterms:modified>
  <cp:revision>1</cp:revision>
  <dc:title>CodeIt</dc:title>
</cp:coreProperties>
</file>