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77" r:id="rId3"/>
    <p:sldId id="257" r:id="rId4"/>
    <p:sldId id="322" r:id="rId5"/>
    <p:sldId id="321" r:id="rId6"/>
    <p:sldId id="268" r:id="rId7"/>
    <p:sldId id="289" r:id="rId8"/>
    <p:sldId id="290" r:id="rId9"/>
    <p:sldId id="291" r:id="rId10"/>
    <p:sldId id="262" r:id="rId11"/>
    <p:sldId id="293" r:id="rId12"/>
    <p:sldId id="324" r:id="rId13"/>
    <p:sldId id="294" r:id="rId14"/>
    <p:sldId id="295" r:id="rId15"/>
    <p:sldId id="323" r:id="rId16"/>
    <p:sldId id="265" r:id="rId1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98" d="100"/>
          <a:sy n="98" d="100"/>
        </p:scale>
        <p:origin x="192" y="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Bansari Deshmukh &amp; Astha Gangwar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72708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667911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Q instance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8" y="1305719"/>
            <a:ext cx="8801100" cy="33528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2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72708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667911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305719"/>
            <a:ext cx="7097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SonarQube server running the following processes: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 web server that serves the SonarQube user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 search server based on </a:t>
            </a:r>
            <a:r>
              <a:rPr lang="en-US" sz="1800" dirty="0" err="1"/>
              <a:t>Elasticsearch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</a:t>
            </a:r>
            <a:r>
              <a:rPr lang="en-US" sz="1800" dirty="0" smtClean="0"/>
              <a:t>ompute </a:t>
            </a:r>
            <a:r>
              <a:rPr lang="en-US" sz="1800" dirty="0"/>
              <a:t>engine in charge of processing code analysis reports and saving them in the SonarQube database</a:t>
            </a:r>
            <a:r>
              <a:rPr lang="en-US" sz="1800" dirty="0" smtClean="0"/>
              <a:t>.</a:t>
            </a:r>
          </a:p>
          <a:p>
            <a:pPr marL="457200"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database to store the following: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Metrics and issues for code quality and security generated during code scans.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The SonarQube instance configuration</a:t>
            </a:r>
            <a:r>
              <a:rPr lang="en-US" sz="1800" dirty="0" smtClean="0"/>
              <a:t>.</a:t>
            </a:r>
          </a:p>
          <a:p>
            <a:pPr marL="457200"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or more scanners running on your build or continuous integration servers to analyze projects.</a:t>
            </a:r>
            <a:endParaRPr lang="en-US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19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587" y="667911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SonarQube 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181527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developer skills: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Receives regular feedbacks on quality issues 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Productivity: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It detect </a:t>
            </a:r>
            <a:r>
              <a:rPr lang="en-US" sz="1800" dirty="0"/>
              <a:t>and reduces duplication and redundancy of code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Detects and Alerts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detects bugs in the code automatically and alerts developers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587" y="667911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155477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By reducing complexities, duplications and potential bugs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</a:t>
            </a:r>
            <a:r>
              <a:rPr lang="en-US" sz="1800" dirty="0" smtClean="0"/>
              <a:t>eat </a:t>
            </a:r>
            <a:r>
              <a:rPr lang="en-US" sz="1800" dirty="0"/>
              <a:t>and clean code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ncreased </a:t>
            </a:r>
            <a:r>
              <a:rPr lang="en-US" sz="1800" dirty="0"/>
              <a:t>unit tests.</a:t>
            </a:r>
          </a:p>
          <a:p>
            <a:endParaRPr lang="en-US" dirty="0" smtClean="0"/>
          </a:p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 Quality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place to provide a shared vision of </a:t>
            </a:r>
            <a:r>
              <a:rPr lang="en-US" sz="1800" dirty="0" smtClean="0"/>
              <a:t>code</a:t>
            </a:r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587" y="667911"/>
            <a:ext cx="3038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Dashboard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155477"/>
            <a:ext cx="7696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t="9406" r="940" b="5122"/>
          <a:stretch/>
        </p:blipFill>
        <p:spPr>
          <a:xfrm>
            <a:off x="457200" y="1181527"/>
            <a:ext cx="8686800" cy="40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Day-1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24487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490438" y="24487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545251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490438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305719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•</a:t>
            </a:r>
            <a:r>
              <a:rPr lang="en-US" sz="1800" dirty="0" smtClean="0"/>
              <a:t>      Importance of Static Code Analysis</a:t>
            </a:r>
          </a:p>
          <a:p>
            <a:r>
              <a:rPr lang="en-US" sz="1800" dirty="0" smtClean="0"/>
              <a:t>•      Introduction </a:t>
            </a:r>
            <a:r>
              <a:rPr lang="en-US" sz="1800" dirty="0"/>
              <a:t>to Static </a:t>
            </a:r>
            <a:r>
              <a:rPr lang="en-US" sz="1800" dirty="0" smtClean="0"/>
              <a:t>Code </a:t>
            </a:r>
            <a:r>
              <a:rPr lang="en-US" sz="1800" dirty="0"/>
              <a:t>Analysis</a:t>
            </a:r>
          </a:p>
          <a:p>
            <a:r>
              <a:rPr lang="en-US" sz="1800" dirty="0"/>
              <a:t>•      What is </a:t>
            </a:r>
            <a:r>
              <a:rPr lang="en-US" sz="1800" dirty="0" smtClean="0"/>
              <a:t>SonarQube? </a:t>
            </a:r>
            <a:endParaRPr lang="en-US" sz="1800" dirty="0"/>
          </a:p>
          <a:p>
            <a:r>
              <a:rPr lang="en-US" sz="1800" dirty="0"/>
              <a:t>•      Why </a:t>
            </a:r>
            <a:r>
              <a:rPr lang="en-US" sz="1800" dirty="0" smtClean="0"/>
              <a:t>SonarQube?</a:t>
            </a:r>
            <a:endParaRPr lang="en-US" sz="1800" dirty="0"/>
          </a:p>
          <a:p>
            <a:r>
              <a:rPr lang="en-US" sz="1800" dirty="0"/>
              <a:t>•      Basic Understanding and its features</a:t>
            </a:r>
          </a:p>
          <a:p>
            <a:r>
              <a:rPr lang="en-US" sz="1800" dirty="0"/>
              <a:t>•      </a:t>
            </a:r>
            <a:r>
              <a:rPr lang="en-US" sz="1800" dirty="0" smtClean="0"/>
              <a:t>SonarQube </a:t>
            </a:r>
            <a:r>
              <a:rPr lang="en-US" sz="1800" dirty="0"/>
              <a:t>Architecture</a:t>
            </a:r>
          </a:p>
          <a:p>
            <a:r>
              <a:rPr lang="en-US" sz="1800" dirty="0"/>
              <a:t>•     </a:t>
            </a:r>
            <a:r>
              <a:rPr lang="en-US" sz="1800" dirty="0" smtClean="0"/>
              <a:t> Sonarqube Dashboard</a:t>
            </a:r>
          </a:p>
          <a:p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518"/>
            <a:ext cx="10058400" cy="4702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1466" y="3897643"/>
            <a:ext cx="5324476" cy="989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91100" y="3972719"/>
            <a:ext cx="5067300" cy="7791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100557" tIns="50278" rIns="100557" bIns="50278">
            <a:normAutofit fontScale="9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STATIC CODE ANALYSIS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real life example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7235" y="4176127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25776" y="1288185"/>
            <a:ext cx="14443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78129" y="1665865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135329" y="1712118"/>
            <a:ext cx="280552" cy="72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4"/>
          </p:cNvCxnSpPr>
          <p:nvPr/>
        </p:nvCxnSpPr>
        <p:spPr>
          <a:xfrm>
            <a:off x="2647946" y="1745385"/>
            <a:ext cx="150660" cy="60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655" y="1553837"/>
            <a:ext cx="381001" cy="40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686" y="2067575"/>
            <a:ext cx="971551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268555" y="2438183"/>
            <a:ext cx="111095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Structure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514600" y="2354587"/>
            <a:ext cx="100791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Digital Logic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640275" y="1965938"/>
            <a:ext cx="1253845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Mathematics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40958" y="2763837"/>
            <a:ext cx="1694" cy="67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97156" y="34393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Semester Exams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507548" y="47347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Exams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25377" y="3972719"/>
            <a:ext cx="1558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33314" y="954695"/>
            <a:ext cx="2408515" cy="70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Application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722923" y="1665865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256319" y="1712118"/>
            <a:ext cx="204356" cy="48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97132" y="1676005"/>
            <a:ext cx="102178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32680" y="1494271"/>
            <a:ext cx="381001" cy="40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59117" y="2046865"/>
            <a:ext cx="1263806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Vulnerabilities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2230402"/>
            <a:ext cx="1024872" cy="32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Code Smells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7961582" y="2209404"/>
            <a:ext cx="952099" cy="32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Duplications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8913681" y="1897297"/>
            <a:ext cx="763719" cy="30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Bugs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7470172" y="2555659"/>
            <a:ext cx="15580" cy="88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41950" y="34393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 Testing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552342" y="4734719"/>
            <a:ext cx="20573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470171" y="3972719"/>
            <a:ext cx="1558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06475" y="1897297"/>
            <a:ext cx="4392851" cy="5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70316" y="1897297"/>
            <a:ext cx="29010" cy="143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19222" y="3335437"/>
            <a:ext cx="4351094" cy="2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14037" y="1965938"/>
            <a:ext cx="11684" cy="139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5331823" y="1754764"/>
            <a:ext cx="4426053" cy="21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5348715" y="1776524"/>
            <a:ext cx="16161" cy="132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5374149" y="3081483"/>
            <a:ext cx="4393000" cy="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57876" y="1785429"/>
            <a:ext cx="0" cy="130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31686" y="1000919"/>
            <a:ext cx="182714" cy="94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348715" y="3086210"/>
            <a:ext cx="210506" cy="71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 Diagonal Corner Rectangle 137"/>
          <p:cNvSpPr/>
          <p:nvPr/>
        </p:nvSpPr>
        <p:spPr>
          <a:xfrm>
            <a:off x="366704" y="688379"/>
            <a:ext cx="1559072" cy="417420"/>
          </a:xfrm>
          <a:prstGeom prst="round2Diag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Tests</a:t>
            </a:r>
            <a:endParaRPr lang="en-US" dirty="0"/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038600" y="3802107"/>
            <a:ext cx="2307582" cy="584883"/>
          </a:xfrm>
          <a:prstGeom prst="round2Diag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Code Analysis (Sonarqube)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69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138" grpId="0" animBg="1"/>
      <p:bldP spid="1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Static Code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81919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Examining code without executing the program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Checks for coding standards in </a:t>
            </a:r>
            <a:r>
              <a:rPr lang="en-US" sz="1800" dirty="0" smtClean="0"/>
              <a:t>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Checks Code</a:t>
            </a:r>
            <a:r>
              <a:rPr lang="en-US" sz="1800" dirty="0"/>
              <a:t> as per industry standards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Detects </a:t>
            </a:r>
            <a:r>
              <a:rPr lang="en-US" sz="1800" dirty="0"/>
              <a:t>bugs at an early phase of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476617"/>
            <a:ext cx="4963522" cy="59140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592" y="667911"/>
            <a:ext cx="353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areas and Solution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492" y="1470799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Non respect of coding standards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Having </a:t>
            </a:r>
            <a:r>
              <a:rPr lang="en-US" sz="1800" dirty="0"/>
              <a:t>duplicated lines of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Having complex component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Having no or low code coverage by unit tests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Leaving potential bugs , performance issues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Not </a:t>
            </a:r>
            <a:r>
              <a:rPr lang="en-US" sz="1800" dirty="0"/>
              <a:t>following architecture and </a:t>
            </a:r>
            <a:r>
              <a:rPr lang="en-US" sz="1800" dirty="0" smtClean="0"/>
              <a:t>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Code with no Conventions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	Solution: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02" y="4155599"/>
            <a:ext cx="283464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SonarQube?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551653"/>
            <a:ext cx="69342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Static </a:t>
            </a:r>
            <a:r>
              <a:rPr lang="en-US" sz="1800" dirty="0"/>
              <a:t>Code Analysis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Open source  platform to manage &amp; </a:t>
            </a:r>
            <a:r>
              <a:rPr lang="en-US" sz="1800" dirty="0" smtClean="0"/>
              <a:t>analyze </a:t>
            </a:r>
            <a:r>
              <a:rPr lang="en-US" sz="1800" dirty="0"/>
              <a:t>code quality, developed by SonarSource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It </a:t>
            </a:r>
            <a:r>
              <a:rPr lang="en-US" sz="1800" dirty="0"/>
              <a:t>provides health of an application and issues newly introduced.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Code quality management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Written </a:t>
            </a:r>
            <a:r>
              <a:rPr lang="en-US" sz="1800" dirty="0"/>
              <a:t>in Java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381919"/>
            <a:ext cx="5715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covers the 7 axes of code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dirty="0" smtClean="0"/>
              <a:t>25+languages </a:t>
            </a:r>
            <a:r>
              <a:rPr lang="en-US" sz="1800" dirty="0"/>
              <a:t>(50+ plugins)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Combine metrics altogether with historical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 provides efficient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Quality Gates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Configurable quality 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Permissions (Global level /Project level</a:t>
            </a:r>
            <a:r>
              <a:rPr lang="en-US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b="1" dirty="0" smtClean="0"/>
              <a:t>	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3429000" y="3703992"/>
            <a:ext cx="6629400" cy="629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81064"/>
            <a:ext cx="784860" cy="2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807559" y="681064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Axes of 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ode 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Quality</a:t>
            </a: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1" y="1229519"/>
            <a:ext cx="7680960" cy="390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25733</TotalTime>
  <Words>487</Words>
  <Application>Microsoft Office PowerPoint</Application>
  <PresentationFormat>Custom</PresentationFormat>
  <Paragraphs>115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Astha Gangwar</cp:lastModifiedBy>
  <cp:revision>296</cp:revision>
  <dcterms:created xsi:type="dcterms:W3CDTF">2018-01-05T05:23:08Z</dcterms:created>
  <dcterms:modified xsi:type="dcterms:W3CDTF">2023-12-13T14:11:22Z</dcterms:modified>
</cp:coreProperties>
</file>