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3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8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1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77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4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8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41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81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3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70B42-FAB6-44BC-9976-A9C3F343058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7E7BE-F2AE-4B20-9D8A-1ED0D81F5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4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31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 API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Representational State </a:t>
            </a:r>
            <a:r>
              <a:rPr lang="en-IN" dirty="0" smtClean="0"/>
              <a:t>Transfer</a:t>
            </a:r>
          </a:p>
          <a:p>
            <a:endParaRPr lang="en-GB" dirty="0"/>
          </a:p>
          <a:p>
            <a:r>
              <a:rPr lang="en-GB" dirty="0"/>
              <a:t> REST APIs provide a flexible and scalable way for different software systems to communicate with each other over a network, most commonly the internet, using standard web protocols and formats like JSON or XML.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91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Frameworks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dirty="0" smtClean="0"/>
              <a:t>provide </a:t>
            </a:r>
            <a:r>
              <a:rPr lang="en-GB" dirty="0"/>
              <a:t>structure, organization, and common utilities for building web applications, APIs, and more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They help developers create applications faster by providing ready-made solutions to common development challenges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Advantages of using a framework:</a:t>
            </a:r>
          </a:p>
          <a:p>
            <a:r>
              <a:rPr lang="en-GB" b="1" dirty="0"/>
              <a:t>Productivity</a:t>
            </a:r>
            <a:r>
              <a:rPr lang="en-GB" dirty="0"/>
              <a:t>: Frameworks provide pre-built solutions for common tasks like routing, middleware management, and templating.</a:t>
            </a:r>
          </a:p>
          <a:p>
            <a:r>
              <a:rPr lang="en-GB" b="1" dirty="0"/>
              <a:t>Standardization</a:t>
            </a:r>
            <a:r>
              <a:rPr lang="en-GB" dirty="0"/>
              <a:t>: They establish patterns and structures that make code more maintainable and easier to understand.</a:t>
            </a:r>
          </a:p>
          <a:p>
            <a:r>
              <a:rPr lang="en-GB" b="1" dirty="0"/>
              <a:t>Community</a:t>
            </a:r>
            <a:r>
              <a:rPr lang="en-GB" dirty="0"/>
              <a:t>: Popular frameworks have large communities, extensive documentation, and many third-party plugins or extensions.</a:t>
            </a:r>
          </a:p>
          <a:p>
            <a:r>
              <a:rPr lang="en-GB" b="1" dirty="0"/>
              <a:t>Security</a:t>
            </a:r>
            <a:r>
              <a:rPr lang="en-GB" dirty="0"/>
              <a:t>: Well-maintained frameworks often include built-in security features and best practices.</a:t>
            </a:r>
          </a:p>
          <a:p>
            <a:r>
              <a:rPr lang="en-GB" b="1" dirty="0"/>
              <a:t>Performance</a:t>
            </a:r>
            <a:r>
              <a:rPr lang="en-GB" dirty="0"/>
              <a:t>: Many frameworks are optimized for performance and provide tools for caching, load balancing,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563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Express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Express.js </a:t>
            </a:r>
            <a:r>
              <a:rPr lang="en-GB" dirty="0" smtClean="0"/>
              <a:t> </a:t>
            </a:r>
            <a:r>
              <a:rPr lang="en-GB" dirty="0"/>
              <a:t>is the most popular Node.js web application </a:t>
            </a:r>
            <a:r>
              <a:rPr lang="en-GB" dirty="0" smtClean="0"/>
              <a:t>framework</a:t>
            </a:r>
          </a:p>
          <a:p>
            <a:r>
              <a:rPr lang="en-GB" dirty="0" smtClean="0"/>
              <a:t>Designed </a:t>
            </a:r>
            <a:r>
              <a:rPr lang="en-GB" dirty="0"/>
              <a:t>for building web applications and APIs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err="1" smtClean="0"/>
              <a:t>npm</a:t>
            </a:r>
            <a:r>
              <a:rPr lang="en-GB" dirty="0" smtClean="0"/>
              <a:t> install express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720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1) create folder Project1</a:t>
            </a:r>
          </a:p>
          <a:p>
            <a:r>
              <a:rPr lang="en-GB" dirty="0" smtClean="0"/>
              <a:t>2) </a:t>
            </a:r>
            <a:r>
              <a:rPr lang="en-GB" dirty="0" err="1" smtClean="0"/>
              <a:t>npm</a:t>
            </a:r>
            <a:r>
              <a:rPr lang="en-GB" dirty="0" smtClean="0"/>
              <a:t> </a:t>
            </a:r>
            <a:r>
              <a:rPr lang="en-GB" dirty="0" err="1" smtClean="0"/>
              <a:t>init</a:t>
            </a:r>
            <a:r>
              <a:rPr lang="en-GB" dirty="0" smtClean="0"/>
              <a:t> –y ------ </a:t>
            </a:r>
            <a:r>
              <a:rPr lang="en-GB" dirty="0" err="1" smtClean="0"/>
              <a:t>package.json</a:t>
            </a:r>
            <a:endParaRPr lang="en-GB" dirty="0" smtClean="0"/>
          </a:p>
          <a:p>
            <a:r>
              <a:rPr lang="en-GB" dirty="0" smtClean="0"/>
              <a:t>3)</a:t>
            </a:r>
          </a:p>
          <a:p>
            <a:endParaRPr lang="en-GB" dirty="0"/>
          </a:p>
          <a:p>
            <a:r>
              <a:rPr lang="en-IN" dirty="0" smtClean="0"/>
              <a:t>https://www.mockaroo.com/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7339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app.get</a:t>
            </a:r>
            <a:r>
              <a:rPr lang="en-GB" dirty="0"/>
              <a:t>() - Handle GET requests</a:t>
            </a:r>
          </a:p>
          <a:p>
            <a:r>
              <a:rPr lang="en-GB" dirty="0" err="1"/>
              <a:t>app.post</a:t>
            </a:r>
            <a:r>
              <a:rPr lang="en-GB" dirty="0"/>
              <a:t>() - Handle POST requests</a:t>
            </a:r>
          </a:p>
          <a:p>
            <a:r>
              <a:rPr lang="en-GB" dirty="0" err="1"/>
              <a:t>app.put</a:t>
            </a:r>
            <a:r>
              <a:rPr lang="en-GB" dirty="0"/>
              <a:t>() - Handle PUT requests</a:t>
            </a:r>
          </a:p>
          <a:p>
            <a:r>
              <a:rPr lang="en-GB" dirty="0" err="1"/>
              <a:t>app.delete</a:t>
            </a:r>
            <a:r>
              <a:rPr lang="en-GB" dirty="0"/>
              <a:t>() - Handle DELETE requests</a:t>
            </a:r>
          </a:p>
          <a:p>
            <a:r>
              <a:rPr lang="en-GB" dirty="0" err="1"/>
              <a:t>app.all</a:t>
            </a:r>
            <a:r>
              <a:rPr lang="en-GB" dirty="0"/>
              <a:t>() - Handle all HTTP methods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393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Modules 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We can use inbuilt modules from Node</a:t>
            </a:r>
          </a:p>
          <a:p>
            <a:pPr marL="0" indent="0">
              <a:buNone/>
            </a:pPr>
            <a:r>
              <a:rPr lang="en-GB" dirty="0" smtClean="0"/>
              <a:t>            Like fs , http , </a:t>
            </a:r>
            <a:r>
              <a:rPr lang="en-GB" dirty="0" err="1" smtClean="0"/>
              <a:t>url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 smtClean="0"/>
              <a:t>As per requirement we can create our own modules also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Modules are two type </a:t>
            </a:r>
          </a:p>
          <a:p>
            <a:pPr marL="514350" indent="-514350">
              <a:buAutoNum type="arabicParenR"/>
            </a:pPr>
            <a:r>
              <a:rPr lang="en-GB" dirty="0" smtClean="0"/>
              <a:t>Common JS                                   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Every .</a:t>
            </a:r>
            <a:r>
              <a:rPr lang="en-GB" dirty="0" err="1" smtClean="0"/>
              <a:t>js</a:t>
            </a:r>
            <a:r>
              <a:rPr lang="en-GB" dirty="0" smtClean="0"/>
              <a:t> file is a module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We can use </a:t>
            </a:r>
            <a:r>
              <a:rPr lang="en-GB" dirty="0" err="1" smtClean="0"/>
              <a:t>keywors</a:t>
            </a:r>
            <a:r>
              <a:rPr lang="en-GB" dirty="0" smtClean="0"/>
              <a:t> </a:t>
            </a:r>
            <a:r>
              <a:rPr lang="en-GB" b="1" dirty="0" smtClean="0"/>
              <a:t>exports  , </a:t>
            </a:r>
            <a:r>
              <a:rPr lang="en-GB" b="1" dirty="0" err="1" smtClean="0"/>
              <a:t>module.exports</a:t>
            </a:r>
            <a:r>
              <a:rPr lang="en-GB" b="1" dirty="0" smtClean="0"/>
              <a:t>  </a:t>
            </a:r>
            <a:r>
              <a:rPr lang="en-GB" dirty="0" smtClean="0"/>
              <a:t>and to use </a:t>
            </a:r>
            <a:r>
              <a:rPr lang="en-GB" b="1" dirty="0" smtClean="0"/>
              <a:t>require()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85475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xport </a:t>
            </a:r>
          </a:p>
          <a:p>
            <a:endParaRPr lang="en-GB" dirty="0"/>
          </a:p>
          <a:p>
            <a:r>
              <a:rPr lang="en-GB" dirty="0" smtClean="0"/>
              <a:t>import</a:t>
            </a:r>
            <a:r>
              <a:rPr lang="en-GB" dirty="0"/>
              <a:t> * as math from './</a:t>
            </a:r>
            <a:r>
              <a:rPr lang="en-GB" dirty="0" err="1"/>
              <a:t>math.mjs</a:t>
            </a:r>
            <a:r>
              <a:rPr lang="en-GB" dirty="0"/>
              <a:t>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861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 smtClean="0"/>
              <a:t>ES Modules</a:t>
            </a:r>
          </a:p>
          <a:p>
            <a:r>
              <a:rPr lang="en-GB" dirty="0"/>
              <a:t>ES Modules (ESM) is the official standard format for packaging JavaScript code for reuse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Enabling </a:t>
            </a:r>
            <a:r>
              <a:rPr lang="en-GB" dirty="0"/>
              <a:t>ES Modules</a:t>
            </a:r>
          </a:p>
          <a:p>
            <a:r>
              <a:rPr lang="en-GB" dirty="0"/>
              <a:t>There are several ways to enable ES Modules in Node.js:</a:t>
            </a:r>
          </a:p>
          <a:p>
            <a:pPr marL="0" indent="0">
              <a:buNone/>
            </a:pPr>
            <a:r>
              <a:rPr lang="en-GB" dirty="0"/>
              <a:t>1. Using the .</a:t>
            </a:r>
            <a:r>
              <a:rPr lang="en-GB" dirty="0" err="1"/>
              <a:t>mjs</a:t>
            </a:r>
            <a:r>
              <a:rPr lang="en-GB" dirty="0"/>
              <a:t> File Extension</a:t>
            </a:r>
          </a:p>
          <a:p>
            <a:r>
              <a:rPr lang="en-GB" dirty="0"/>
              <a:t>The simplest way is to use the .</a:t>
            </a:r>
            <a:r>
              <a:rPr lang="en-GB" dirty="0" err="1"/>
              <a:t>mjs</a:t>
            </a:r>
            <a:r>
              <a:rPr lang="en-GB" dirty="0"/>
              <a:t> extension for your files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2</a:t>
            </a:r>
            <a:r>
              <a:rPr lang="en-GB" dirty="0"/>
              <a:t>. Setting "type": "module" in </a:t>
            </a:r>
            <a:r>
              <a:rPr lang="en-GB" dirty="0" err="1"/>
              <a:t>package.json</a:t>
            </a:r>
            <a:endParaRPr lang="en-GB" dirty="0"/>
          </a:p>
          <a:p>
            <a:r>
              <a:rPr lang="en-GB" dirty="0"/>
              <a:t>To use ES Modules with regular .</a:t>
            </a:r>
            <a:r>
              <a:rPr lang="en-GB" dirty="0" err="1"/>
              <a:t>js</a:t>
            </a:r>
            <a:r>
              <a:rPr lang="en-GB" dirty="0"/>
              <a:t> files, add the following to your </a:t>
            </a:r>
            <a:r>
              <a:rPr lang="en-GB" dirty="0" err="1"/>
              <a:t>package.json</a:t>
            </a:r>
            <a:r>
              <a:rPr lang="en-GB" dirty="0"/>
              <a:t>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8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 </a:t>
            </a:r>
            <a:r>
              <a:rPr lang="en-GB" dirty="0" err="1" smtClean="0"/>
              <a:t>fs.access</a:t>
            </a:r>
            <a:r>
              <a:rPr lang="en-GB" dirty="0" smtClean="0"/>
              <a:t>() parameters: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b="1" dirty="0" smtClean="0"/>
              <a:t>path</a:t>
            </a:r>
            <a:r>
              <a:rPr lang="en-GB" b="1" dirty="0"/>
              <a:t>: </a:t>
            </a:r>
          </a:p>
          <a:p>
            <a:r>
              <a:rPr lang="en-GB" dirty="0"/>
              <a:t>The path to the file or directory you want to check. This can be a string, Buffer, or URL object using the file: protocol.</a:t>
            </a:r>
          </a:p>
          <a:p>
            <a:pPr marL="0" indent="0">
              <a:buNone/>
            </a:pPr>
            <a:r>
              <a:rPr lang="en-GB" dirty="0"/>
              <a:t>mode (optional): </a:t>
            </a:r>
          </a:p>
          <a:p>
            <a:r>
              <a:rPr lang="en-GB" dirty="0"/>
              <a:t>An integer specifying the accessibility checks to perform. You can combine multiple checks using the bitwise OR operator (|).</a:t>
            </a:r>
            <a:r>
              <a:rPr lang="en-GB" dirty="0" err="1"/>
              <a:t>fs.constants.F_OK</a:t>
            </a:r>
            <a:r>
              <a:rPr lang="en-GB" dirty="0"/>
              <a:t>: Checks if the file or directory exists and is visible to the calling process. This is the default if mode is omitted.</a:t>
            </a:r>
          </a:p>
          <a:p>
            <a:r>
              <a:rPr lang="en-GB" dirty="0" err="1"/>
              <a:t>fs.constants.R_OK</a:t>
            </a:r>
            <a:r>
              <a:rPr lang="en-GB" dirty="0"/>
              <a:t>: Checks if the file or directory can be read by the calling process.</a:t>
            </a:r>
          </a:p>
          <a:p>
            <a:r>
              <a:rPr lang="en-GB" dirty="0" err="1"/>
              <a:t>fs.constants.W_OK</a:t>
            </a:r>
            <a:r>
              <a:rPr lang="en-GB" dirty="0"/>
              <a:t>: Checks if the file or directory can be written to by the calling process.</a:t>
            </a:r>
          </a:p>
          <a:p>
            <a:pPr fontAlgn="ctr"/>
            <a:r>
              <a:rPr lang="en-GB" dirty="0" err="1"/>
              <a:t>fs.constants.X_OK</a:t>
            </a:r>
            <a:r>
              <a:rPr lang="en-GB" dirty="0"/>
              <a:t>: Checks if the file or directory can be executed by the calling process. (Note: This has no effect on Windows and behaves like F_OK). </a:t>
            </a:r>
          </a:p>
          <a:p>
            <a:pPr marL="0" indent="0">
              <a:buNone/>
            </a:pPr>
            <a:r>
              <a:rPr lang="en-GB" dirty="0" err="1"/>
              <a:t>callback</a:t>
            </a:r>
            <a:r>
              <a:rPr lang="en-GB" dirty="0"/>
              <a:t> (for asynchronous versions): </a:t>
            </a:r>
          </a:p>
          <a:p>
            <a:r>
              <a:rPr lang="en-GB" dirty="0"/>
              <a:t>A function that is called after the access check is complete. It receives an error object as its first argument if the access check fails.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07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http package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can write code to send </a:t>
            </a:r>
            <a:r>
              <a:rPr lang="en-GB" dirty="0" err="1" smtClean="0"/>
              <a:t>req</a:t>
            </a:r>
            <a:r>
              <a:rPr lang="en-GB" dirty="0" smtClean="0"/>
              <a:t> and response </a:t>
            </a:r>
          </a:p>
          <a:p>
            <a:r>
              <a:rPr lang="en-GB" dirty="0" smtClean="0"/>
              <a:t>We deal with http methods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0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Path Module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The </a:t>
            </a:r>
            <a:r>
              <a:rPr lang="en-GB" dirty="0"/>
              <a:t>Path module is a built-in Node.js module that provides tools for handling and transforming file paths across different operating systems.</a:t>
            </a:r>
          </a:p>
          <a:p>
            <a:r>
              <a:rPr lang="en-GB" dirty="0"/>
              <a:t>Since Windows uses backslashes (\) and POSIX systems (Linux, </a:t>
            </a:r>
            <a:r>
              <a:rPr lang="en-GB" dirty="0" err="1"/>
              <a:t>macOS</a:t>
            </a:r>
            <a:r>
              <a:rPr lang="en-GB" dirty="0"/>
              <a:t>) use forward slashes (/), the Path module helps write cross-platform code that works correctly on any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2430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console.log("name " , __</a:t>
            </a:r>
            <a:r>
              <a:rPr lang="en-IN" dirty="0" err="1"/>
              <a:t>dirname</a:t>
            </a:r>
            <a:r>
              <a:rPr lang="en-IN" dirty="0"/>
              <a:t>);</a:t>
            </a:r>
          </a:p>
          <a:p>
            <a:r>
              <a:rPr lang="en-IN" dirty="0"/>
              <a:t>console.log("file name " , __filename);</a:t>
            </a:r>
          </a:p>
          <a:p>
            <a:r>
              <a:rPr lang="en-IN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d = </a:t>
            </a:r>
            <a:r>
              <a:rPr lang="en-IN" dirty="0" err="1"/>
              <a:t>path.join</a:t>
            </a:r>
            <a:r>
              <a:rPr lang="en-IN" dirty="0"/>
              <a:t>(__</a:t>
            </a:r>
            <a:r>
              <a:rPr lang="en-IN" dirty="0" err="1"/>
              <a:t>dirname</a:t>
            </a:r>
            <a:r>
              <a:rPr lang="en-IN" dirty="0"/>
              <a:t>  , '</a:t>
            </a:r>
            <a:r>
              <a:rPr lang="en-IN" dirty="0" err="1"/>
              <a:t>d.json</a:t>
            </a:r>
            <a:r>
              <a:rPr lang="en-IN" dirty="0" smtClean="0"/>
              <a:t>')</a:t>
            </a:r>
          </a:p>
          <a:p>
            <a:endParaRPr lang="en-GB" dirty="0"/>
          </a:p>
          <a:p>
            <a:r>
              <a:rPr lang="en-IN" dirty="0" err="1"/>
              <a:t>const</a:t>
            </a:r>
            <a:r>
              <a:rPr lang="en-IN" dirty="0"/>
              <a:t> </a:t>
            </a:r>
            <a:r>
              <a:rPr lang="en-IN" dirty="0" err="1"/>
              <a:t>pathInfo</a:t>
            </a:r>
            <a:r>
              <a:rPr lang="en-IN" dirty="0"/>
              <a:t> = </a:t>
            </a:r>
            <a:r>
              <a:rPr lang="en-IN" dirty="0" err="1"/>
              <a:t>path.parse</a:t>
            </a:r>
            <a:r>
              <a:rPr lang="en-IN" dirty="0"/>
              <a:t>('/users/docs/file.txt</a:t>
            </a:r>
            <a:r>
              <a:rPr lang="en-IN" dirty="0" smtClean="0"/>
              <a:t>');</a:t>
            </a:r>
          </a:p>
          <a:p>
            <a:r>
              <a:rPr lang="en-IN" dirty="0"/>
              <a:t>console.log('Directory:', </a:t>
            </a:r>
            <a:r>
              <a:rPr lang="en-IN" dirty="0" err="1"/>
              <a:t>pathInfo.dir</a:t>
            </a:r>
            <a:r>
              <a:rPr lang="en-IN" dirty="0"/>
              <a:t>); // /users/docs</a:t>
            </a:r>
            <a:br>
              <a:rPr lang="en-IN" dirty="0"/>
            </a:br>
            <a:r>
              <a:rPr lang="en-IN" dirty="0"/>
              <a:t>console.log('Filename:', </a:t>
            </a:r>
            <a:r>
              <a:rPr lang="en-IN" dirty="0" err="1"/>
              <a:t>pathInfo.base</a:t>
            </a:r>
            <a:r>
              <a:rPr lang="en-IN" dirty="0"/>
              <a:t>); // file.txt</a:t>
            </a:r>
            <a:br>
              <a:rPr lang="en-IN" dirty="0"/>
            </a:br>
            <a:r>
              <a:rPr lang="en-IN" dirty="0"/>
              <a:t>console.log('Name only:', pathInfo.name); // file</a:t>
            </a:r>
            <a:br>
              <a:rPr lang="en-IN" dirty="0"/>
            </a:br>
            <a:r>
              <a:rPr lang="en-IN" dirty="0"/>
              <a:t>console.log('Extension:', </a:t>
            </a:r>
            <a:r>
              <a:rPr lang="en-IN" dirty="0" err="1"/>
              <a:t>pathInfo.ext</a:t>
            </a:r>
            <a:r>
              <a:rPr lang="en-IN" dirty="0"/>
              <a:t>); // .txt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39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API is a set of rules that allow different software applications to communicate with each other .Think of it as a </a:t>
            </a:r>
            <a:r>
              <a:rPr lang="en-GB" b="1" dirty="0"/>
              <a:t>bridge</a:t>
            </a:r>
            <a:r>
              <a:rPr lang="en-GB" dirty="0"/>
              <a:t> that connects two systems—such as a client and a server—and enables them to work together seamlessly.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46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428</Words>
  <Application>Microsoft Office PowerPoint</Application>
  <PresentationFormat>On-screen Show (4:3)</PresentationFormat>
  <Paragraphs>77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Modules  </vt:lpstr>
      <vt:lpstr>PowerPoint Presentation</vt:lpstr>
      <vt:lpstr>PowerPoint Presentation</vt:lpstr>
      <vt:lpstr> fs.access() parameters:</vt:lpstr>
      <vt:lpstr>http package </vt:lpstr>
      <vt:lpstr> Path Module</vt:lpstr>
      <vt:lpstr>PowerPoint Presentation</vt:lpstr>
      <vt:lpstr>PowerPoint Presentation</vt:lpstr>
      <vt:lpstr>REST API </vt:lpstr>
      <vt:lpstr>Frameworks</vt:lpstr>
      <vt:lpstr>Express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</cp:revision>
  <dcterms:created xsi:type="dcterms:W3CDTF">2025-09-23T23:31:27Z</dcterms:created>
  <dcterms:modified xsi:type="dcterms:W3CDTF">2025-09-24T02:56:59Z</dcterms:modified>
</cp:coreProperties>
</file>