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Crime Data Analysis: Methodologies &amp; Utility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structured approach for crime trend analysis and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Crime data analysis helps law enforcement agencies and policymakers detect trends, identify hotspots, and forecast crime patterns. This presentation outlines key methodologies used before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missing values</a:t>
            </a:r>
          </a:p>
          <a:p>
            <a:r>
              <a:t>- Encoding categorical data</a:t>
            </a:r>
          </a:p>
          <a:p>
            <a:r>
              <a:t>- Normalizing numerical features</a:t>
            </a:r>
          </a:p>
          <a:p>
            <a:r>
              <a:t>- Removing outliers (Z-score &amp; IQR)</a:t>
            </a:r>
          </a:p>
          <a:p>
            <a:r>
              <a:t>- Extracting time-based features (year, month, day)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Clustering: 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Groups similar crime patterns into clusters</a:t>
            </a:r>
          </a:p>
          <a:p>
            <a:r>
              <a:t>- Determines high-crime areas</a:t>
            </a:r>
          </a:p>
          <a:p>
            <a:r>
              <a:t>- Uses the Elbow Method to find optimal K</a:t>
            </a:r>
          </a:p>
          <a:p>
            <a:r>
              <a:t>- Helps in regional crime 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Classification: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Probabilistic model for crime type prediction</a:t>
            </a:r>
          </a:p>
          <a:p>
            <a:r>
              <a:t>- Assumes feature independence</a:t>
            </a:r>
          </a:p>
          <a:p>
            <a:r>
              <a:t>- Fast and efficient for large datasets</a:t>
            </a:r>
          </a:p>
          <a:p>
            <a:r>
              <a:t>- Useful for categorizing crimes as violent vs. non-violent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Detection: Z-Score &amp; IQR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Identifies crime outliers or unusual spikes</a:t>
            </a:r>
          </a:p>
          <a:p>
            <a:r>
              <a:t>- Z-score detects extreme values beyond a threshold</a:t>
            </a:r>
          </a:p>
          <a:p>
            <a:r>
              <a:t>- IQR finds crimes outside normal data distribution</a:t>
            </a:r>
          </a:p>
          <a:p>
            <a:r>
              <a:t>- Helps in detecting new emerging crime patterns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Crime Forecasting &amp; Pattern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Time series analysis for crime trend prediction</a:t>
            </a:r>
          </a:p>
          <a:p>
            <a:r>
              <a:t>- Uses Moving Averages &amp; ARIMA models</a:t>
            </a:r>
          </a:p>
          <a:p>
            <a:r>
              <a:t>- Helps in proactive policing and resource allocation</a:t>
            </a:r>
          </a:p>
          <a:p>
            <a:r>
              <a:t>- Identifies seasonal crime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Supports law enforcement in crime prevention</a:t>
            </a:r>
          </a:p>
          <a:p>
            <a:r>
              <a:t>- Enhances urban safety and surveillance strategies</a:t>
            </a:r>
          </a:p>
          <a:p>
            <a:r>
              <a:t>- Aids policymakers in allocating resources</a:t>
            </a:r>
          </a:p>
          <a:p>
            <a:r>
              <a:t>- Provides actionable insights for better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