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>
        <p:scale>
          <a:sx n="75" d="100"/>
          <a:sy n="75" d="100"/>
        </p:scale>
        <p:origin x="1008" y="-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74FC-523C-42F4-BD6E-5E826706C0B1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E47A-E62C-4098-A3A5-8DBC124C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74FC-523C-42F4-BD6E-5E826706C0B1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E47A-E62C-4098-A3A5-8DBC124C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9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74FC-523C-42F4-BD6E-5E826706C0B1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E47A-E62C-4098-A3A5-8DBC124C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3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74FC-523C-42F4-BD6E-5E826706C0B1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E47A-E62C-4098-A3A5-8DBC124C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1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74FC-523C-42F4-BD6E-5E826706C0B1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E47A-E62C-4098-A3A5-8DBC124C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7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74FC-523C-42F4-BD6E-5E826706C0B1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E47A-E62C-4098-A3A5-8DBC124C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74FC-523C-42F4-BD6E-5E826706C0B1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E47A-E62C-4098-A3A5-8DBC124C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5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74FC-523C-42F4-BD6E-5E826706C0B1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E47A-E62C-4098-A3A5-8DBC124C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6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74FC-523C-42F4-BD6E-5E826706C0B1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E47A-E62C-4098-A3A5-8DBC124C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2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74FC-523C-42F4-BD6E-5E826706C0B1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E47A-E62C-4098-A3A5-8DBC124C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8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74FC-523C-42F4-BD6E-5E826706C0B1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E47A-E62C-4098-A3A5-8DBC124C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4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574FC-523C-42F4-BD6E-5E826706C0B1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2E47A-E62C-4098-A3A5-8DBC124C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843" y="4416"/>
            <a:ext cx="6858000" cy="9144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flipH="1">
            <a:off x="2390813" y="4415"/>
            <a:ext cx="4498272" cy="9139585"/>
          </a:xfrm>
          <a:prstGeom prst="rect">
            <a:avLst/>
          </a:prstGeom>
          <a:gradFill>
            <a:gsLst>
              <a:gs pos="29885">
                <a:srgbClr val="CCCCCC"/>
              </a:gs>
              <a:gs pos="16250">
                <a:srgbClr val="CFCFCF"/>
              </a:gs>
              <a:gs pos="73400">
                <a:srgbClr val="C4C4C4"/>
              </a:gs>
              <a:gs pos="10000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 smtClean="0"/>
              <a:t>nc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91326" y="4772"/>
            <a:ext cx="4066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MST.Shima</a:t>
            </a:r>
            <a:r>
              <a:rPr lang="en-US" sz="2400" dirty="0" smtClean="0"/>
              <a:t> </a:t>
            </a:r>
            <a:r>
              <a:rPr lang="en-US" sz="3200" dirty="0" err="1" smtClean="0"/>
              <a:t>Akter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043990" y="582987"/>
            <a:ext cx="416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Design &amp; Development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791326" y="1179095"/>
            <a:ext cx="34530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41294" y="341129"/>
            <a:ext cx="1443789" cy="1443789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1985210"/>
            <a:ext cx="1756617" cy="613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8492" y="1985210"/>
            <a:ext cx="1436239" cy="54142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261" y="3241342"/>
            <a:ext cx="667753" cy="66775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53461" y="3159036"/>
            <a:ext cx="1907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Dhaka </a:t>
            </a:r>
            <a:r>
              <a:rPr lang="en-US" dirty="0" err="1" smtClean="0"/>
              <a:t>Mohila</a:t>
            </a:r>
            <a:r>
              <a:rPr lang="en-US" dirty="0" smtClean="0"/>
              <a:t> Polytechnic Institute.</a:t>
            </a:r>
          </a:p>
          <a:p>
            <a:r>
              <a:rPr lang="en-US" dirty="0" smtClean="0"/>
              <a:t>Dhaka 1207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8126" y="176907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58998" y="1985210"/>
            <a:ext cx="11457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Contact</a:t>
            </a:r>
            <a:endParaRPr lang="en-US" sz="24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0" y="1879600"/>
            <a:ext cx="22250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427" y="2542744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Cell:+8801642029565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-10294" y="2823279"/>
            <a:ext cx="2905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aktermstshima9@gmail.com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02189" y="4252254"/>
            <a:ext cx="1947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577" y="4687614"/>
            <a:ext cx="21630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To Secure a challenging position in my Career by filly utilizing my training and skills creating a positive atmosphere   and enhance my skills more, as well as contribute to the success     of company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3091367" y="1262684"/>
            <a:ext cx="2906670" cy="582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Experience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067689" y="1931135"/>
            <a:ext cx="146250" cy="151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240007" y="1831910"/>
            <a:ext cx="339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Jr. Web Designer &amp; Development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166882" y="2181201"/>
            <a:ext cx="3207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IIST Polytechnic Institute  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3114136" y="2670118"/>
            <a:ext cx="2265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Jr. Web Developer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3091367" y="2781590"/>
            <a:ext cx="148640" cy="140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222770" y="2945201"/>
            <a:ext cx="2758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Engineers Computing &amp; Computers Ltd (ECC)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3097538" y="3620393"/>
            <a:ext cx="183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Skill Care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Oval 49"/>
          <p:cNvSpPr/>
          <p:nvPr/>
        </p:nvSpPr>
        <p:spPr>
          <a:xfrm>
            <a:off x="3117731" y="3751761"/>
            <a:ext cx="128203" cy="11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973205" y="4145536"/>
            <a:ext cx="2297267" cy="560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Education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 flipV="1">
            <a:off x="2540490" y="4800133"/>
            <a:ext cx="309957" cy="24837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2650957" y="4866297"/>
            <a:ext cx="260485" cy="257494"/>
          </a:xfrm>
          <a:prstGeom prst="roundRect">
            <a:avLst>
              <a:gd name="adj" fmla="val 877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859513" y="4806497"/>
            <a:ext cx="337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Diploma in Computer Engineering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061580" y="5112101"/>
            <a:ext cx="3319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Dhaka </a:t>
            </a:r>
            <a:r>
              <a:rPr lang="en-US" sz="1400" dirty="0" err="1" smtClean="0"/>
              <a:t>Mohila</a:t>
            </a:r>
            <a:r>
              <a:rPr lang="en-US" sz="1400" dirty="0" smtClean="0"/>
              <a:t> Polytechnic Institute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3009070" y="5401159"/>
            <a:ext cx="220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CGPA: Appeared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48477" y="5664688"/>
            <a:ext cx="2683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Training Title: Web Designer &amp; Development</a:t>
            </a:r>
            <a:endParaRPr lang="en-US" sz="1400" dirty="0"/>
          </a:p>
        </p:txBody>
      </p:sp>
      <p:sp>
        <p:nvSpPr>
          <p:cNvPr id="61" name="Rounded Rectangle 60"/>
          <p:cNvSpPr/>
          <p:nvPr/>
        </p:nvSpPr>
        <p:spPr>
          <a:xfrm>
            <a:off x="2973205" y="6290831"/>
            <a:ext cx="1768873" cy="379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Skills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40522" y="6676514"/>
            <a:ext cx="2575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</a:t>
            </a:r>
            <a:r>
              <a:rPr lang="en-US" sz="1400" dirty="0" smtClean="0"/>
              <a:t>b Designer &amp; Development</a:t>
            </a:r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2969447" y="6766307"/>
            <a:ext cx="121920" cy="115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983298" y="7031396"/>
            <a:ext cx="2092819" cy="3602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994124" y="7481865"/>
            <a:ext cx="223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Dr. Sheik Abu Reza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028038" y="7787963"/>
            <a:ext cx="1908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Director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3017280" y="8028634"/>
            <a:ext cx="226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Formar</a:t>
            </a:r>
            <a:r>
              <a:rPr lang="en-US" sz="1600" dirty="0" smtClean="0"/>
              <a:t> Director (DTE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043285" y="8286963"/>
            <a:ext cx="212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Cell: 01711802800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3061580" y="8432615"/>
            <a:ext cx="3114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E-mail: bteb.reza@gmail.com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05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123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IIST</dc:creator>
  <cp:lastModifiedBy>IIST</cp:lastModifiedBy>
  <cp:revision>14</cp:revision>
  <dcterms:created xsi:type="dcterms:W3CDTF">2023-01-15T03:46:38Z</dcterms:created>
  <dcterms:modified xsi:type="dcterms:W3CDTF">2023-01-15T05:58:01Z</dcterms:modified>
</cp:coreProperties>
</file>