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58" r:id="rId3"/>
    <p:sldId id="259" r:id="rId4"/>
    <p:sldId id="260" r:id="rId5"/>
    <p:sldId id="261" r:id="rId6"/>
    <p:sldId id="262" r:id="rId7"/>
    <p:sldId id="263" r:id="rId8"/>
    <p:sldId id="264" r:id="rId9"/>
    <p:sldId id="265" r:id="rId10"/>
    <p:sldId id="267" r:id="rId11"/>
    <p:sldId id="266" r:id="rId12"/>
    <p:sldId id="297" r:id="rId13"/>
    <p:sldId id="296" r:id="rId14"/>
  </p:sldIdLst>
  <p:sldSz cx="9144000" cy="5143500" type="screen16x9"/>
  <p:notesSz cx="6858000" cy="9144000"/>
  <p:embeddedFontLst>
    <p:embeddedFont>
      <p:font typeface="Anaheim" panose="020B0604020202020204" charset="0"/>
      <p:regular r:id="rId17"/>
    </p:embeddedFont>
    <p:embeddedFont>
      <p:font typeface="Arimo" panose="020B0604020202020204" charset="0"/>
      <p:regular r:id="rId18"/>
      <p:bold r:id="rId19"/>
      <p:italic r:id="rId20"/>
      <p:boldItalic r:id="rId21"/>
    </p:embeddedFont>
    <p:embeddedFont>
      <p:font typeface="Bebas Neue" panose="020B0606020202050201" pitchFamily="34" charset="0"/>
      <p:regular r:id="rId22"/>
    </p:embeddedFont>
    <p:embeddedFont>
      <p:font typeface="Poppins ExtraBold" panose="020B0502040204020203"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A78"/>
    <a:srgbClr val="A7B3B2"/>
    <a:srgbClr val="E0B4A4"/>
    <a:srgbClr val="1C343C"/>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6357" autoAdjust="0"/>
  </p:normalViewPr>
  <p:slideViewPr>
    <p:cSldViewPr snapToGrid="0">
      <p:cViewPr varScale="1">
        <p:scale>
          <a:sx n="78" d="100"/>
          <a:sy n="78" d="100"/>
        </p:scale>
        <p:origin x="924" y="52"/>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64" Type="http://customschemas.google.com/relationships/presentationmetadata" Target="metadata"/><Relationship Id="rId69"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ohan\Documents\Hotel%20Reservation.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Reservation.xlsx]Sheet3!PivotTable2</c:name>
    <c:fmtId val="6"/>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400" dirty="0">
                <a:solidFill>
                  <a:schemeClr val="bg1">
                    <a:lumMod val="25000"/>
                  </a:schemeClr>
                </a:solidFill>
              </a:rPr>
              <a:t>Total Reservations</a:t>
            </a:r>
          </a:p>
        </c:rich>
      </c:tx>
      <c:layout>
        <c:manualLayout>
          <c:xMode val="edge"/>
          <c:yMode val="edge"/>
          <c:x val="0.24227077865266841"/>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63500" sx="102000" sy="102000" algn="ctr" rotWithShape="0">
              <a:prstClr val="black">
                <a:alpha val="20000"/>
              </a:prstClr>
            </a:outerShdw>
          </a:effectLst>
        </c:spPr>
      </c:pivotFmt>
      <c:pivotFmt>
        <c:idx val="4"/>
        <c:spPr>
          <a:solidFill>
            <a:schemeClr val="accent1"/>
          </a:solidFill>
          <a:ln>
            <a:noFill/>
          </a:ln>
          <a:effectLst>
            <a:outerShdw blurRad="63500" sx="102000" sy="102000" algn="ctr" rotWithShape="0">
              <a:prstClr val="black">
                <a:alpha val="20000"/>
              </a:prstClr>
            </a:outerShdw>
          </a:effectLst>
        </c:spPr>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pivotFmt>
      <c:pivotFmt>
        <c:idx val="7"/>
        <c:spPr>
          <a:solidFill>
            <a:schemeClr val="accent1"/>
          </a:solidFill>
          <a:ln>
            <a:noFill/>
          </a:ln>
          <a:effectLst>
            <a:outerShdw blurRad="63500" sx="102000" sy="102000" algn="ctr" rotWithShape="0">
              <a:prstClr val="black">
                <a:alpha val="20000"/>
              </a:prstClr>
            </a:outerShdw>
          </a:effectLst>
        </c:spPr>
      </c:pivotFmt>
      <c:pivotFmt>
        <c:idx val="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pivotFmt>
      <c:pivotFmt>
        <c:idx val="10"/>
        <c:spPr>
          <a:solidFill>
            <a:schemeClr val="accent1"/>
          </a:solidFill>
          <a:ln>
            <a:noFill/>
          </a:ln>
          <a:effectLst>
            <a:outerShdw blurRad="63500" sx="102000" sy="102000" algn="ctr" rotWithShape="0">
              <a:prstClr val="black">
                <a:alpha val="20000"/>
              </a:prstClr>
            </a:outerShdw>
          </a:effectLst>
        </c:spPr>
      </c:pivotFmt>
    </c:pivotFmts>
    <c:plotArea>
      <c:layout/>
      <c:pieChart>
        <c:varyColors val="1"/>
        <c:ser>
          <c:idx val="0"/>
          <c:order val="0"/>
          <c:tx>
            <c:strRef>
              <c:f>Sheet3!$B$3</c:f>
              <c:strCache>
                <c:ptCount val="1"/>
                <c:pt idx="0">
                  <c:v>Total</c:v>
                </c:pt>
              </c:strCache>
            </c:strRef>
          </c:tx>
          <c:explosion val="10"/>
          <c:dPt>
            <c:idx val="0"/>
            <c:bubble3D val="0"/>
            <c:explosion val="0"/>
            <c:spPr>
              <a:solidFill>
                <a:schemeClr val="accent1">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DE6-471E-8606-51CB36176D3A}"/>
              </c:ext>
            </c:extLst>
          </c:dPt>
          <c:dPt>
            <c:idx val="1"/>
            <c:bubble3D val="0"/>
            <c:spPr>
              <a:solidFill>
                <a:schemeClr val="tx1">
                  <a:lumMod val="75000"/>
                  <a:lumOff val="2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DE6-471E-8606-51CB36176D3A}"/>
              </c:ext>
            </c:extLst>
          </c:dPt>
          <c:dLbls>
            <c:dLbl>
              <c:idx val="0"/>
              <c:layout>
                <c:manualLayout>
                  <c:x val="6.9348108666848138E-3"/>
                  <c:y val="0"/>
                </c:manualLayout>
              </c:layout>
              <c:tx>
                <c:rich>
                  <a:bodyPr/>
                  <a:lstStyle/>
                  <a:p>
                    <a:fld id="{19550706-BED0-450B-96C0-6F1D8229AC11}" type="CATEGORYNAME">
                      <a:rPr lang="en-US">
                        <a:solidFill>
                          <a:schemeClr val="tx1"/>
                        </a:solidFill>
                      </a:rPr>
                      <a:pPr/>
                      <a:t>[CATEGORY NAME]</a:t>
                    </a:fld>
                    <a:r>
                      <a:rPr lang="en-US" baseline="0" dirty="0">
                        <a:solidFill>
                          <a:schemeClr val="tx1"/>
                        </a:solidFill>
                      </a:rPr>
                      <a:t>
</a:t>
                    </a:r>
                    <a:fld id="{9E4BD3C2-ECA5-44B1-9B54-1789EF624146}" type="PERCENTAGE">
                      <a:rPr lang="en-US" baseline="0">
                        <a:solidFill>
                          <a:schemeClr val="tx1"/>
                        </a:solidFill>
                      </a:rPr>
                      <a:pPr/>
                      <a:t>[PERCENTAGE]</a:t>
                    </a:fld>
                    <a:endParaRPr lang="en-US" baseline="0" dirty="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DE6-471E-8606-51CB36176D3A}"/>
                </c:ext>
              </c:extLst>
            </c:dLbl>
            <c:dLbl>
              <c:idx val="1"/>
              <c:layout>
                <c:manualLayout>
                  <c:x val="1.9224764425188057E-7"/>
                  <c:y val="-6.8873158672938625E-2"/>
                </c:manualLayout>
              </c:layout>
              <c:tx>
                <c:rich>
                  <a:bodyPr/>
                  <a:lstStyle/>
                  <a:p>
                    <a:fld id="{669614C7-06C3-475B-BBAF-2DFC38FCBAAE}" type="CATEGORYNAME">
                      <a:rPr lang="en-US">
                        <a:solidFill>
                          <a:schemeClr val="tx1"/>
                        </a:solidFill>
                      </a:rPr>
                      <a:pPr/>
                      <a:t>[CATEGORY NAME]</a:t>
                    </a:fld>
                    <a:r>
                      <a:rPr lang="en-US" baseline="0" dirty="0">
                        <a:solidFill>
                          <a:schemeClr val="tx1"/>
                        </a:solidFill>
                      </a:rPr>
                      <a:t>
</a:t>
                    </a:r>
                    <a:fld id="{2DD23659-4B34-41A8-97C6-9032B262B91F}" type="PERCENTAGE">
                      <a:rPr lang="en-US" baseline="0">
                        <a:solidFill>
                          <a:schemeClr val="tx1"/>
                        </a:solidFill>
                      </a:rPr>
                      <a:pPr/>
                      <a:t>[PERCENTAGE]</a:t>
                    </a:fld>
                    <a:endParaRPr lang="en-US" baseline="0" dirty="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layout>
                    <c:manualLayout>
                      <c:w val="0.3032442628773841"/>
                      <c:h val="0.17361100155395862"/>
                    </c:manualLayout>
                  </c15:layout>
                  <c15:dlblFieldTable/>
                  <c15:showDataLabelsRange val="0"/>
                </c:ext>
                <c:ext xmlns:c16="http://schemas.microsoft.com/office/drawing/2014/chart" uri="{C3380CC4-5D6E-409C-BE32-E72D297353CC}">
                  <c16:uniqueId val="{00000003-2DE6-471E-8606-51CB36176D3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Ref>
              <c:f>Sheet3!$A$4:$A$6</c:f>
              <c:strCache>
                <c:ptCount val="2"/>
                <c:pt idx="0">
                  <c:v>Canceled</c:v>
                </c:pt>
                <c:pt idx="1">
                  <c:v>Not_Canceled</c:v>
                </c:pt>
              </c:strCache>
            </c:strRef>
          </c:cat>
          <c:val>
            <c:numRef>
              <c:f>Sheet3!$B$4:$B$6</c:f>
              <c:numCache>
                <c:formatCode>General</c:formatCode>
                <c:ptCount val="2"/>
                <c:pt idx="0">
                  <c:v>207</c:v>
                </c:pt>
                <c:pt idx="1">
                  <c:v>493</c:v>
                </c:pt>
              </c:numCache>
            </c:numRef>
          </c:val>
          <c:extLst>
            <c:ext xmlns:c16="http://schemas.microsoft.com/office/drawing/2014/chart" uri="{C3380CC4-5D6E-409C-BE32-E72D297353CC}">
              <c16:uniqueId val="{00000004-2DE6-471E-8606-51CB36176D3A}"/>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w="9525" cap="flat" cmpd="sng" algn="ctr">
      <a:solidFill>
        <a:schemeClr val="tx1">
          <a:lumMod val="15000"/>
          <a:lumOff val="85000"/>
        </a:schemeClr>
      </a:solidFill>
      <a:prstDash val="solid"/>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bg1">
                    <a:lumMod val="25000"/>
                  </a:schemeClr>
                </a:solidFill>
              </a:rPr>
              <a:t>Most</a:t>
            </a:r>
            <a:r>
              <a:rPr lang="en-US" b="1" baseline="0" dirty="0">
                <a:solidFill>
                  <a:schemeClr val="bg1">
                    <a:lumMod val="25000"/>
                  </a:schemeClr>
                </a:solidFill>
              </a:rPr>
              <a:t> Popular Meal Plan</a:t>
            </a:r>
            <a:endParaRPr lang="en-US" b="1" dirty="0">
              <a:solidFill>
                <a:schemeClr val="bg1">
                  <a:lumMod val="25000"/>
                </a:schemeClr>
              </a:solidFill>
            </a:endParaRPr>
          </a:p>
        </c:rich>
      </c:tx>
      <c:layout>
        <c:manualLayout>
          <c:xMode val="edge"/>
          <c:yMode val="edge"/>
          <c:x val="0.37988872168061283"/>
          <c:y val="1.53677490240874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803149606299214E-2"/>
          <c:y val="6.4814814814814811E-2"/>
          <c:w val="0.89019685039370078"/>
          <c:h val="0.66850503062117239"/>
        </c:manualLayout>
      </c:layout>
      <c:barChart>
        <c:barDir val="col"/>
        <c:grouping val="clustered"/>
        <c:varyColors val="0"/>
        <c:ser>
          <c:idx val="0"/>
          <c:order val="0"/>
          <c:tx>
            <c:strRef>
              <c:f>Sheet2!$B$3:$B$4</c:f>
              <c:strCache>
                <c:ptCount val="1"/>
                <c:pt idx="0">
                  <c:v>Meal Plan 1</c:v>
                </c:pt>
              </c:strCache>
            </c:strRef>
          </c:tx>
          <c:spPr>
            <a:solidFill>
              <a:schemeClr val="accent1">
                <a:lumMod val="75000"/>
              </a:schemeClr>
            </a:solidFill>
            <a:ln>
              <a:noFill/>
            </a:ln>
            <a:effectLst/>
          </c:spPr>
          <c:invertIfNegative val="0"/>
          <c:dLbls>
            <c:dLbl>
              <c:idx val="0"/>
              <c:tx>
                <c:rich>
                  <a:bodyPr/>
                  <a:lstStyle/>
                  <a:p>
                    <a:fld id="{721A4955-300F-4763-B681-E54D923D1F00}" type="VALUE">
                      <a:rPr lang="en-US" b="1">
                        <a:solidFill>
                          <a:schemeClr val="tx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0AB-4E4C-AF0E-8A0941B0E6B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Sheet2!$B$5</c:f>
              <c:numCache>
                <c:formatCode>General</c:formatCode>
                <c:ptCount val="1"/>
                <c:pt idx="0">
                  <c:v>527</c:v>
                </c:pt>
              </c:numCache>
            </c:numRef>
          </c:val>
          <c:extLst>
            <c:ext xmlns:c16="http://schemas.microsoft.com/office/drawing/2014/chart" uri="{C3380CC4-5D6E-409C-BE32-E72D297353CC}">
              <c16:uniqueId val="{00000000-D0AB-4E4C-AF0E-8A0941B0E6B1}"/>
            </c:ext>
          </c:extLst>
        </c:ser>
        <c:ser>
          <c:idx val="1"/>
          <c:order val="1"/>
          <c:tx>
            <c:strRef>
              <c:f>Sheet2!$C$3:$C$4</c:f>
              <c:strCache>
                <c:ptCount val="1"/>
                <c:pt idx="0">
                  <c:v>Meal Plan 2</c:v>
                </c:pt>
              </c:strCache>
            </c:strRef>
          </c:tx>
          <c:spPr>
            <a:solidFill>
              <a:schemeClr val="tx1">
                <a:lumMod val="75000"/>
                <a:lumOff val="25000"/>
              </a:schemeClr>
            </a:solidFill>
            <a:ln>
              <a:noFill/>
            </a:ln>
            <a:effectLst/>
          </c:spPr>
          <c:invertIfNegative val="0"/>
          <c:dLbls>
            <c:dLbl>
              <c:idx val="0"/>
              <c:tx>
                <c:rich>
                  <a:bodyPr/>
                  <a:lstStyle/>
                  <a:p>
                    <a:fld id="{BE0F222B-1EFD-46C7-8AAF-59E0C0F1A4EA}" type="VALUE">
                      <a:rPr lang="en-US" b="1">
                        <a:solidFill>
                          <a:schemeClr val="tx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0AB-4E4C-AF0E-8A0941B0E6B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Sheet2!$C$5</c:f>
              <c:numCache>
                <c:formatCode>General</c:formatCode>
                <c:ptCount val="1"/>
                <c:pt idx="0">
                  <c:v>64</c:v>
                </c:pt>
              </c:numCache>
            </c:numRef>
          </c:val>
          <c:extLst>
            <c:ext xmlns:c16="http://schemas.microsoft.com/office/drawing/2014/chart" uri="{C3380CC4-5D6E-409C-BE32-E72D297353CC}">
              <c16:uniqueId val="{00000001-D0AB-4E4C-AF0E-8A0941B0E6B1}"/>
            </c:ext>
          </c:extLst>
        </c:ser>
        <c:ser>
          <c:idx val="2"/>
          <c:order val="2"/>
          <c:tx>
            <c:strRef>
              <c:f>Sheet2!$D$3:$D$4</c:f>
              <c:strCache>
                <c:ptCount val="1"/>
                <c:pt idx="0">
                  <c:v>Not Selected</c:v>
                </c:pt>
              </c:strCache>
            </c:strRef>
          </c:tx>
          <c:spPr>
            <a:solidFill>
              <a:schemeClr val="accent5">
                <a:lumMod val="50000"/>
              </a:schemeClr>
            </a:solidFill>
            <a:ln>
              <a:noFill/>
            </a:ln>
            <a:effectLst/>
          </c:spPr>
          <c:invertIfNegative val="0"/>
          <c:dLbls>
            <c:dLbl>
              <c:idx val="0"/>
              <c:tx>
                <c:rich>
                  <a:bodyPr/>
                  <a:lstStyle/>
                  <a:p>
                    <a:fld id="{4FC07C96-5255-4B63-BD71-6B873AB01661}" type="VALUE">
                      <a:rPr lang="en-US" b="1">
                        <a:solidFill>
                          <a:schemeClr val="tx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0AB-4E4C-AF0E-8A0941B0E6B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c:f>
              <c:strCache>
                <c:ptCount val="1"/>
                <c:pt idx="0">
                  <c:v>Total</c:v>
                </c:pt>
              </c:strCache>
            </c:strRef>
          </c:cat>
          <c:val>
            <c:numRef>
              <c:f>Sheet2!$D$5</c:f>
              <c:numCache>
                <c:formatCode>General</c:formatCode>
                <c:ptCount val="1"/>
                <c:pt idx="0">
                  <c:v>109</c:v>
                </c:pt>
              </c:numCache>
            </c:numRef>
          </c:val>
          <c:extLst>
            <c:ext xmlns:c16="http://schemas.microsoft.com/office/drawing/2014/chart" uri="{C3380CC4-5D6E-409C-BE32-E72D297353CC}">
              <c16:uniqueId val="{00000002-D0AB-4E4C-AF0E-8A0941B0E6B1}"/>
            </c:ext>
          </c:extLst>
        </c:ser>
        <c:dLbls>
          <c:dLblPos val="outEnd"/>
          <c:showLegendKey val="0"/>
          <c:showVal val="1"/>
          <c:showCatName val="0"/>
          <c:showSerName val="0"/>
          <c:showPercent val="0"/>
          <c:showBubbleSize val="0"/>
        </c:dLbls>
        <c:gapWidth val="219"/>
        <c:overlap val="-27"/>
        <c:axId val="576851375"/>
        <c:axId val="672139055"/>
      </c:barChart>
      <c:catAx>
        <c:axId val="57685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normalizeH="0" baseline="0">
                <a:solidFill>
                  <a:schemeClr val="tx1"/>
                </a:solidFill>
                <a:latin typeface="+mn-lt"/>
                <a:ea typeface="+mn-ea"/>
                <a:cs typeface="+mn-cs"/>
              </a:defRPr>
            </a:pPr>
            <a:endParaRPr lang="en-US"/>
          </a:p>
        </c:txPr>
        <c:crossAx val="672139055"/>
        <c:crosses val="autoZero"/>
        <c:auto val="1"/>
        <c:lblAlgn val="ctr"/>
        <c:lblOffset val="100"/>
        <c:noMultiLvlLbl val="0"/>
      </c:catAx>
      <c:valAx>
        <c:axId val="6721390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576851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Reservation.xlsx]Sheet5!PivotTable4</c:name>
    <c:fmtId val="5"/>
  </c:pivotSource>
  <c:chart>
    <c:title>
      <c:tx>
        <c:rich>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r>
              <a:rPr lang="en-US"/>
              <a:t>Reservations for the year 2017</a:t>
            </a:r>
          </a:p>
        </c:rich>
      </c:tx>
      <c:layout>
        <c:manualLayout>
          <c:xMode val="edge"/>
          <c:yMode val="edge"/>
          <c:x val="0.16924300087489064"/>
          <c:y val="5.4320966532140941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c:f>
              <c:strCache>
                <c:ptCount val="1"/>
                <c:pt idx="0">
                  <c:v>Total</c:v>
                </c:pt>
              </c:strCache>
            </c:strRef>
          </c:tx>
          <c:spPr>
            <a:ln w="22225" cap="rnd">
              <a:solidFill>
                <a:schemeClr val="accent1">
                  <a:lumMod val="50000"/>
                </a:schemeClr>
              </a:solidFill>
              <a:round/>
            </a:ln>
            <a:effectLst/>
          </c:spPr>
          <c:marker>
            <c:symbol val="circle"/>
            <c:size val="6"/>
            <c:spPr>
              <a:solidFill>
                <a:schemeClr val="lt1"/>
              </a:solidFill>
              <a:ln w="15875">
                <a:solidFill>
                  <a:schemeClr val="accent1">
                    <a:lumMod val="50000"/>
                  </a:schemeClr>
                </a:solidFill>
                <a:round/>
              </a:ln>
              <a:effectLst/>
            </c:spPr>
          </c:marker>
          <c:trendline>
            <c:spPr>
              <a:ln w="19050" cap="rnd">
                <a:solidFill>
                  <a:schemeClr val="bg2">
                    <a:lumMod val="50000"/>
                  </a:schemeClr>
                </a:solidFill>
              </a:ln>
              <a:effectLst/>
            </c:spPr>
            <c:trendlineType val="linear"/>
            <c:dispRSqr val="0"/>
            <c:dispEq val="0"/>
          </c:trendline>
          <c:cat>
            <c:strRef>
              <c:f>Sheet5!$A$4:$A$16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Sheet5!$B$4:$B$16</c:f>
              <c:numCache>
                <c:formatCode>General</c:formatCode>
                <c:ptCount val="12"/>
                <c:pt idx="0">
                  <c:v>3</c:v>
                </c:pt>
                <c:pt idx="1">
                  <c:v>7</c:v>
                </c:pt>
                <c:pt idx="2">
                  <c:v>1</c:v>
                </c:pt>
                <c:pt idx="3">
                  <c:v>2</c:v>
                </c:pt>
                <c:pt idx="4">
                  <c:v>4</c:v>
                </c:pt>
                <c:pt idx="5">
                  <c:v>3</c:v>
                </c:pt>
                <c:pt idx="6">
                  <c:v>9</c:v>
                </c:pt>
                <c:pt idx="7">
                  <c:v>13</c:v>
                </c:pt>
                <c:pt idx="8">
                  <c:v>28</c:v>
                </c:pt>
                <c:pt idx="9">
                  <c:v>32</c:v>
                </c:pt>
                <c:pt idx="10">
                  <c:v>10</c:v>
                </c:pt>
                <c:pt idx="11">
                  <c:v>11</c:v>
                </c:pt>
              </c:numCache>
            </c:numRef>
          </c:val>
          <c:smooth val="0"/>
          <c:extLst>
            <c:ext xmlns:c16="http://schemas.microsoft.com/office/drawing/2014/chart" uri="{C3380CC4-5D6E-409C-BE32-E72D297353CC}">
              <c16:uniqueId val="{00000000-29E1-465F-90A0-50B4ED01314F}"/>
            </c:ext>
          </c:extLst>
        </c:ser>
        <c:dLbls>
          <c:showLegendKey val="0"/>
          <c:showVal val="0"/>
          <c:showCatName val="0"/>
          <c:showSerName val="0"/>
          <c:showPercent val="0"/>
          <c:showBubbleSize val="0"/>
        </c:dLbls>
        <c:marker val="1"/>
        <c:smooth val="0"/>
        <c:axId val="11357775"/>
        <c:axId val="187277071"/>
      </c:lineChart>
      <c:catAx>
        <c:axId val="11357775"/>
        <c:scaling>
          <c:orientation val="minMax"/>
        </c:scaling>
        <c:delete val="0"/>
        <c:axPos val="b"/>
        <c:numFmt formatCode="General" sourceLinked="1"/>
        <c:majorTickMark val="none"/>
        <c:minorTickMark val="none"/>
        <c:tickLblPos val="nextTo"/>
        <c:spPr>
          <a:pattFill prst="pct5">
            <a:fgClr>
              <a:schemeClr val="lt1"/>
            </a:fgClr>
            <a:bgClr>
              <a:schemeClr val="bg1"/>
            </a:bgClr>
          </a:patt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chemeClr val="tx1"/>
                </a:solidFill>
                <a:latin typeface="+mn-lt"/>
                <a:ea typeface="+mn-ea"/>
                <a:cs typeface="+mn-cs"/>
              </a:defRPr>
            </a:pPr>
            <a:endParaRPr lang="en-US"/>
          </a:p>
        </c:txPr>
        <c:crossAx val="187277071"/>
        <c:crosses val="autoZero"/>
        <c:auto val="1"/>
        <c:lblAlgn val="ctr"/>
        <c:lblOffset val="100"/>
        <c:noMultiLvlLbl val="0"/>
      </c:catAx>
      <c:valAx>
        <c:axId val="1872770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35777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lt1"/>
      </a:fgClr>
      <a:bgClr>
        <a:schemeClr val="bg1"/>
      </a:bgClr>
    </a:pattFill>
    <a:ln w="9525" cap="flat" cmpd="sng" algn="ctr">
      <a:solidFill>
        <a:schemeClr val="dk1">
          <a:lumMod val="15000"/>
          <a:lumOff val="85000"/>
        </a:schemeClr>
      </a:solidFill>
      <a:round/>
    </a:ln>
    <a:effectLst/>
  </c:spPr>
  <c:txPr>
    <a:bodyPr/>
    <a:lstStyle/>
    <a:p>
      <a:pPr>
        <a:defRPr b="1" i="0" baseline="0">
          <a:solidFill>
            <a:schemeClr val="tx1"/>
          </a:solidFill>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Reservation.xlsx]Sheet7!PivotTable6</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accent1">
                    <a:lumMod val="50000"/>
                  </a:schemeClr>
                </a:solidFill>
              </a:rPr>
              <a:t>Total Reservations</a:t>
            </a:r>
            <a:r>
              <a:rPr lang="en-US" b="1" baseline="0" dirty="0">
                <a:solidFill>
                  <a:schemeClr val="accent1">
                    <a:lumMod val="50000"/>
                  </a:schemeClr>
                </a:solidFill>
              </a:rPr>
              <a:t> on Weekend Nights</a:t>
            </a:r>
            <a:endParaRPr lang="en-US" b="1" dirty="0">
              <a:solidFill>
                <a:schemeClr val="accent1">
                  <a:lumMod val="50000"/>
                </a:schemeClr>
              </a:solidFill>
            </a:endParaRPr>
          </a:p>
        </c:rich>
      </c:tx>
      <c:layout>
        <c:manualLayout>
          <c:xMode val="edge"/>
          <c:yMode val="edge"/>
          <c:x val="0.20717586317184239"/>
          <c:y val="4.9068566560351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Sheet7!$A$3</c:f>
              <c:strCache>
                <c:ptCount val="1"/>
                <c:pt idx="0">
                  <c:v>Total</c:v>
                </c:pt>
              </c:strCache>
            </c:strRef>
          </c:tx>
          <c:sp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5400000" scaled="1"/>
              <a:tileRect/>
            </a:gradFill>
            <a:ln>
              <a:noFill/>
            </a:ln>
            <a:effectLst/>
          </c:spPr>
          <c:invertIfNegative val="0"/>
          <c:dPt>
            <c:idx val="0"/>
            <c:invertIfNegative val="0"/>
            <c:bubble3D val="0"/>
            <c:sp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noFill/>
              </a:ln>
              <a:effectLst/>
            </c:spPr>
            <c:extLst>
              <c:ext xmlns:c16="http://schemas.microsoft.com/office/drawing/2014/chart" uri="{C3380CC4-5D6E-409C-BE32-E72D297353CC}">
                <c16:uniqueId val="{00000001-1169-4BEA-8192-869A936903B9}"/>
              </c:ext>
            </c:extLst>
          </c:dPt>
          <c:dLbls>
            <c:dLbl>
              <c:idx val="0"/>
              <c:layout>
                <c:manualLayout>
                  <c:x val="3.8684719535783366E-3"/>
                  <c:y val="1.226714164008786E-2"/>
                </c:manualLayout>
              </c:layout>
              <c:tx>
                <c:rich>
                  <a:bodyPr/>
                  <a:lstStyle/>
                  <a:p>
                    <a:fld id="{0DFF506E-B599-4E62-9C31-DCC0D7B05532}" type="VALUE">
                      <a:rPr lang="en-US" b="1">
                        <a:solidFill>
                          <a:schemeClr val="bg2">
                            <a:lumMod val="50000"/>
                          </a:schemeClr>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169-4BEA-8192-869A936903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Sheet7!$A$4</c:f>
              <c:strCache>
                <c:ptCount val="1"/>
                <c:pt idx="0">
                  <c:v>Total</c:v>
                </c:pt>
              </c:strCache>
            </c:strRef>
          </c:cat>
          <c:val>
            <c:numRef>
              <c:f>Sheet7!$A$4</c:f>
              <c:numCache>
                <c:formatCode>General</c:formatCode>
                <c:ptCount val="1"/>
                <c:pt idx="0">
                  <c:v>383</c:v>
                </c:pt>
              </c:numCache>
            </c:numRef>
          </c:val>
          <c:extLst>
            <c:ext xmlns:c16="http://schemas.microsoft.com/office/drawing/2014/chart" uri="{C3380CC4-5D6E-409C-BE32-E72D297353CC}">
              <c16:uniqueId val="{00000000-1169-4BEA-8192-869A936903B9}"/>
            </c:ext>
          </c:extLst>
        </c:ser>
        <c:dLbls>
          <c:dLblPos val="outEnd"/>
          <c:showLegendKey val="0"/>
          <c:showVal val="1"/>
          <c:showCatName val="0"/>
          <c:showSerName val="0"/>
          <c:showPercent val="0"/>
          <c:showBubbleSize val="0"/>
        </c:dLbls>
        <c:gapWidth val="219"/>
        <c:overlap val="-27"/>
        <c:axId val="575489423"/>
        <c:axId val="1462913583"/>
      </c:barChart>
      <c:catAx>
        <c:axId val="575489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10" b="1" i="0" u="none" strike="noStrike" kern="1200" baseline="0">
                <a:solidFill>
                  <a:schemeClr val="bg2">
                    <a:lumMod val="50000"/>
                  </a:schemeClr>
                </a:solidFill>
                <a:latin typeface="+mn-lt"/>
                <a:ea typeface="+mn-ea"/>
                <a:cs typeface="+mn-cs"/>
              </a:defRPr>
            </a:pPr>
            <a:endParaRPr lang="en-US"/>
          </a:p>
        </c:txPr>
        <c:crossAx val="1462913583"/>
        <c:crosses val="autoZero"/>
        <c:auto val="1"/>
        <c:lblAlgn val="ctr"/>
        <c:lblOffset val="100"/>
        <c:noMultiLvlLbl val="0"/>
      </c:catAx>
      <c:valAx>
        <c:axId val="14629135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crossAx val="575489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lt1"/>
      </a:fgClr>
      <a:bgClr>
        <a:schemeClr val="bg1"/>
      </a:bgClr>
    </a:patt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Reservation.xlsx]Sheet9!PivotTable8</c:name>
    <c:fmtId val="12"/>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a:solidFill>
                  <a:schemeClr val="accent1">
                    <a:lumMod val="50000"/>
                  </a:schemeClr>
                </a:solidFill>
              </a:rPr>
              <a:t>Reservations</a:t>
            </a:r>
            <a:r>
              <a:rPr lang="en-US" baseline="0" dirty="0">
                <a:solidFill>
                  <a:schemeClr val="accent1">
                    <a:lumMod val="50000"/>
                  </a:schemeClr>
                </a:solidFill>
              </a:rPr>
              <a:t> by market segment</a:t>
            </a:r>
            <a:endParaRPr lang="en-US"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99867197875165"/>
              <c:y val="2.5462962962962951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22919767-AB32-4A57-B41D-D5B8E1D7E70C}"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641A2E8-EFDC-4E7A-989D-D2E1ABFE6B14}"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901736884483065"/>
                  <c:h val="9.7152960046660811E-2"/>
                </c:manualLayout>
              </c15:layout>
              <c15:dlblFieldTable/>
              <c15:showDataLabelsRange val="0"/>
            </c:ext>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05046480743692"/>
              <c:y val="-9.2592592592592587E-3"/>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83A09908-5ACE-4BE5-B11B-F01095D1401B}"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FC474C82-4B99-4918-8574-7F060BECBF5E}"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7795484727755645"/>
              <c:y val="-4.6296296296296294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5A240A1A-C9CD-415B-B85E-EC04A7523441}"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F4078A3-5C7F-4552-8D33-FEF1FBF4145A}"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600265604249659"/>
              <c:y val="-0.122685185185185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AC172B67-AE13-4008-AFCA-83ABCD9BFCC0}"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264A4D3F-C8BD-4CC6-B452-780D1147F3EC}"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0.22184584496659029"/>
                  <c:h val="0.10171296296296294"/>
                </c:manualLayout>
              </c15:layout>
              <c15:dlblFieldTable/>
              <c15:showDataLabelsRange val="0"/>
            </c:ext>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061088977423645"/>
              <c:y val="-2.7777777777777821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C60C0C91-D8B3-4B11-A6F5-EC954C714AEF}"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9583A9A9-9216-420F-A07F-4BBC8B4E5C01}"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061088977423645"/>
              <c:y val="-2.7777777777777821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C60C0C91-D8B3-4B11-A6F5-EC954C714AEF}"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9583A9A9-9216-420F-A07F-4BBC8B4E5C01}"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600265604249659"/>
              <c:y val="-0.122685185185185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AC172B67-AE13-4008-AFCA-83ABCD9BFCC0}"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264A4D3F-C8BD-4CC6-B452-780D1147F3EC}"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0.22184584496659029"/>
                  <c:h val="0.10171296296296294"/>
                </c:manualLayout>
              </c15:layout>
              <c15:dlblFieldTable/>
              <c15:showDataLabelsRange val="0"/>
            </c:ext>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7795484727755645"/>
              <c:y val="-4.6296296296296294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5A240A1A-C9CD-415B-B85E-EC04A7523441}"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F4078A3-5C7F-4552-8D33-FEF1FBF4145A}"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99867197875165"/>
              <c:y val="2.5462962962962951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22919767-AB32-4A57-B41D-D5B8E1D7E70C}"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641A2E8-EFDC-4E7A-989D-D2E1ABFE6B14}"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901736884483065"/>
                  <c:h val="9.7152960046660811E-2"/>
                </c:manualLayout>
              </c15:layout>
              <c15:dlblFieldTable/>
              <c15:showDataLabelsRange val="0"/>
            </c:ext>
          </c:extLst>
        </c:dLbl>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05046480743692"/>
              <c:y val="-9.2592592592592587E-3"/>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83A09908-5ACE-4BE5-B11B-F01095D1401B}"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FC474C82-4B99-4918-8574-7F060BECBF5E}"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061088977423645"/>
              <c:y val="-2.7777777777777821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C60C0C91-D8B3-4B11-A6F5-EC954C714AEF}"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9583A9A9-9216-420F-A07F-4BBC8B4E5C01}"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600265604249659"/>
              <c:y val="-0.122685185185185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AC172B67-AE13-4008-AFCA-83ABCD9BFCC0}"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264A4D3F-C8BD-4CC6-B452-780D1147F3EC}"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0.22184584496659029"/>
                  <c:h val="0.10171296296296294"/>
                </c:manualLayout>
              </c15:layout>
              <c15:dlblFieldTable/>
              <c15:showDataLabelsRange val="0"/>
            </c:ext>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7795484727755645"/>
              <c:y val="-4.6296296296296294E-2"/>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5A240A1A-C9CD-415B-B85E-EC04A7523441}"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F4078A3-5C7F-4552-8D33-FEF1FBF4145A}"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699867197875165"/>
              <c:y val="2.5462962962962951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22919767-AB32-4A57-B41D-D5B8E1D7E70C}"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6641A2E8-EFDC-4E7A-989D-D2E1ABFE6B14}"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901736884483065"/>
                  <c:h val="9.7152960046660811E-2"/>
                </c:manualLayout>
              </c15:layout>
              <c15:dlblFieldTable/>
              <c15:showDataLabelsRange val="0"/>
            </c:ext>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05046480743692"/>
              <c:y val="-9.2592592592592587E-3"/>
            </c:manualLayout>
          </c:layout>
          <c:tx>
            <c:rich>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83A09908-5ACE-4BE5-B11B-F01095D1401B}" type="CATEGORYNAME">
                  <a:rPr lang="en-US">
                    <a:solidFill>
                      <a:sysClr val="windowText" lastClr="000000"/>
                    </a:solidFill>
                  </a:rPr>
                  <a:pPr>
                    <a:defRPr sz="900" b="1" i="0" u="none" strike="noStrike" kern="1200" baseline="0">
                      <a:solidFill>
                        <a:schemeClr val="lt1"/>
                      </a:solidFill>
                      <a:latin typeface="+mn-lt"/>
                      <a:ea typeface="+mn-ea"/>
                      <a:cs typeface="+mn-cs"/>
                    </a:defRPr>
                  </a:pPr>
                  <a:t>[CATEGORY NAME]</a:t>
                </a:fld>
                <a:r>
                  <a:rPr lang="en-US" baseline="0">
                    <a:solidFill>
                      <a:sysClr val="windowText" lastClr="000000"/>
                    </a:solidFill>
                  </a:rPr>
                  <a:t>, </a:t>
                </a:r>
                <a:fld id="{FC474C82-4B99-4918-8574-7F060BECBF5E}" type="VALUE">
                  <a:rPr lang="en-US" baseline="0">
                    <a:solidFill>
                      <a:sysClr val="windowText" lastClr="000000"/>
                    </a:solidFill>
                  </a:rPr>
                  <a:pPr>
                    <a:defRPr sz="900" b="1" i="0" u="none" strike="noStrike" kern="1200" baseline="0">
                      <a:solidFill>
                        <a:schemeClr val="lt1"/>
                      </a:solidFill>
                      <a:latin typeface="+mn-lt"/>
                      <a:ea typeface="+mn-ea"/>
                      <a:cs typeface="+mn-cs"/>
                    </a:defRPr>
                  </a:pPr>
                  <a:t>[VALUE]</a:t>
                </a:fld>
                <a:endParaRPr lang="en-US" baseline="0">
                  <a:solidFill>
                    <a:sysClr val="windowText" lastClr="000000"/>
                  </a:solidFill>
                </a:endParaRPr>
              </a:p>
            </c:rich>
          </c:tx>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Lst>
        </c:dLbl>
      </c:pivotFmt>
    </c:pivotFmts>
    <c:plotArea>
      <c:layout/>
      <c:doughnutChart>
        <c:varyColors val="1"/>
        <c:ser>
          <c:idx val="0"/>
          <c:order val="0"/>
          <c:tx>
            <c:strRef>
              <c:f>Sheet9!$B$3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08B-433E-8322-5D7E7F457B99}"/>
              </c:ext>
            </c:extLst>
          </c:dPt>
          <c:dPt>
            <c:idx val="1"/>
            <c:bubble3D val="0"/>
            <c:spPr>
              <a:solidFill>
                <a:schemeClr val="bg1">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08B-433E-8322-5D7E7F457B99}"/>
              </c:ext>
            </c:extLst>
          </c:dPt>
          <c:dPt>
            <c:idx val="2"/>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08B-433E-8322-5D7E7F457B99}"/>
              </c:ext>
            </c:extLst>
          </c:dPt>
          <c:dPt>
            <c:idx val="3"/>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08B-433E-8322-5D7E7F457B99}"/>
              </c:ext>
            </c:extLst>
          </c:dPt>
          <c:dPt>
            <c:idx val="4"/>
            <c:bubble3D val="0"/>
            <c:spPr>
              <a:solidFill>
                <a:schemeClr val="tx1">
                  <a:lumMod val="75000"/>
                  <a:lumOff val="2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C08B-433E-8322-5D7E7F457B99}"/>
              </c:ext>
            </c:extLst>
          </c:dPt>
          <c:dLbls>
            <c:dLbl>
              <c:idx val="0"/>
              <c:layout>
                <c:manualLayout>
                  <c:x val="-0.21389747116651764"/>
                  <c:y val="-3.8034322632747877E-2"/>
                </c:manualLayout>
              </c:layout>
              <c:tx>
                <c:rich>
                  <a:bodyPr/>
                  <a:lstStyle/>
                  <a:p>
                    <a:fld id="{C60C0C91-D8B3-4B11-A6F5-EC954C714AEF}" type="CATEGORYNAME">
                      <a:rPr lang="en-US">
                        <a:solidFill>
                          <a:sysClr val="windowText" lastClr="000000"/>
                        </a:solidFill>
                      </a:rPr>
                      <a:pPr/>
                      <a:t>[CATEGORY NAME]</a:t>
                    </a:fld>
                    <a:r>
                      <a:rPr lang="en-US" baseline="0">
                        <a:solidFill>
                          <a:sysClr val="windowText" lastClr="000000"/>
                        </a:solidFill>
                      </a:rPr>
                      <a:t>, </a:t>
                    </a:r>
                    <a:fld id="{9583A9A9-9216-420F-A07F-4BBC8B4E5C01}" type="VALUE">
                      <a:rPr lang="en-US" baseline="0">
                        <a:solidFill>
                          <a:sysClr val="windowText" lastClr="000000"/>
                        </a:solidFill>
                      </a:rPr>
                      <a:pPr/>
                      <a:t>[VALUE]</a:t>
                    </a:fld>
                    <a:endParaRPr lang="en-US" baseline="0">
                      <a:solidFill>
                        <a:sysClr val="windowText" lastClr="000000"/>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08B-433E-8322-5D7E7F457B99}"/>
                </c:ext>
              </c:extLst>
            </c:dLbl>
            <c:dLbl>
              <c:idx val="1"/>
              <c:layout>
                <c:manualLayout>
                  <c:x val="0.22924709828217876"/>
                  <c:y val="-0.12268521603068847"/>
                </c:manualLayout>
              </c:layout>
              <c:tx>
                <c:rich>
                  <a:bodyPr/>
                  <a:lstStyle/>
                  <a:p>
                    <a:fld id="{AC172B67-AE13-4008-AFCA-83ABCD9BFCC0}" type="CATEGORYNAME">
                      <a:rPr lang="en-US">
                        <a:solidFill>
                          <a:sysClr val="windowText" lastClr="000000"/>
                        </a:solidFill>
                      </a:rPr>
                      <a:pPr/>
                      <a:t>[CATEGORY NAME]</a:t>
                    </a:fld>
                    <a:r>
                      <a:rPr lang="en-US" baseline="0">
                        <a:solidFill>
                          <a:sysClr val="windowText" lastClr="000000"/>
                        </a:solidFill>
                      </a:rPr>
                      <a:t>, </a:t>
                    </a:r>
                    <a:fld id="{264A4D3F-C8BD-4CC6-B452-780D1147F3EC}" type="VALUE">
                      <a:rPr lang="en-US" baseline="0">
                        <a:solidFill>
                          <a:sysClr val="windowText" lastClr="000000"/>
                        </a:solidFill>
                      </a:rPr>
                      <a:pPr/>
                      <a:t>[VALUE]</a:t>
                    </a:fld>
                    <a:endParaRPr lang="en-US" baseline="0">
                      <a:solidFill>
                        <a:sysClr val="windowText" lastClr="000000"/>
                      </a:solidFill>
                    </a:endParaRPr>
                  </a:p>
                </c:rich>
              </c:tx>
              <c:showLegendKey val="0"/>
              <c:showVal val="1"/>
              <c:showCatName val="1"/>
              <c:showSerName val="0"/>
              <c:showPercent val="0"/>
              <c:showBubbleSize val="0"/>
              <c:extLst>
                <c:ext xmlns:c15="http://schemas.microsoft.com/office/drawing/2012/chart" uri="{CE6537A1-D6FC-4f65-9D91-7224C49458BB}">
                  <c15:layout>
                    <c:manualLayout>
                      <c:w val="0.34833472944595467"/>
                      <c:h val="0.1017129012719564"/>
                    </c:manualLayout>
                  </c15:layout>
                  <c15:dlblFieldTable/>
                  <c15:showDataLabelsRange val="0"/>
                </c:ext>
                <c:ext xmlns:c16="http://schemas.microsoft.com/office/drawing/2014/chart" uri="{C3380CC4-5D6E-409C-BE32-E72D297353CC}">
                  <c16:uniqueId val="{00000003-C08B-433E-8322-5D7E7F457B99}"/>
                </c:ext>
              </c:extLst>
            </c:dLbl>
            <c:dLbl>
              <c:idx val="2"/>
              <c:layout>
                <c:manualLayout>
                  <c:x val="0.17795484727755645"/>
                  <c:y val="-4.6296296296296294E-2"/>
                </c:manualLayout>
              </c:layout>
              <c:tx>
                <c:rich>
                  <a:bodyPr/>
                  <a:lstStyle/>
                  <a:p>
                    <a:fld id="{5A240A1A-C9CD-415B-B85E-EC04A7523441}" type="CATEGORYNAME">
                      <a:rPr lang="en-US">
                        <a:solidFill>
                          <a:sysClr val="windowText" lastClr="000000"/>
                        </a:solidFill>
                      </a:rPr>
                      <a:pPr/>
                      <a:t>[CATEGORY NAME]</a:t>
                    </a:fld>
                    <a:r>
                      <a:rPr lang="en-US" baseline="0">
                        <a:solidFill>
                          <a:sysClr val="windowText" lastClr="000000"/>
                        </a:solidFill>
                      </a:rPr>
                      <a:t>, </a:t>
                    </a:r>
                    <a:fld id="{6F4078A3-5C7F-4552-8D33-FEF1FBF4145A}" type="VALUE">
                      <a:rPr lang="en-US" baseline="0">
                        <a:solidFill>
                          <a:sysClr val="windowText" lastClr="000000"/>
                        </a:solidFill>
                      </a:rPr>
                      <a:pPr/>
                      <a:t>[VALUE]</a:t>
                    </a:fld>
                    <a:endParaRPr lang="en-US" baseline="0">
                      <a:solidFill>
                        <a:sysClr val="windowText" lastClr="000000"/>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08B-433E-8322-5D7E7F457B99}"/>
                </c:ext>
              </c:extLst>
            </c:dLbl>
            <c:dLbl>
              <c:idx val="3"/>
              <c:layout>
                <c:manualLayout>
                  <c:x val="0.20993051109737887"/>
                  <c:y val="2.5462901271956391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22919767-AB32-4A57-B41D-D5B8E1D7E70C}" type="CATEGORYNAME">
                      <a:rPr lang="en-US">
                        <a:solidFill>
                          <a:sysClr val="windowText" lastClr="000000"/>
                        </a:solidFill>
                      </a:rPr>
                      <a:pPr>
                        <a:defRPr/>
                      </a:pPr>
                      <a:t>[CATEGORY NAME]</a:t>
                    </a:fld>
                    <a:r>
                      <a:rPr lang="en-US" baseline="0">
                        <a:solidFill>
                          <a:sysClr val="windowText" lastClr="000000"/>
                        </a:solidFill>
                      </a:rPr>
                      <a:t>, </a:t>
                    </a:r>
                    <a:fld id="{6641A2E8-EFDC-4E7A-989D-D2E1ABFE6B14}" type="VALUE">
                      <a:rPr lang="en-US" baseline="0">
                        <a:solidFill>
                          <a:sysClr val="windowText" lastClr="000000"/>
                        </a:solidFill>
                      </a:rPr>
                      <a:pPr>
                        <a:defRPr/>
                      </a:pPr>
                      <a:t>[VALUE]</a:t>
                    </a:fld>
                    <a:endParaRPr lang="en-US" baseline="0">
                      <a:solidFill>
                        <a:sysClr val="windowText" lastClr="000000"/>
                      </a:solidFill>
                    </a:endParaRP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4890495146455535"/>
                      <c:h val="9.715283666464769E-2"/>
                    </c:manualLayout>
                  </c15:layout>
                  <c15:dlblFieldTable/>
                  <c15:showDataLabelsRange val="0"/>
                </c:ext>
                <c:ext xmlns:c16="http://schemas.microsoft.com/office/drawing/2014/chart" uri="{C3380CC4-5D6E-409C-BE32-E72D297353CC}">
                  <c16:uniqueId val="{00000007-C08B-433E-8322-5D7E7F457B99}"/>
                </c:ext>
              </c:extLst>
            </c:dLbl>
            <c:dLbl>
              <c:idx val="4"/>
              <c:layout>
                <c:manualLayout>
                  <c:x val="-0.15405046480743692"/>
                  <c:y val="-9.2592592592592587E-3"/>
                </c:manualLayout>
              </c:layout>
              <c:tx>
                <c:rich>
                  <a:bodyPr/>
                  <a:lstStyle/>
                  <a:p>
                    <a:fld id="{83A09908-5ACE-4BE5-B11B-F01095D1401B}" type="CATEGORYNAME">
                      <a:rPr lang="en-US">
                        <a:solidFill>
                          <a:sysClr val="windowText" lastClr="000000"/>
                        </a:solidFill>
                      </a:rPr>
                      <a:pPr/>
                      <a:t>[CATEGORY NAME]</a:t>
                    </a:fld>
                    <a:r>
                      <a:rPr lang="en-US" baseline="0">
                        <a:solidFill>
                          <a:sysClr val="windowText" lastClr="000000"/>
                        </a:solidFill>
                      </a:rPr>
                      <a:t>, </a:t>
                    </a:r>
                    <a:fld id="{FC474C82-4B99-4918-8574-7F060BECBF5E}" type="VALUE">
                      <a:rPr lang="en-US" baseline="0">
                        <a:solidFill>
                          <a:sysClr val="windowText" lastClr="000000"/>
                        </a:solidFill>
                      </a:rPr>
                      <a:pPr/>
                      <a:t>[VALUE]</a:t>
                    </a:fld>
                    <a:endParaRPr lang="en-US" baseline="0">
                      <a:solidFill>
                        <a:sysClr val="windowText" lastClr="000000"/>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08B-433E-8322-5D7E7F457B99}"/>
                </c:ext>
              </c:extLst>
            </c:dLbl>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Sheet9!$A$4:$A$9</c:f>
              <c:strCache>
                <c:ptCount val="5"/>
                <c:pt idx="0">
                  <c:v>Aviation</c:v>
                </c:pt>
                <c:pt idx="1">
                  <c:v>Complementary</c:v>
                </c:pt>
                <c:pt idx="2">
                  <c:v>Corporate</c:v>
                </c:pt>
                <c:pt idx="3">
                  <c:v>Offline</c:v>
                </c:pt>
                <c:pt idx="4">
                  <c:v>Online</c:v>
                </c:pt>
              </c:strCache>
            </c:strRef>
          </c:cat>
          <c:val>
            <c:numRef>
              <c:f>Sheet9!$B$4:$B$9</c:f>
              <c:numCache>
                <c:formatCode>General</c:formatCode>
                <c:ptCount val="5"/>
                <c:pt idx="0">
                  <c:v>1</c:v>
                </c:pt>
                <c:pt idx="1">
                  <c:v>14</c:v>
                </c:pt>
                <c:pt idx="2">
                  <c:v>27</c:v>
                </c:pt>
                <c:pt idx="3">
                  <c:v>140</c:v>
                </c:pt>
                <c:pt idx="4">
                  <c:v>518</c:v>
                </c:pt>
              </c:numCache>
            </c:numRef>
          </c:val>
          <c:extLst>
            <c:ext xmlns:c16="http://schemas.microsoft.com/office/drawing/2014/chart" uri="{C3380CC4-5D6E-409C-BE32-E72D297353CC}">
              <c16:uniqueId val="{0000000A-C08B-433E-8322-5D7E7F457B99}"/>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Reservation.xlsx]Sheet11!PivotTable10</c:name>
    <c:fmtId val="26"/>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solidFill>
                  <a:schemeClr val="accent1">
                    <a:lumMod val="50000"/>
                  </a:schemeClr>
                </a:solidFill>
              </a:rPr>
              <a:t>Reservations by Month</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Sheet11!$B$3</c:f>
              <c:strCache>
                <c:ptCount val="1"/>
                <c:pt idx="0">
                  <c:v>Total</c:v>
                </c:pt>
              </c:strCache>
            </c:strRef>
          </c:tx>
          <c:spPr>
            <a:ln w="22225" cap="rnd">
              <a:solidFill>
                <a:schemeClr val="accent1">
                  <a:lumMod val="50000"/>
                </a:schemeClr>
              </a:solidFill>
              <a:round/>
            </a:ln>
            <a:effectLst/>
          </c:spPr>
          <c:marker>
            <c:symbol val="circle"/>
            <c:size val="6"/>
            <c:spPr>
              <a:solidFill>
                <a:schemeClr val="lt1"/>
              </a:solidFill>
              <a:ln w="15875">
                <a:solidFill>
                  <a:schemeClr val="accent1">
                    <a:lumMod val="50000"/>
                  </a:schemeClr>
                </a:solidFill>
                <a:round/>
              </a:ln>
              <a:effectLst/>
            </c:spPr>
          </c:marker>
          <c:trendline>
            <c:spPr>
              <a:ln w="19050" cap="rnd">
                <a:solidFill>
                  <a:schemeClr val="bg2">
                    <a:lumMod val="50000"/>
                  </a:schemeClr>
                </a:solidFill>
              </a:ln>
              <a:effectLst/>
            </c:spPr>
            <c:trendlineType val="linear"/>
            <c:dispRSqr val="0"/>
            <c:dispEq val="0"/>
          </c:trendline>
          <c:cat>
            <c:multiLvlStrRef>
              <c:f>Sheet11!$A$4:$A$30</c:f>
              <c:multiLvlStrCache>
                <c:ptCount val="24"/>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lvl>
                <c:lvl>
                  <c:pt idx="0">
                    <c:v>2017</c:v>
                  </c:pt>
                  <c:pt idx="12">
                    <c:v>2018</c:v>
                  </c:pt>
                </c:lvl>
              </c:multiLvlStrCache>
            </c:multiLvlStrRef>
          </c:cat>
          <c:val>
            <c:numRef>
              <c:f>Sheet11!$B$4:$B$30</c:f>
              <c:numCache>
                <c:formatCode>General</c:formatCode>
                <c:ptCount val="24"/>
                <c:pt idx="0">
                  <c:v>3</c:v>
                </c:pt>
                <c:pt idx="1">
                  <c:v>7</c:v>
                </c:pt>
                <c:pt idx="2">
                  <c:v>1</c:v>
                </c:pt>
                <c:pt idx="3">
                  <c:v>2</c:v>
                </c:pt>
                <c:pt idx="4">
                  <c:v>4</c:v>
                </c:pt>
                <c:pt idx="5">
                  <c:v>3</c:v>
                </c:pt>
                <c:pt idx="6">
                  <c:v>9</c:v>
                </c:pt>
                <c:pt idx="7">
                  <c:v>13</c:v>
                </c:pt>
                <c:pt idx="8">
                  <c:v>28</c:v>
                </c:pt>
                <c:pt idx="9">
                  <c:v>32</c:v>
                </c:pt>
                <c:pt idx="10">
                  <c:v>10</c:v>
                </c:pt>
                <c:pt idx="11">
                  <c:v>11</c:v>
                </c:pt>
                <c:pt idx="12">
                  <c:v>26</c:v>
                </c:pt>
                <c:pt idx="13">
                  <c:v>36</c:v>
                </c:pt>
                <c:pt idx="14">
                  <c:v>59</c:v>
                </c:pt>
                <c:pt idx="15">
                  <c:v>46</c:v>
                </c:pt>
                <c:pt idx="16">
                  <c:v>57</c:v>
                </c:pt>
                <c:pt idx="17">
                  <c:v>84</c:v>
                </c:pt>
                <c:pt idx="18">
                  <c:v>33</c:v>
                </c:pt>
                <c:pt idx="19">
                  <c:v>63</c:v>
                </c:pt>
                <c:pt idx="20">
                  <c:v>39</c:v>
                </c:pt>
                <c:pt idx="21">
                  <c:v>63</c:v>
                </c:pt>
                <c:pt idx="22">
                  <c:v>40</c:v>
                </c:pt>
                <c:pt idx="23">
                  <c:v>31</c:v>
                </c:pt>
              </c:numCache>
            </c:numRef>
          </c:val>
          <c:smooth val="0"/>
          <c:extLst>
            <c:ext xmlns:c16="http://schemas.microsoft.com/office/drawing/2014/chart" uri="{C3380CC4-5D6E-409C-BE32-E72D297353CC}">
              <c16:uniqueId val="{00000000-A001-40B4-8A45-06D5D130BCDB}"/>
            </c:ext>
          </c:extLst>
        </c:ser>
        <c:dLbls>
          <c:showLegendKey val="0"/>
          <c:showVal val="0"/>
          <c:showCatName val="0"/>
          <c:showSerName val="0"/>
          <c:showPercent val="0"/>
          <c:showBubbleSize val="0"/>
        </c:dLbls>
        <c:marker val="1"/>
        <c:smooth val="0"/>
        <c:axId val="1561537295"/>
        <c:axId val="1552272815"/>
      </c:lineChart>
      <c:catAx>
        <c:axId val="156153729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n-US"/>
          </a:p>
        </c:txPr>
        <c:crossAx val="1552272815"/>
        <c:crosses val="autoZero"/>
        <c:auto val="1"/>
        <c:lblAlgn val="ctr"/>
        <c:lblOffset val="100"/>
        <c:noMultiLvlLbl val="0"/>
      </c:catAx>
      <c:valAx>
        <c:axId val="15522728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6153729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Reservation.xlsx]Sheet14!PivotTable13</c:name>
    <c:fmtId val="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solidFill>
                  <a:schemeClr val="accent1">
                    <a:lumMod val="50000"/>
                  </a:schemeClr>
                </a:solidFill>
              </a:rPr>
              <a:t>Avg price per room</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layout>
            <c:manualLayout>
              <c:x val="1.3888888888888788E-2"/>
              <c:y val="1.388888888888886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63500" sx="102000" sy="102000" algn="ctr" rotWithShape="0">
              <a:prstClr val="black">
                <a:alpha val="20000"/>
              </a:prstClr>
            </a:outerShdw>
          </a:effectLst>
        </c:spPr>
        <c:dLbl>
          <c:idx val="0"/>
          <c:layout>
            <c:manualLayout>
              <c:x val="2.2222222222222223E-2"/>
              <c:y val="-4.2437781360066642E-17"/>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63500" sx="102000" sy="102000" algn="ctr" rotWithShape="0">
              <a:prstClr val="black">
                <a:alpha val="20000"/>
              </a:prstClr>
            </a:outerShdw>
          </a:effectLst>
        </c:spPr>
        <c:dLbl>
          <c:idx val="0"/>
          <c:layout>
            <c:manualLayout>
              <c:x val="2.4999999999999897E-2"/>
              <c:y val="-3.24074074074074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63500" sx="102000" sy="102000" algn="ctr" rotWithShape="0">
              <a:prstClr val="black">
                <a:alpha val="20000"/>
              </a:prstClr>
            </a:outerShdw>
          </a:effectLst>
        </c:spPr>
        <c:dLbl>
          <c:idx val="0"/>
          <c:layout>
            <c:manualLayout>
              <c:x val="5.5555555555555558E-3"/>
              <c:y val="9.2592592592592587E-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layout>
            <c:manualLayout>
              <c:x val="-4.4444444444444446E-2"/>
              <c:y val="-3.240740740740740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layout>
            <c:manualLayout>
              <c:x val="1.3888888888888788E-2"/>
              <c:y val="1.388888888888886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layout>
            <c:manualLayout>
              <c:x val="2.4999999999999897E-2"/>
              <c:y val="-3.24074074074074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layout>
            <c:manualLayout>
              <c:x val="5.5555555555555558E-3"/>
              <c:y val="9.2592592592592587E-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dLbl>
          <c:idx val="0"/>
          <c:layout>
            <c:manualLayout>
              <c:x val="-4.4444444444444446E-2"/>
              <c:y val="-3.240740740740740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layout>
            <c:manualLayout>
              <c:x val="2.2222222222222223E-2"/>
              <c:y val="-4.2437781360066642E-17"/>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layout>
            <c:manualLayout>
              <c:x val="1.3888888888888788E-2"/>
              <c:y val="1.388888888888886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layout>
            <c:manualLayout>
              <c:x val="2.4999999999999897E-2"/>
              <c:y val="-3.24074074074074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layout>
            <c:manualLayout>
              <c:x val="5.5555555555555558E-3"/>
              <c:y val="9.2592592592592587E-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63500" sx="102000" sy="102000" algn="ctr" rotWithShape="0">
              <a:prstClr val="black">
                <a:alpha val="20000"/>
              </a:prstClr>
            </a:outerShdw>
          </a:effectLst>
        </c:spPr>
        <c:dLbl>
          <c:idx val="0"/>
          <c:layout>
            <c:manualLayout>
              <c:x val="-4.4444444444444446E-2"/>
              <c:y val="-3.240740740740740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dLbl>
          <c:idx val="0"/>
          <c:layout>
            <c:manualLayout>
              <c:x val="2.2222222222222223E-2"/>
              <c:y val="-4.2437781360066642E-17"/>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Sheet14!$B$3</c:f>
              <c:strCache>
                <c:ptCount val="1"/>
                <c:pt idx="0">
                  <c:v>Total</c:v>
                </c:pt>
              </c:strCache>
            </c:strRef>
          </c:tx>
          <c:dPt>
            <c:idx val="0"/>
            <c:bubble3D val="0"/>
            <c:spPr>
              <a:solidFill>
                <a:schemeClr val="accent1">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845-4D49-8A96-4DF68F8CFBA2}"/>
              </c:ext>
            </c:extLst>
          </c:dPt>
          <c:dPt>
            <c:idx val="1"/>
            <c:bubble3D val="0"/>
            <c:spPr>
              <a:solidFill>
                <a:schemeClr val="bg2">
                  <a:lumMod val="20000"/>
                  <a:lumOff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845-4D49-8A96-4DF68F8CFBA2}"/>
              </c:ext>
            </c:extLst>
          </c:dPt>
          <c:dPt>
            <c:idx val="2"/>
            <c:bubble3D val="0"/>
            <c:spPr>
              <a:solidFill>
                <a:schemeClr val="accent6">
                  <a:lumMod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845-4D49-8A96-4DF68F8CFBA2}"/>
              </c:ext>
            </c:extLst>
          </c:dPt>
          <c:dPt>
            <c:idx val="3"/>
            <c:bubble3D val="0"/>
            <c:spPr>
              <a:solidFill>
                <a:schemeClr val="bg2">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845-4D49-8A96-4DF68F8CFBA2}"/>
              </c:ext>
            </c:extLst>
          </c:dPt>
          <c:dPt>
            <c:idx val="4"/>
            <c:bubble3D val="0"/>
            <c:spPr>
              <a:solidFill>
                <a:schemeClr val="tx1">
                  <a:lumMod val="50000"/>
                  <a:lumOff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845-4D49-8A96-4DF68F8CFBA2}"/>
              </c:ext>
            </c:extLst>
          </c:dPt>
          <c:dLbls>
            <c:dLbl>
              <c:idx val="0"/>
              <c:layout>
                <c:manualLayout>
                  <c:x val="1.3888888888888788E-2"/>
                  <c:y val="1.388888888888886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45-4D49-8A96-4DF68F8CFBA2}"/>
                </c:ext>
              </c:extLst>
            </c:dLbl>
            <c:dLbl>
              <c:idx val="1"/>
              <c:layout>
                <c:manualLayout>
                  <c:x val="2.4999999999999897E-2"/>
                  <c:y val="-3.24074074074074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45-4D49-8A96-4DF68F8CFBA2}"/>
                </c:ext>
              </c:extLst>
            </c:dLbl>
            <c:dLbl>
              <c:idx val="2"/>
              <c:layout>
                <c:manualLayout>
                  <c:x val="5.5555555555555558E-3"/>
                  <c:y val="9.2592592592592587E-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845-4D49-8A96-4DF68F8CFBA2}"/>
                </c:ext>
              </c:extLst>
            </c:dLbl>
            <c:dLbl>
              <c:idx val="3"/>
              <c:layout>
                <c:manualLayout>
                  <c:x val="-4.4444444444444446E-2"/>
                  <c:y val="-3.240740740740740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845-4D49-8A96-4DF68F8CFBA2}"/>
                </c:ext>
              </c:extLst>
            </c:dLbl>
            <c:dLbl>
              <c:idx val="4"/>
              <c:layout>
                <c:manualLayout>
                  <c:x val="2.2222222222222223E-2"/>
                  <c:y val="-4.2437781360066642E-17"/>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845-4D49-8A96-4DF68F8CFBA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bg2">
                      <a:lumMod val="50000"/>
                    </a:schemeClr>
                  </a:solidFill>
                  <a:round/>
                </a:ln>
                <a:effectLst/>
              </c:spPr>
            </c:leaderLines>
            <c:extLst>
              <c:ext xmlns:c15="http://schemas.microsoft.com/office/drawing/2012/chart" uri="{CE6537A1-D6FC-4f65-9D91-7224C49458BB}"/>
            </c:extLst>
          </c:dLbls>
          <c:cat>
            <c:strRef>
              <c:f>Sheet14!$A$4:$A$9</c:f>
              <c:strCache>
                <c:ptCount val="5"/>
                <c:pt idx="0">
                  <c:v>Room_Type 1</c:v>
                </c:pt>
                <c:pt idx="1">
                  <c:v>Room_Type 2</c:v>
                </c:pt>
                <c:pt idx="2">
                  <c:v>Room_Type 4</c:v>
                </c:pt>
                <c:pt idx="3">
                  <c:v>Room_Type 6</c:v>
                </c:pt>
                <c:pt idx="4">
                  <c:v>Room_Type 7</c:v>
                </c:pt>
              </c:strCache>
            </c:strRef>
          </c:cat>
          <c:val>
            <c:numRef>
              <c:f>Sheet14!$B$4:$B$9</c:f>
              <c:numCache>
                <c:formatCode>0.0000</c:formatCode>
                <c:ptCount val="5"/>
                <c:pt idx="0">
                  <c:v>123.12291666666668</c:v>
                </c:pt>
                <c:pt idx="1">
                  <c:v>112.07800000000002</c:v>
                </c:pt>
                <c:pt idx="2">
                  <c:v>86.32</c:v>
                </c:pt>
                <c:pt idx="3">
                  <c:v>185.32823529411766</c:v>
                </c:pt>
                <c:pt idx="4">
                  <c:v>187.04</c:v>
                </c:pt>
              </c:numCache>
            </c:numRef>
          </c:val>
          <c:extLst>
            <c:ext xmlns:c16="http://schemas.microsoft.com/office/drawing/2014/chart" uri="{C3380CC4-5D6E-409C-BE32-E72D297353CC}">
              <c16:uniqueId val="{0000000A-5845-4D49-8A96-4DF68F8CFBA2}"/>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Reservation.xlsx]Sheet6!PivotTable5</c:name>
    <c:fmtId val="2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solidFill>
                  <a:schemeClr val="accent1">
                    <a:lumMod val="50000"/>
                  </a:schemeClr>
                </a:solidFill>
              </a:rPr>
              <a:t>Most Popular Room Type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Sheet6!$B$3</c:f>
              <c:strCache>
                <c:ptCount val="1"/>
                <c:pt idx="0">
                  <c:v>Total</c:v>
                </c:pt>
              </c:strCache>
            </c:strRef>
          </c:tx>
          <c:spPr>
            <a:solidFill>
              <a:srgbClr val="0070C0"/>
            </a:solidFill>
            <a:ln>
              <a:noFill/>
            </a:ln>
            <a:effectLst>
              <a:innerShdw blurRad="114300">
                <a:schemeClr val="accent1"/>
              </a:innerShdw>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2">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Sheet6!$A$4:$A$10</c:f>
              <c:strCache>
                <c:ptCount val="6"/>
                <c:pt idx="0">
                  <c:v>Room_Type 1</c:v>
                </c:pt>
                <c:pt idx="1">
                  <c:v>Room_Type 2</c:v>
                </c:pt>
                <c:pt idx="2">
                  <c:v>Room_Type 4</c:v>
                </c:pt>
                <c:pt idx="3">
                  <c:v>Room_Type 5</c:v>
                </c:pt>
                <c:pt idx="4">
                  <c:v>Room_Type 6</c:v>
                </c:pt>
                <c:pt idx="5">
                  <c:v>Room_Type 7</c:v>
                </c:pt>
              </c:strCache>
            </c:strRef>
          </c:cat>
          <c:val>
            <c:numRef>
              <c:f>Sheet6!$B$4:$B$10</c:f>
              <c:numCache>
                <c:formatCode>General</c:formatCode>
                <c:ptCount val="6"/>
                <c:pt idx="0">
                  <c:v>534</c:v>
                </c:pt>
                <c:pt idx="1">
                  <c:v>8</c:v>
                </c:pt>
                <c:pt idx="2">
                  <c:v>130</c:v>
                </c:pt>
                <c:pt idx="3">
                  <c:v>4</c:v>
                </c:pt>
                <c:pt idx="4">
                  <c:v>18</c:v>
                </c:pt>
                <c:pt idx="5">
                  <c:v>6</c:v>
                </c:pt>
              </c:numCache>
            </c:numRef>
          </c:val>
          <c:extLst>
            <c:ext xmlns:c16="http://schemas.microsoft.com/office/drawing/2014/chart" uri="{C3380CC4-5D6E-409C-BE32-E72D297353CC}">
              <c16:uniqueId val="{00000000-1EA4-43AE-9B1C-67E79BFF1089}"/>
            </c:ext>
          </c:extLst>
        </c:ser>
        <c:dLbls>
          <c:dLblPos val="outEnd"/>
          <c:showLegendKey val="0"/>
          <c:showVal val="1"/>
          <c:showCatName val="0"/>
          <c:showSerName val="0"/>
          <c:showPercent val="0"/>
          <c:showBubbleSize val="0"/>
        </c:dLbls>
        <c:gapWidth val="227"/>
        <c:overlap val="-48"/>
        <c:axId val="10736959"/>
        <c:axId val="1462961695"/>
      </c:barChart>
      <c:catAx>
        <c:axId val="10736959"/>
        <c:scaling>
          <c:orientation val="minMax"/>
        </c:scaling>
        <c:delete val="0"/>
        <c:axPos val="l"/>
        <c:numFmt formatCode="General"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462961695"/>
        <c:crosses val="autoZero"/>
        <c:auto val="1"/>
        <c:lblAlgn val="ctr"/>
        <c:lblOffset val="100"/>
        <c:noMultiLvlLbl val="0"/>
      </c:catAx>
      <c:valAx>
        <c:axId val="14629616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0736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i="0" baseline="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17/03/2024</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DA0935C9-67DD-10DC-341F-BBCE7FFA0315}"/>
            </a:ext>
          </a:extLst>
        </p:cNvPr>
        <p:cNvGrpSpPr/>
        <p:nvPr/>
      </p:nvGrpSpPr>
      <p:grpSpPr>
        <a:xfrm>
          <a:off x="0" y="0"/>
          <a:ext cx="0" cy="0"/>
          <a:chOff x="0" y="0"/>
          <a:chExt cx="0" cy="0"/>
        </a:xfrm>
      </p:grpSpPr>
      <p:sp>
        <p:nvSpPr>
          <p:cNvPr id="88" name="Google Shape;88;p3:notes">
            <a:extLst>
              <a:ext uri="{FF2B5EF4-FFF2-40B4-BE49-F238E27FC236}">
                <a16:creationId xmlns:a16="http://schemas.microsoft.com/office/drawing/2014/main" id="{FB094C07-EB82-9EA6-10B2-38EF6C43BB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a:extLst>
              <a:ext uri="{FF2B5EF4-FFF2-40B4-BE49-F238E27FC236}">
                <a16:creationId xmlns:a16="http://schemas.microsoft.com/office/drawing/2014/main" id="{F579B156-F428-ADCA-F52B-2002C32826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1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BA103533-DD08-19B9-786D-079AA5998B12}"/>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a:extLst>
              <a:ext uri="{FF2B5EF4-FFF2-40B4-BE49-F238E27FC236}">
                <a16:creationId xmlns:a16="http://schemas.microsoft.com/office/drawing/2014/main" id="{2522249B-51E6-3131-F40B-E462FE49CE1D}"/>
              </a:ext>
            </a:extLst>
          </p:cNvPr>
          <p:cNvGrpSpPr/>
          <p:nvPr userDrawn="1"/>
        </p:nvGrpSpPr>
        <p:grpSpPr>
          <a:xfrm>
            <a:off x="-15880" y="3526526"/>
            <a:ext cx="2300556" cy="2575530"/>
            <a:chOff x="3238240" y="323850"/>
            <a:chExt cx="1739901" cy="1947863"/>
          </a:xfrm>
        </p:grpSpPr>
        <p:sp>
          <p:nvSpPr>
            <p:cNvPr id="4" name="Freeform 352">
              <a:extLst>
                <a:ext uri="{FF2B5EF4-FFF2-40B4-BE49-F238E27FC236}">
                  <a16:creationId xmlns:a16="http://schemas.microsoft.com/office/drawing/2014/main" id="{2B0E972C-DD8E-14DD-8B04-053CBAEDC14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3">
              <a:extLst>
                <a:ext uri="{FF2B5EF4-FFF2-40B4-BE49-F238E27FC236}">
                  <a16:creationId xmlns:a16="http://schemas.microsoft.com/office/drawing/2014/main" id="{D9AE9480-FBD0-7154-DBA8-46A14E2DAB0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AA0ED537-B92C-D3E8-369C-8952D0E6EEA5}"/>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FC92FA4D-7ADD-E079-F49C-B2FDA9ADBF84}"/>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690D51D2-7BB1-C6B8-8384-16C76C5B0428}"/>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userDrawn="1">
  <p:cSld name="Title and three columns">
    <p:spTree>
      <p:nvGrpSpPr>
        <p:cNvPr id="1" name="Shape 47"/>
        <p:cNvGrpSpPr/>
        <p:nvPr/>
      </p:nvGrpSpPr>
      <p:grpSpPr>
        <a:xfrm>
          <a:off x="0" y="0"/>
          <a:ext cx="0" cy="0"/>
          <a:chOff x="0" y="0"/>
          <a:chExt cx="0" cy="0"/>
        </a:xfrm>
      </p:grpSpPr>
      <p:sp>
        <p:nvSpPr>
          <p:cNvPr id="49" name="Google Shape;49;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0" name="Google Shape;50;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1" name="Google Shape;51;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2" name="Google Shape;52;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3" name="Google Shape;53;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4" name="Google Shape;54;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2E058883-9132-34D2-D315-61C9CF42C495}"/>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4" name="Freeform 881">
            <a:extLst>
              <a:ext uri="{FF2B5EF4-FFF2-40B4-BE49-F238E27FC236}">
                <a16:creationId xmlns:a16="http://schemas.microsoft.com/office/drawing/2014/main" id="{621FDAFB-7F20-C923-F854-5671DFB9486F}"/>
              </a:ext>
            </a:extLst>
          </p:cNvPr>
          <p:cNvSpPr>
            <a:spLocks/>
          </p:cNvSpPr>
          <p:nvPr userDrawn="1"/>
        </p:nvSpPr>
        <p:spPr bwMode="auto">
          <a:xfrm rot="10800000">
            <a:off x="-4702" y="0"/>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8" name="Grupo 47">
            <a:extLst>
              <a:ext uri="{FF2B5EF4-FFF2-40B4-BE49-F238E27FC236}">
                <a16:creationId xmlns:a16="http://schemas.microsoft.com/office/drawing/2014/main" id="{28331CC6-3D7B-C927-AE82-6BE485D04D11}"/>
              </a:ext>
            </a:extLst>
          </p:cNvPr>
          <p:cNvGrpSpPr/>
          <p:nvPr userDrawn="1"/>
        </p:nvGrpSpPr>
        <p:grpSpPr>
          <a:xfrm>
            <a:off x="8273608" y="4200584"/>
            <a:ext cx="1507863" cy="1510278"/>
            <a:chOff x="39184" y="-151930"/>
            <a:chExt cx="1309806" cy="1311904"/>
          </a:xfrm>
          <a:solidFill>
            <a:schemeClr val="bg2"/>
          </a:solidFill>
        </p:grpSpPr>
        <p:sp>
          <p:nvSpPr>
            <p:cNvPr id="535" name="Oval 357">
              <a:extLst>
                <a:ext uri="{FF2B5EF4-FFF2-40B4-BE49-F238E27FC236}">
                  <a16:creationId xmlns:a16="http://schemas.microsoft.com/office/drawing/2014/main" id="{1DAD88F7-4B42-EFC0-AF04-E40FE058FD74}"/>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58">
              <a:extLst>
                <a:ext uri="{FF2B5EF4-FFF2-40B4-BE49-F238E27FC236}">
                  <a16:creationId xmlns:a16="http://schemas.microsoft.com/office/drawing/2014/main" id="{82E98E92-6920-B943-0F80-5228ACA2F49F}"/>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59">
              <a:extLst>
                <a:ext uri="{FF2B5EF4-FFF2-40B4-BE49-F238E27FC236}">
                  <a16:creationId xmlns:a16="http://schemas.microsoft.com/office/drawing/2014/main" id="{3D5206C6-B0CD-76A3-E421-984E7777F4D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60">
              <a:extLst>
                <a:ext uri="{FF2B5EF4-FFF2-40B4-BE49-F238E27FC236}">
                  <a16:creationId xmlns:a16="http://schemas.microsoft.com/office/drawing/2014/main" id="{8F2D5EED-F747-CFE2-359A-73096FC4874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61">
              <a:extLst>
                <a:ext uri="{FF2B5EF4-FFF2-40B4-BE49-F238E27FC236}">
                  <a16:creationId xmlns:a16="http://schemas.microsoft.com/office/drawing/2014/main" id="{6C081B5F-F5BB-5F8E-E761-F32910292D6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Freeform 362">
              <a:extLst>
                <a:ext uri="{FF2B5EF4-FFF2-40B4-BE49-F238E27FC236}">
                  <a16:creationId xmlns:a16="http://schemas.microsoft.com/office/drawing/2014/main" id="{C7EB3274-67A3-292B-71C6-153491215DA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Freeform 363">
              <a:extLst>
                <a:ext uri="{FF2B5EF4-FFF2-40B4-BE49-F238E27FC236}">
                  <a16:creationId xmlns:a16="http://schemas.microsoft.com/office/drawing/2014/main" id="{4825555E-EB4E-BB4D-6430-8AE6BA0BCD63}"/>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64">
              <a:extLst>
                <a:ext uri="{FF2B5EF4-FFF2-40B4-BE49-F238E27FC236}">
                  <a16:creationId xmlns:a16="http://schemas.microsoft.com/office/drawing/2014/main" id="{06D83182-87A9-2B24-30F8-5C5B3A4B0319}"/>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65">
              <a:extLst>
                <a:ext uri="{FF2B5EF4-FFF2-40B4-BE49-F238E27FC236}">
                  <a16:creationId xmlns:a16="http://schemas.microsoft.com/office/drawing/2014/main" id="{B15B57D9-A06A-3FB8-6E44-5EF95842539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77">
              <a:extLst>
                <a:ext uri="{FF2B5EF4-FFF2-40B4-BE49-F238E27FC236}">
                  <a16:creationId xmlns:a16="http://schemas.microsoft.com/office/drawing/2014/main" id="{4F64B168-81B0-93FA-FD1C-D240F374D099}"/>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78">
              <a:extLst>
                <a:ext uri="{FF2B5EF4-FFF2-40B4-BE49-F238E27FC236}">
                  <a16:creationId xmlns:a16="http://schemas.microsoft.com/office/drawing/2014/main" id="{CB8E9734-6805-E028-86D2-211CDEB3983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Oval 379">
              <a:extLst>
                <a:ext uri="{FF2B5EF4-FFF2-40B4-BE49-F238E27FC236}">
                  <a16:creationId xmlns:a16="http://schemas.microsoft.com/office/drawing/2014/main" id="{990B0478-6D5F-8A87-83A4-C352BF209EDD}"/>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Oval 380">
              <a:extLst>
                <a:ext uri="{FF2B5EF4-FFF2-40B4-BE49-F238E27FC236}">
                  <a16:creationId xmlns:a16="http://schemas.microsoft.com/office/drawing/2014/main" id="{FC6A9498-8680-C111-47F6-2A00EA6F174C}"/>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81">
              <a:extLst>
                <a:ext uri="{FF2B5EF4-FFF2-40B4-BE49-F238E27FC236}">
                  <a16:creationId xmlns:a16="http://schemas.microsoft.com/office/drawing/2014/main" id="{1F5912B7-3528-2279-EB3A-2748357945F7}"/>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Freeform 382">
              <a:extLst>
                <a:ext uri="{FF2B5EF4-FFF2-40B4-BE49-F238E27FC236}">
                  <a16:creationId xmlns:a16="http://schemas.microsoft.com/office/drawing/2014/main" id="{721EED9D-E3EB-683C-26F6-7B064DBA0D76}"/>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Freeform 383">
              <a:extLst>
                <a:ext uri="{FF2B5EF4-FFF2-40B4-BE49-F238E27FC236}">
                  <a16:creationId xmlns:a16="http://schemas.microsoft.com/office/drawing/2014/main" id="{6CBEA68D-4493-0340-BA6E-0ACA887B5FA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384">
              <a:extLst>
                <a:ext uri="{FF2B5EF4-FFF2-40B4-BE49-F238E27FC236}">
                  <a16:creationId xmlns:a16="http://schemas.microsoft.com/office/drawing/2014/main" id="{AA3E905A-1CC7-3516-9925-0A0471E6650C}"/>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385">
              <a:extLst>
                <a:ext uri="{FF2B5EF4-FFF2-40B4-BE49-F238E27FC236}">
                  <a16:creationId xmlns:a16="http://schemas.microsoft.com/office/drawing/2014/main" id="{6BA17AC7-2E06-7FA1-FA30-79D137B26CE9}"/>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397">
              <a:extLst>
                <a:ext uri="{FF2B5EF4-FFF2-40B4-BE49-F238E27FC236}">
                  <a16:creationId xmlns:a16="http://schemas.microsoft.com/office/drawing/2014/main" id="{AE135C53-A6DF-4995-8475-8667FABD4350}"/>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398">
              <a:extLst>
                <a:ext uri="{FF2B5EF4-FFF2-40B4-BE49-F238E27FC236}">
                  <a16:creationId xmlns:a16="http://schemas.microsoft.com/office/drawing/2014/main" id="{081D0BFA-9AE0-6082-6752-96E8E1A649E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Oval 399">
              <a:extLst>
                <a:ext uri="{FF2B5EF4-FFF2-40B4-BE49-F238E27FC236}">
                  <a16:creationId xmlns:a16="http://schemas.microsoft.com/office/drawing/2014/main" id="{C62689BD-4795-94A1-2ADD-4F4ACA9F939F}"/>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Oval 400">
              <a:extLst>
                <a:ext uri="{FF2B5EF4-FFF2-40B4-BE49-F238E27FC236}">
                  <a16:creationId xmlns:a16="http://schemas.microsoft.com/office/drawing/2014/main" id="{B6C57751-9774-8D95-62F9-F45EC98EEBC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01">
              <a:extLst>
                <a:ext uri="{FF2B5EF4-FFF2-40B4-BE49-F238E27FC236}">
                  <a16:creationId xmlns:a16="http://schemas.microsoft.com/office/drawing/2014/main" id="{ED03AFB9-D96F-FE80-BC10-5A3C90F2754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02">
              <a:extLst>
                <a:ext uri="{FF2B5EF4-FFF2-40B4-BE49-F238E27FC236}">
                  <a16:creationId xmlns:a16="http://schemas.microsoft.com/office/drawing/2014/main" id="{9644E079-2B37-393D-311A-F4424E9D860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03">
              <a:extLst>
                <a:ext uri="{FF2B5EF4-FFF2-40B4-BE49-F238E27FC236}">
                  <a16:creationId xmlns:a16="http://schemas.microsoft.com/office/drawing/2014/main" id="{4626B771-1D45-8F24-3119-4A913A6BA41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04">
              <a:extLst>
                <a:ext uri="{FF2B5EF4-FFF2-40B4-BE49-F238E27FC236}">
                  <a16:creationId xmlns:a16="http://schemas.microsoft.com/office/drawing/2014/main" id="{476EEBC2-A1B5-BE19-18BE-BBB0C68D5A4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Freeform 405">
              <a:extLst>
                <a:ext uri="{FF2B5EF4-FFF2-40B4-BE49-F238E27FC236}">
                  <a16:creationId xmlns:a16="http://schemas.microsoft.com/office/drawing/2014/main" id="{E704E6DD-1DD7-9D07-561C-9A3ED5C5398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18">
              <a:extLst>
                <a:ext uri="{FF2B5EF4-FFF2-40B4-BE49-F238E27FC236}">
                  <a16:creationId xmlns:a16="http://schemas.microsoft.com/office/drawing/2014/main" id="{E71AED59-8C4E-F2F8-2A54-86AFE716277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19">
              <a:extLst>
                <a:ext uri="{FF2B5EF4-FFF2-40B4-BE49-F238E27FC236}">
                  <a16:creationId xmlns:a16="http://schemas.microsoft.com/office/drawing/2014/main" id="{AAE198AF-BD71-7929-04BD-CB57025219D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0">
              <a:extLst>
                <a:ext uri="{FF2B5EF4-FFF2-40B4-BE49-F238E27FC236}">
                  <a16:creationId xmlns:a16="http://schemas.microsoft.com/office/drawing/2014/main" id="{E0D6453D-5FF2-ED80-C461-D6C295C47E9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21">
              <a:extLst>
                <a:ext uri="{FF2B5EF4-FFF2-40B4-BE49-F238E27FC236}">
                  <a16:creationId xmlns:a16="http://schemas.microsoft.com/office/drawing/2014/main" id="{394C4F48-CF5D-1C80-1D87-69EFC88DFE4C}"/>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22">
              <a:extLst>
                <a:ext uri="{FF2B5EF4-FFF2-40B4-BE49-F238E27FC236}">
                  <a16:creationId xmlns:a16="http://schemas.microsoft.com/office/drawing/2014/main" id="{FD554CEF-D17C-E137-7A9F-783AF61135B0}"/>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Oval 423">
              <a:extLst>
                <a:ext uri="{FF2B5EF4-FFF2-40B4-BE49-F238E27FC236}">
                  <a16:creationId xmlns:a16="http://schemas.microsoft.com/office/drawing/2014/main" id="{20FC3864-726C-554D-DF2C-3D436ACC28B5}"/>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24">
              <a:extLst>
                <a:ext uri="{FF2B5EF4-FFF2-40B4-BE49-F238E27FC236}">
                  <a16:creationId xmlns:a16="http://schemas.microsoft.com/office/drawing/2014/main" id="{FAB7A66F-3EEE-0BC0-79B2-C3EA7E72FFBF}"/>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25">
              <a:extLst>
                <a:ext uri="{FF2B5EF4-FFF2-40B4-BE49-F238E27FC236}">
                  <a16:creationId xmlns:a16="http://schemas.microsoft.com/office/drawing/2014/main" id="{85AFD2E9-5A40-F9CA-B8C3-0EF9C13D9DA1}"/>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Freeform 426">
              <a:extLst>
                <a:ext uri="{FF2B5EF4-FFF2-40B4-BE49-F238E27FC236}">
                  <a16:creationId xmlns:a16="http://schemas.microsoft.com/office/drawing/2014/main" id="{F2287618-47B0-3F4C-BC67-E5C3FBDFE0A1}"/>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Freeform 438">
              <a:extLst>
                <a:ext uri="{FF2B5EF4-FFF2-40B4-BE49-F238E27FC236}">
                  <a16:creationId xmlns:a16="http://schemas.microsoft.com/office/drawing/2014/main" id="{6FE256CC-A3DE-0720-E551-68EA891DAEC8}"/>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39">
              <a:extLst>
                <a:ext uri="{FF2B5EF4-FFF2-40B4-BE49-F238E27FC236}">
                  <a16:creationId xmlns:a16="http://schemas.microsoft.com/office/drawing/2014/main" id="{57D7D052-90B1-CD3E-F5ED-F4034146FED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0">
              <a:extLst>
                <a:ext uri="{FF2B5EF4-FFF2-40B4-BE49-F238E27FC236}">
                  <a16:creationId xmlns:a16="http://schemas.microsoft.com/office/drawing/2014/main" id="{9353C1EA-3C4B-3D8A-4F50-20102441331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41">
              <a:extLst>
                <a:ext uri="{FF2B5EF4-FFF2-40B4-BE49-F238E27FC236}">
                  <a16:creationId xmlns:a16="http://schemas.microsoft.com/office/drawing/2014/main" id="{1D8EC528-17F5-8FC4-1552-846F014B232E}"/>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42">
              <a:extLst>
                <a:ext uri="{FF2B5EF4-FFF2-40B4-BE49-F238E27FC236}">
                  <a16:creationId xmlns:a16="http://schemas.microsoft.com/office/drawing/2014/main" id="{168140DA-C650-BBB7-1530-29F1F7841746}"/>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Oval 443">
              <a:extLst>
                <a:ext uri="{FF2B5EF4-FFF2-40B4-BE49-F238E27FC236}">
                  <a16:creationId xmlns:a16="http://schemas.microsoft.com/office/drawing/2014/main" id="{3613AAEC-B2DE-E1DE-1E2D-F1E983318395}"/>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Oval 444">
              <a:extLst>
                <a:ext uri="{FF2B5EF4-FFF2-40B4-BE49-F238E27FC236}">
                  <a16:creationId xmlns:a16="http://schemas.microsoft.com/office/drawing/2014/main" id="{DAE9A987-337A-81FB-E4AB-BD9B49D3ECCE}"/>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45">
              <a:extLst>
                <a:ext uri="{FF2B5EF4-FFF2-40B4-BE49-F238E27FC236}">
                  <a16:creationId xmlns:a16="http://schemas.microsoft.com/office/drawing/2014/main" id="{34E73F57-607A-7114-7041-195490B2E73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46">
              <a:extLst>
                <a:ext uri="{FF2B5EF4-FFF2-40B4-BE49-F238E27FC236}">
                  <a16:creationId xmlns:a16="http://schemas.microsoft.com/office/drawing/2014/main" id="{FD0DB570-8799-6CD4-2E02-0A3209C53B18}"/>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58">
              <a:extLst>
                <a:ext uri="{FF2B5EF4-FFF2-40B4-BE49-F238E27FC236}">
                  <a16:creationId xmlns:a16="http://schemas.microsoft.com/office/drawing/2014/main" id="{FAF01791-5A27-C725-5ED9-4CCF1F46C5C9}"/>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59">
              <a:extLst>
                <a:ext uri="{FF2B5EF4-FFF2-40B4-BE49-F238E27FC236}">
                  <a16:creationId xmlns:a16="http://schemas.microsoft.com/office/drawing/2014/main" id="{92016EFE-3518-E010-15B5-D647BAB2DFDF}"/>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0">
              <a:extLst>
                <a:ext uri="{FF2B5EF4-FFF2-40B4-BE49-F238E27FC236}">
                  <a16:creationId xmlns:a16="http://schemas.microsoft.com/office/drawing/2014/main" id="{1DA3C034-EC09-C9B5-4067-ED831CED075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61">
              <a:extLst>
                <a:ext uri="{FF2B5EF4-FFF2-40B4-BE49-F238E27FC236}">
                  <a16:creationId xmlns:a16="http://schemas.microsoft.com/office/drawing/2014/main" id="{D37329AF-8338-2D66-1619-4B117366CEC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62">
              <a:extLst>
                <a:ext uri="{FF2B5EF4-FFF2-40B4-BE49-F238E27FC236}">
                  <a16:creationId xmlns:a16="http://schemas.microsoft.com/office/drawing/2014/main" id="{2A84D235-544D-3D87-4530-045182AD83BD}"/>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63">
              <a:extLst>
                <a:ext uri="{FF2B5EF4-FFF2-40B4-BE49-F238E27FC236}">
                  <a16:creationId xmlns:a16="http://schemas.microsoft.com/office/drawing/2014/main" id="{0E9C4906-75FC-FED7-562F-5A9EF1667AAC}"/>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64">
              <a:extLst>
                <a:ext uri="{FF2B5EF4-FFF2-40B4-BE49-F238E27FC236}">
                  <a16:creationId xmlns:a16="http://schemas.microsoft.com/office/drawing/2014/main" id="{39387CE3-69FF-BF82-363A-E5A28A397B7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65">
              <a:extLst>
                <a:ext uri="{FF2B5EF4-FFF2-40B4-BE49-F238E27FC236}">
                  <a16:creationId xmlns:a16="http://schemas.microsoft.com/office/drawing/2014/main" id="{78028CD4-6F2F-ADAF-559C-975279CACFA5}"/>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66">
              <a:extLst>
                <a:ext uri="{FF2B5EF4-FFF2-40B4-BE49-F238E27FC236}">
                  <a16:creationId xmlns:a16="http://schemas.microsoft.com/office/drawing/2014/main" id="{6ACF5758-C196-1C13-1B5A-412035BBFCED}"/>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78">
              <a:extLst>
                <a:ext uri="{FF2B5EF4-FFF2-40B4-BE49-F238E27FC236}">
                  <a16:creationId xmlns:a16="http://schemas.microsoft.com/office/drawing/2014/main" id="{2A877D03-BABD-40D2-73D0-3B48676D3B69}"/>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79">
              <a:extLst>
                <a:ext uri="{FF2B5EF4-FFF2-40B4-BE49-F238E27FC236}">
                  <a16:creationId xmlns:a16="http://schemas.microsoft.com/office/drawing/2014/main" id="{6827547E-AE36-2CA7-1165-2546823A32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480">
              <a:extLst>
                <a:ext uri="{FF2B5EF4-FFF2-40B4-BE49-F238E27FC236}">
                  <a16:creationId xmlns:a16="http://schemas.microsoft.com/office/drawing/2014/main" id="{9CC4B829-5965-5CD5-3C3C-EC985E995BD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481">
              <a:extLst>
                <a:ext uri="{FF2B5EF4-FFF2-40B4-BE49-F238E27FC236}">
                  <a16:creationId xmlns:a16="http://schemas.microsoft.com/office/drawing/2014/main" id="{36D15D26-3D11-8CA8-5798-45B6177D1F91}"/>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482">
              <a:extLst>
                <a:ext uri="{FF2B5EF4-FFF2-40B4-BE49-F238E27FC236}">
                  <a16:creationId xmlns:a16="http://schemas.microsoft.com/office/drawing/2014/main" id="{AC18E4A0-7A3E-383A-8D12-2FBEE277D0D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483">
              <a:extLst>
                <a:ext uri="{FF2B5EF4-FFF2-40B4-BE49-F238E27FC236}">
                  <a16:creationId xmlns:a16="http://schemas.microsoft.com/office/drawing/2014/main" id="{F6123F0E-9611-053A-E940-A3438F0F816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484">
              <a:extLst>
                <a:ext uri="{FF2B5EF4-FFF2-40B4-BE49-F238E27FC236}">
                  <a16:creationId xmlns:a16="http://schemas.microsoft.com/office/drawing/2014/main" id="{D8D1B729-D8E3-7139-6363-5B62C9A93AA6}"/>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485">
              <a:extLst>
                <a:ext uri="{FF2B5EF4-FFF2-40B4-BE49-F238E27FC236}">
                  <a16:creationId xmlns:a16="http://schemas.microsoft.com/office/drawing/2014/main" id="{BFD1E1D8-FCE2-4885-0CCE-24B57C498390}"/>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486">
              <a:extLst>
                <a:ext uri="{FF2B5EF4-FFF2-40B4-BE49-F238E27FC236}">
                  <a16:creationId xmlns:a16="http://schemas.microsoft.com/office/drawing/2014/main" id="{B4A12B94-985C-F18A-DD5C-B10E7C986E0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Oval 498">
              <a:extLst>
                <a:ext uri="{FF2B5EF4-FFF2-40B4-BE49-F238E27FC236}">
                  <a16:creationId xmlns:a16="http://schemas.microsoft.com/office/drawing/2014/main" id="{C9F77C34-D576-EAE0-F738-C51149D9BD5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499">
              <a:extLst>
                <a:ext uri="{FF2B5EF4-FFF2-40B4-BE49-F238E27FC236}">
                  <a16:creationId xmlns:a16="http://schemas.microsoft.com/office/drawing/2014/main" id="{BF0D82FF-4D01-1BB5-FEC1-DF5787594E89}"/>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0">
              <a:extLst>
                <a:ext uri="{FF2B5EF4-FFF2-40B4-BE49-F238E27FC236}">
                  <a16:creationId xmlns:a16="http://schemas.microsoft.com/office/drawing/2014/main" id="{CBFAE7CA-E593-F808-DF9B-35472E3F493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501">
              <a:extLst>
                <a:ext uri="{FF2B5EF4-FFF2-40B4-BE49-F238E27FC236}">
                  <a16:creationId xmlns:a16="http://schemas.microsoft.com/office/drawing/2014/main" id="{D261A3BA-E6FD-3AFE-5AA7-AE7C7EEAE0C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02">
              <a:extLst>
                <a:ext uri="{FF2B5EF4-FFF2-40B4-BE49-F238E27FC236}">
                  <a16:creationId xmlns:a16="http://schemas.microsoft.com/office/drawing/2014/main" id="{6DEF1841-E839-ED01-A40F-BE39599FB6D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03">
              <a:extLst>
                <a:ext uri="{FF2B5EF4-FFF2-40B4-BE49-F238E27FC236}">
                  <a16:creationId xmlns:a16="http://schemas.microsoft.com/office/drawing/2014/main" id="{77F9C638-EA75-E76F-2150-4A8B8D218B3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04">
              <a:extLst>
                <a:ext uri="{FF2B5EF4-FFF2-40B4-BE49-F238E27FC236}">
                  <a16:creationId xmlns:a16="http://schemas.microsoft.com/office/drawing/2014/main" id="{F2F77771-CB12-151E-52EF-700BC05A37C9}"/>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05">
              <a:extLst>
                <a:ext uri="{FF2B5EF4-FFF2-40B4-BE49-F238E27FC236}">
                  <a16:creationId xmlns:a16="http://schemas.microsoft.com/office/drawing/2014/main" id="{75546EAE-D14B-DC55-3886-62F320A37E8B}"/>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06">
              <a:extLst>
                <a:ext uri="{FF2B5EF4-FFF2-40B4-BE49-F238E27FC236}">
                  <a16:creationId xmlns:a16="http://schemas.microsoft.com/office/drawing/2014/main" id="{D8F5FD97-70DD-1046-DBA3-DEA34EA55F58}"/>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Oval 518">
              <a:extLst>
                <a:ext uri="{FF2B5EF4-FFF2-40B4-BE49-F238E27FC236}">
                  <a16:creationId xmlns:a16="http://schemas.microsoft.com/office/drawing/2014/main" id="{9CD447F5-3B39-C4A7-9AAC-5B330C4C44A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19">
              <a:extLst>
                <a:ext uri="{FF2B5EF4-FFF2-40B4-BE49-F238E27FC236}">
                  <a16:creationId xmlns:a16="http://schemas.microsoft.com/office/drawing/2014/main" id="{B8BD9E69-A459-8C94-B5A2-C031F5F0D9D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0">
              <a:extLst>
                <a:ext uri="{FF2B5EF4-FFF2-40B4-BE49-F238E27FC236}">
                  <a16:creationId xmlns:a16="http://schemas.microsoft.com/office/drawing/2014/main" id="{568BE9B0-775E-0082-831B-C7B130E28B8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21">
              <a:extLst>
                <a:ext uri="{FF2B5EF4-FFF2-40B4-BE49-F238E27FC236}">
                  <a16:creationId xmlns:a16="http://schemas.microsoft.com/office/drawing/2014/main" id="{ACE07BF6-7BF2-8AEF-AA68-1036C192D33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22">
              <a:extLst>
                <a:ext uri="{FF2B5EF4-FFF2-40B4-BE49-F238E27FC236}">
                  <a16:creationId xmlns:a16="http://schemas.microsoft.com/office/drawing/2014/main" id="{866F5AA0-199C-56D2-9F65-CF0B9CB0293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523">
              <a:extLst>
                <a:ext uri="{FF2B5EF4-FFF2-40B4-BE49-F238E27FC236}">
                  <a16:creationId xmlns:a16="http://schemas.microsoft.com/office/drawing/2014/main" id="{CC765BB6-8FB4-F5CD-F14E-9A867597593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524">
              <a:extLst>
                <a:ext uri="{FF2B5EF4-FFF2-40B4-BE49-F238E27FC236}">
                  <a16:creationId xmlns:a16="http://schemas.microsoft.com/office/drawing/2014/main" id="{66FBD188-CA4F-B305-F0B9-E0122DC5D65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25">
              <a:extLst>
                <a:ext uri="{FF2B5EF4-FFF2-40B4-BE49-F238E27FC236}">
                  <a16:creationId xmlns:a16="http://schemas.microsoft.com/office/drawing/2014/main" id="{622DB03F-56EB-B357-BC5E-F3D8C107E35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26">
              <a:extLst>
                <a:ext uri="{FF2B5EF4-FFF2-40B4-BE49-F238E27FC236}">
                  <a16:creationId xmlns:a16="http://schemas.microsoft.com/office/drawing/2014/main" id="{EC53DF48-606A-9F3E-FF56-DD0236D35090}"/>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38">
              <a:extLst>
                <a:ext uri="{FF2B5EF4-FFF2-40B4-BE49-F238E27FC236}">
                  <a16:creationId xmlns:a16="http://schemas.microsoft.com/office/drawing/2014/main" id="{5573ADC6-2A7F-B72B-91B9-744498CB7CD0}"/>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39">
              <a:extLst>
                <a:ext uri="{FF2B5EF4-FFF2-40B4-BE49-F238E27FC236}">
                  <a16:creationId xmlns:a16="http://schemas.microsoft.com/office/drawing/2014/main" id="{72334573-65E1-47E9-47CA-FFA83E20B20D}"/>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Oval 540">
              <a:extLst>
                <a:ext uri="{FF2B5EF4-FFF2-40B4-BE49-F238E27FC236}">
                  <a16:creationId xmlns:a16="http://schemas.microsoft.com/office/drawing/2014/main" id="{4B4A0D87-BAEC-D005-8253-D1D886608AFE}"/>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Oval 541">
              <a:extLst>
                <a:ext uri="{FF2B5EF4-FFF2-40B4-BE49-F238E27FC236}">
                  <a16:creationId xmlns:a16="http://schemas.microsoft.com/office/drawing/2014/main" id="{9BBE8F40-2AB7-B35E-4C0C-C89B91F5CE4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42">
              <a:extLst>
                <a:ext uri="{FF2B5EF4-FFF2-40B4-BE49-F238E27FC236}">
                  <a16:creationId xmlns:a16="http://schemas.microsoft.com/office/drawing/2014/main" id="{5CEAD924-07E2-35EF-D5DD-39B8F7A96E97}"/>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543">
              <a:extLst>
                <a:ext uri="{FF2B5EF4-FFF2-40B4-BE49-F238E27FC236}">
                  <a16:creationId xmlns:a16="http://schemas.microsoft.com/office/drawing/2014/main" id="{D69379B1-A6D2-A552-320E-2A55A8CA5869}"/>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544">
              <a:extLst>
                <a:ext uri="{FF2B5EF4-FFF2-40B4-BE49-F238E27FC236}">
                  <a16:creationId xmlns:a16="http://schemas.microsoft.com/office/drawing/2014/main" id="{67C80A7F-BD1D-4BFD-1033-B777A43769BA}"/>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45">
              <a:extLst>
                <a:ext uri="{FF2B5EF4-FFF2-40B4-BE49-F238E27FC236}">
                  <a16:creationId xmlns:a16="http://schemas.microsoft.com/office/drawing/2014/main" id="{CBECE999-0137-8308-6977-2E54E6D0965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46">
              <a:extLst>
                <a:ext uri="{FF2B5EF4-FFF2-40B4-BE49-F238E27FC236}">
                  <a16:creationId xmlns:a16="http://schemas.microsoft.com/office/drawing/2014/main" id="{E71143FD-E3BD-3943-1C88-73327CEAA5DC}"/>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58">
              <a:extLst>
                <a:ext uri="{FF2B5EF4-FFF2-40B4-BE49-F238E27FC236}">
                  <a16:creationId xmlns:a16="http://schemas.microsoft.com/office/drawing/2014/main" id="{A5BCF783-33C2-5A6D-B8E7-AF65C8AA6295}"/>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59">
              <a:extLst>
                <a:ext uri="{FF2B5EF4-FFF2-40B4-BE49-F238E27FC236}">
                  <a16:creationId xmlns:a16="http://schemas.microsoft.com/office/drawing/2014/main" id="{3934CB6E-1DAA-DF60-0F30-A1D633F1FC5E}"/>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560">
              <a:extLst>
                <a:ext uri="{FF2B5EF4-FFF2-40B4-BE49-F238E27FC236}">
                  <a16:creationId xmlns:a16="http://schemas.microsoft.com/office/drawing/2014/main" id="{1E0A1D8D-6052-2534-B9E3-1376A97ADF3F}"/>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Oval 561">
              <a:extLst>
                <a:ext uri="{FF2B5EF4-FFF2-40B4-BE49-F238E27FC236}">
                  <a16:creationId xmlns:a16="http://schemas.microsoft.com/office/drawing/2014/main" id="{7D067252-7B35-B513-64BC-E6B1E933AD4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62">
              <a:extLst>
                <a:ext uri="{FF2B5EF4-FFF2-40B4-BE49-F238E27FC236}">
                  <a16:creationId xmlns:a16="http://schemas.microsoft.com/office/drawing/2014/main" id="{96B4C7B3-D551-11EE-2FD5-F26FD399724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63">
              <a:extLst>
                <a:ext uri="{FF2B5EF4-FFF2-40B4-BE49-F238E27FC236}">
                  <a16:creationId xmlns:a16="http://schemas.microsoft.com/office/drawing/2014/main" id="{F530897B-FB41-8CD7-94FE-3C7CFC5CEAB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64">
              <a:extLst>
                <a:ext uri="{FF2B5EF4-FFF2-40B4-BE49-F238E27FC236}">
                  <a16:creationId xmlns:a16="http://schemas.microsoft.com/office/drawing/2014/main" id="{221ADA77-B200-1171-3F3A-DC7B95252F3C}"/>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65">
              <a:extLst>
                <a:ext uri="{FF2B5EF4-FFF2-40B4-BE49-F238E27FC236}">
                  <a16:creationId xmlns:a16="http://schemas.microsoft.com/office/drawing/2014/main" id="{4C747D35-CF36-6375-E46A-82385854D2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566">
              <a:extLst>
                <a:ext uri="{FF2B5EF4-FFF2-40B4-BE49-F238E27FC236}">
                  <a16:creationId xmlns:a16="http://schemas.microsoft.com/office/drawing/2014/main" id="{3F20FB22-462B-D850-E019-7EC868C4B553}"/>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78">
              <a:extLst>
                <a:ext uri="{FF2B5EF4-FFF2-40B4-BE49-F238E27FC236}">
                  <a16:creationId xmlns:a16="http://schemas.microsoft.com/office/drawing/2014/main" id="{F7C5F088-11B1-1DEC-6103-47FB3895F88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79">
              <a:extLst>
                <a:ext uri="{FF2B5EF4-FFF2-40B4-BE49-F238E27FC236}">
                  <a16:creationId xmlns:a16="http://schemas.microsoft.com/office/drawing/2014/main" id="{3CBEA02B-A6D2-BD30-A376-0F7C26F856E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0">
              <a:extLst>
                <a:ext uri="{FF2B5EF4-FFF2-40B4-BE49-F238E27FC236}">
                  <a16:creationId xmlns:a16="http://schemas.microsoft.com/office/drawing/2014/main" id="{7091DFBC-82D1-58E0-3DC7-581A39E217A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81">
              <a:extLst>
                <a:ext uri="{FF2B5EF4-FFF2-40B4-BE49-F238E27FC236}">
                  <a16:creationId xmlns:a16="http://schemas.microsoft.com/office/drawing/2014/main" id="{373F4A22-6307-AC8D-68F2-E56A63F19CAD}"/>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82">
              <a:extLst>
                <a:ext uri="{FF2B5EF4-FFF2-40B4-BE49-F238E27FC236}">
                  <a16:creationId xmlns:a16="http://schemas.microsoft.com/office/drawing/2014/main" id="{80184DBF-C835-EDB8-DD19-18C9CCA300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Oval 583">
              <a:extLst>
                <a:ext uri="{FF2B5EF4-FFF2-40B4-BE49-F238E27FC236}">
                  <a16:creationId xmlns:a16="http://schemas.microsoft.com/office/drawing/2014/main" id="{A50E28C3-0DEF-9757-0830-C7C22480507E}"/>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584">
              <a:extLst>
                <a:ext uri="{FF2B5EF4-FFF2-40B4-BE49-F238E27FC236}">
                  <a16:creationId xmlns:a16="http://schemas.microsoft.com/office/drawing/2014/main" id="{13E65008-C8AF-B08B-4F13-872525AB10E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585">
              <a:extLst>
                <a:ext uri="{FF2B5EF4-FFF2-40B4-BE49-F238E27FC236}">
                  <a16:creationId xmlns:a16="http://schemas.microsoft.com/office/drawing/2014/main" id="{51FF0A38-135E-9A3D-D38A-69A1CAD45E1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586">
              <a:extLst>
                <a:ext uri="{FF2B5EF4-FFF2-40B4-BE49-F238E27FC236}">
                  <a16:creationId xmlns:a16="http://schemas.microsoft.com/office/drawing/2014/main" id="{9EA7ED73-B958-E0AD-91FC-C3BC9C11CB4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598">
              <a:extLst>
                <a:ext uri="{FF2B5EF4-FFF2-40B4-BE49-F238E27FC236}">
                  <a16:creationId xmlns:a16="http://schemas.microsoft.com/office/drawing/2014/main" id="{6EC922D5-DBDE-C161-0978-11B19D3E2B31}"/>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99">
              <a:extLst>
                <a:ext uri="{FF2B5EF4-FFF2-40B4-BE49-F238E27FC236}">
                  <a16:creationId xmlns:a16="http://schemas.microsoft.com/office/drawing/2014/main" id="{BB563F70-5BBD-E7DC-2B0B-EF1C20B6DD2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0">
              <a:extLst>
                <a:ext uri="{FF2B5EF4-FFF2-40B4-BE49-F238E27FC236}">
                  <a16:creationId xmlns:a16="http://schemas.microsoft.com/office/drawing/2014/main" id="{AD4B6F7C-1AB8-9DAC-9FC7-A34BB251D68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601">
              <a:extLst>
                <a:ext uri="{FF2B5EF4-FFF2-40B4-BE49-F238E27FC236}">
                  <a16:creationId xmlns:a16="http://schemas.microsoft.com/office/drawing/2014/main" id="{841B7F47-8D37-0ED3-0920-A54007528065}"/>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602">
              <a:extLst>
                <a:ext uri="{FF2B5EF4-FFF2-40B4-BE49-F238E27FC236}">
                  <a16:creationId xmlns:a16="http://schemas.microsoft.com/office/drawing/2014/main" id="{BEC66F50-0EF9-46B5-01F4-F8996CE6762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603">
              <a:extLst>
                <a:ext uri="{FF2B5EF4-FFF2-40B4-BE49-F238E27FC236}">
                  <a16:creationId xmlns:a16="http://schemas.microsoft.com/office/drawing/2014/main" id="{F105301A-0BDD-3591-F925-E8311E9A90B5}"/>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604">
              <a:extLst>
                <a:ext uri="{FF2B5EF4-FFF2-40B4-BE49-F238E27FC236}">
                  <a16:creationId xmlns:a16="http://schemas.microsoft.com/office/drawing/2014/main" id="{45B19AEA-4EFF-9493-4281-A60C5FD043B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605">
              <a:extLst>
                <a:ext uri="{FF2B5EF4-FFF2-40B4-BE49-F238E27FC236}">
                  <a16:creationId xmlns:a16="http://schemas.microsoft.com/office/drawing/2014/main" id="{BDC02EDF-2DD1-12CD-F9CD-FCF45F411A6A}"/>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606">
              <a:extLst>
                <a:ext uri="{FF2B5EF4-FFF2-40B4-BE49-F238E27FC236}">
                  <a16:creationId xmlns:a16="http://schemas.microsoft.com/office/drawing/2014/main" id="{2B19C4BA-3E34-E16E-8B4B-8533644865F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52" name="Grupo 651">
            <a:extLst>
              <a:ext uri="{FF2B5EF4-FFF2-40B4-BE49-F238E27FC236}">
                <a16:creationId xmlns:a16="http://schemas.microsoft.com/office/drawing/2014/main" id="{A19A6D04-D1ED-0EA4-EC81-9A746E25EF3A}"/>
              </a:ext>
            </a:extLst>
          </p:cNvPr>
          <p:cNvGrpSpPr/>
          <p:nvPr userDrawn="1"/>
        </p:nvGrpSpPr>
        <p:grpSpPr>
          <a:xfrm flipH="1">
            <a:off x="8324353" y="-624148"/>
            <a:ext cx="1507863" cy="1510278"/>
            <a:chOff x="39184" y="-151930"/>
            <a:chExt cx="1309806" cy="1311904"/>
          </a:xfrm>
          <a:solidFill>
            <a:schemeClr val="accent1"/>
          </a:solidFill>
        </p:grpSpPr>
        <p:sp>
          <p:nvSpPr>
            <p:cNvPr id="653" name="Oval 357">
              <a:extLst>
                <a:ext uri="{FF2B5EF4-FFF2-40B4-BE49-F238E27FC236}">
                  <a16:creationId xmlns:a16="http://schemas.microsoft.com/office/drawing/2014/main" id="{D0530E70-8F29-2143-EC7E-EF12E007B1C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58">
              <a:extLst>
                <a:ext uri="{FF2B5EF4-FFF2-40B4-BE49-F238E27FC236}">
                  <a16:creationId xmlns:a16="http://schemas.microsoft.com/office/drawing/2014/main" id="{DE90F518-48F9-63B4-5237-821845ACDE03}"/>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59">
              <a:extLst>
                <a:ext uri="{FF2B5EF4-FFF2-40B4-BE49-F238E27FC236}">
                  <a16:creationId xmlns:a16="http://schemas.microsoft.com/office/drawing/2014/main" id="{ECF227EF-F8D2-B2BE-7A11-01720F9FF095}"/>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60">
              <a:extLst>
                <a:ext uri="{FF2B5EF4-FFF2-40B4-BE49-F238E27FC236}">
                  <a16:creationId xmlns:a16="http://schemas.microsoft.com/office/drawing/2014/main" id="{6A9D6B76-CA3B-37F9-4E76-C6FFCFB32E6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61">
              <a:extLst>
                <a:ext uri="{FF2B5EF4-FFF2-40B4-BE49-F238E27FC236}">
                  <a16:creationId xmlns:a16="http://schemas.microsoft.com/office/drawing/2014/main" id="{957538C0-0813-5FCA-B17C-436CE2EEB77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362">
              <a:extLst>
                <a:ext uri="{FF2B5EF4-FFF2-40B4-BE49-F238E27FC236}">
                  <a16:creationId xmlns:a16="http://schemas.microsoft.com/office/drawing/2014/main" id="{BFB150D7-D30B-477E-0A63-9DA80481D1C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363">
              <a:extLst>
                <a:ext uri="{FF2B5EF4-FFF2-40B4-BE49-F238E27FC236}">
                  <a16:creationId xmlns:a16="http://schemas.microsoft.com/office/drawing/2014/main" id="{61C54EBC-313B-6DF1-8DD8-B9E609332AA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64">
              <a:extLst>
                <a:ext uri="{FF2B5EF4-FFF2-40B4-BE49-F238E27FC236}">
                  <a16:creationId xmlns:a16="http://schemas.microsoft.com/office/drawing/2014/main" id="{4A395791-CBC6-EE88-F593-FA931571327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65">
              <a:extLst>
                <a:ext uri="{FF2B5EF4-FFF2-40B4-BE49-F238E27FC236}">
                  <a16:creationId xmlns:a16="http://schemas.microsoft.com/office/drawing/2014/main" id="{E47B2921-7004-1BBF-C9E2-379B33103F3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77">
              <a:extLst>
                <a:ext uri="{FF2B5EF4-FFF2-40B4-BE49-F238E27FC236}">
                  <a16:creationId xmlns:a16="http://schemas.microsoft.com/office/drawing/2014/main" id="{1CB916DA-F308-2356-2BB0-47A51207C69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78">
              <a:extLst>
                <a:ext uri="{FF2B5EF4-FFF2-40B4-BE49-F238E27FC236}">
                  <a16:creationId xmlns:a16="http://schemas.microsoft.com/office/drawing/2014/main" id="{A6A2DD0E-EE14-202C-1332-CA61BC77A9DB}"/>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Oval 379">
              <a:extLst>
                <a:ext uri="{FF2B5EF4-FFF2-40B4-BE49-F238E27FC236}">
                  <a16:creationId xmlns:a16="http://schemas.microsoft.com/office/drawing/2014/main" id="{239C9B85-A8A1-9C62-1CE0-746D354B6DBC}"/>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Oval 380">
              <a:extLst>
                <a:ext uri="{FF2B5EF4-FFF2-40B4-BE49-F238E27FC236}">
                  <a16:creationId xmlns:a16="http://schemas.microsoft.com/office/drawing/2014/main" id="{6CAAEBF5-9885-9C10-F5E4-C2496B3E96B5}"/>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81">
              <a:extLst>
                <a:ext uri="{FF2B5EF4-FFF2-40B4-BE49-F238E27FC236}">
                  <a16:creationId xmlns:a16="http://schemas.microsoft.com/office/drawing/2014/main" id="{6CF68F78-107A-8C7C-A150-D7A34C88B836}"/>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382">
              <a:extLst>
                <a:ext uri="{FF2B5EF4-FFF2-40B4-BE49-F238E27FC236}">
                  <a16:creationId xmlns:a16="http://schemas.microsoft.com/office/drawing/2014/main" id="{D60C0D2E-DDB4-1299-2AC7-216F45B88F2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383">
              <a:extLst>
                <a:ext uri="{FF2B5EF4-FFF2-40B4-BE49-F238E27FC236}">
                  <a16:creationId xmlns:a16="http://schemas.microsoft.com/office/drawing/2014/main" id="{5255C340-EBD7-7858-199F-F2209B93846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384">
              <a:extLst>
                <a:ext uri="{FF2B5EF4-FFF2-40B4-BE49-F238E27FC236}">
                  <a16:creationId xmlns:a16="http://schemas.microsoft.com/office/drawing/2014/main" id="{A3FF722B-B61B-6615-F847-C1A6FC50AE03}"/>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385">
              <a:extLst>
                <a:ext uri="{FF2B5EF4-FFF2-40B4-BE49-F238E27FC236}">
                  <a16:creationId xmlns:a16="http://schemas.microsoft.com/office/drawing/2014/main" id="{783D075B-5060-8212-3C07-E3D4186EBCD5}"/>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397">
              <a:extLst>
                <a:ext uri="{FF2B5EF4-FFF2-40B4-BE49-F238E27FC236}">
                  <a16:creationId xmlns:a16="http://schemas.microsoft.com/office/drawing/2014/main" id="{91E38847-631B-7463-8420-16201218730F}"/>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398">
              <a:extLst>
                <a:ext uri="{FF2B5EF4-FFF2-40B4-BE49-F238E27FC236}">
                  <a16:creationId xmlns:a16="http://schemas.microsoft.com/office/drawing/2014/main" id="{7F5FAD3A-683C-0806-C1AE-EDEFA41E4E0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Oval 399">
              <a:extLst>
                <a:ext uri="{FF2B5EF4-FFF2-40B4-BE49-F238E27FC236}">
                  <a16:creationId xmlns:a16="http://schemas.microsoft.com/office/drawing/2014/main" id="{7538A5E2-127B-F1C7-5A09-654461C67461}"/>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Oval 400">
              <a:extLst>
                <a:ext uri="{FF2B5EF4-FFF2-40B4-BE49-F238E27FC236}">
                  <a16:creationId xmlns:a16="http://schemas.microsoft.com/office/drawing/2014/main" id="{292739B1-AEF5-AC37-3641-E08CA6A3A869}"/>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01">
              <a:extLst>
                <a:ext uri="{FF2B5EF4-FFF2-40B4-BE49-F238E27FC236}">
                  <a16:creationId xmlns:a16="http://schemas.microsoft.com/office/drawing/2014/main" id="{C0CDA6F6-924C-8E05-33A0-5FA84F6E2CC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02">
              <a:extLst>
                <a:ext uri="{FF2B5EF4-FFF2-40B4-BE49-F238E27FC236}">
                  <a16:creationId xmlns:a16="http://schemas.microsoft.com/office/drawing/2014/main" id="{BB29F9E9-592E-9A7A-4044-8AED50751AB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03">
              <a:extLst>
                <a:ext uri="{FF2B5EF4-FFF2-40B4-BE49-F238E27FC236}">
                  <a16:creationId xmlns:a16="http://schemas.microsoft.com/office/drawing/2014/main" id="{16E862D9-F0C2-1D54-AA80-6DBB97C0224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04">
              <a:extLst>
                <a:ext uri="{FF2B5EF4-FFF2-40B4-BE49-F238E27FC236}">
                  <a16:creationId xmlns:a16="http://schemas.microsoft.com/office/drawing/2014/main" id="{1410AF19-4BC8-D9AE-589E-913448667FF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405">
              <a:extLst>
                <a:ext uri="{FF2B5EF4-FFF2-40B4-BE49-F238E27FC236}">
                  <a16:creationId xmlns:a16="http://schemas.microsoft.com/office/drawing/2014/main" id="{D92E0F53-E135-657D-0738-65C676A1C76D}"/>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18">
              <a:extLst>
                <a:ext uri="{FF2B5EF4-FFF2-40B4-BE49-F238E27FC236}">
                  <a16:creationId xmlns:a16="http://schemas.microsoft.com/office/drawing/2014/main" id="{75C9AFB0-D8E0-9F78-B266-0F03D88D27AA}"/>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19">
              <a:extLst>
                <a:ext uri="{FF2B5EF4-FFF2-40B4-BE49-F238E27FC236}">
                  <a16:creationId xmlns:a16="http://schemas.microsoft.com/office/drawing/2014/main" id="{56B4419B-511B-6B5D-7DDF-AF9075B4BD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0">
              <a:extLst>
                <a:ext uri="{FF2B5EF4-FFF2-40B4-BE49-F238E27FC236}">
                  <a16:creationId xmlns:a16="http://schemas.microsoft.com/office/drawing/2014/main" id="{F32BA37E-C1A0-A3BE-2279-DBEAE6001EFB}"/>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21">
              <a:extLst>
                <a:ext uri="{FF2B5EF4-FFF2-40B4-BE49-F238E27FC236}">
                  <a16:creationId xmlns:a16="http://schemas.microsoft.com/office/drawing/2014/main" id="{25AF0DA7-CF3D-DB21-2589-E7C756A0FCF3}"/>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22">
              <a:extLst>
                <a:ext uri="{FF2B5EF4-FFF2-40B4-BE49-F238E27FC236}">
                  <a16:creationId xmlns:a16="http://schemas.microsoft.com/office/drawing/2014/main" id="{10F2911A-0688-DEB7-83E9-F7785FD3DE1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Oval 423">
              <a:extLst>
                <a:ext uri="{FF2B5EF4-FFF2-40B4-BE49-F238E27FC236}">
                  <a16:creationId xmlns:a16="http://schemas.microsoft.com/office/drawing/2014/main" id="{CCF4ED6A-B338-52D5-D565-97AC478C5CA7}"/>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24">
              <a:extLst>
                <a:ext uri="{FF2B5EF4-FFF2-40B4-BE49-F238E27FC236}">
                  <a16:creationId xmlns:a16="http://schemas.microsoft.com/office/drawing/2014/main" id="{58DDBDFE-DA8B-811A-327F-BF0F6C760BC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25">
              <a:extLst>
                <a:ext uri="{FF2B5EF4-FFF2-40B4-BE49-F238E27FC236}">
                  <a16:creationId xmlns:a16="http://schemas.microsoft.com/office/drawing/2014/main" id="{80955948-5CBB-B480-F308-D23451F4A88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426">
              <a:extLst>
                <a:ext uri="{FF2B5EF4-FFF2-40B4-BE49-F238E27FC236}">
                  <a16:creationId xmlns:a16="http://schemas.microsoft.com/office/drawing/2014/main" id="{955B99A3-ACFE-AB24-D574-8D9D33CB10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438">
              <a:extLst>
                <a:ext uri="{FF2B5EF4-FFF2-40B4-BE49-F238E27FC236}">
                  <a16:creationId xmlns:a16="http://schemas.microsoft.com/office/drawing/2014/main" id="{E1F981E6-E94B-8644-04B5-316840D0751B}"/>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39">
              <a:extLst>
                <a:ext uri="{FF2B5EF4-FFF2-40B4-BE49-F238E27FC236}">
                  <a16:creationId xmlns:a16="http://schemas.microsoft.com/office/drawing/2014/main" id="{5AD56D56-C76E-8D73-E698-F89D3671355B}"/>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0">
              <a:extLst>
                <a:ext uri="{FF2B5EF4-FFF2-40B4-BE49-F238E27FC236}">
                  <a16:creationId xmlns:a16="http://schemas.microsoft.com/office/drawing/2014/main" id="{433E5A5E-A169-DB24-7996-630DA387DAB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41">
              <a:extLst>
                <a:ext uri="{FF2B5EF4-FFF2-40B4-BE49-F238E27FC236}">
                  <a16:creationId xmlns:a16="http://schemas.microsoft.com/office/drawing/2014/main" id="{AA1C4DC5-ADB9-B40D-4305-31C943A4DAE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42">
              <a:extLst>
                <a:ext uri="{FF2B5EF4-FFF2-40B4-BE49-F238E27FC236}">
                  <a16:creationId xmlns:a16="http://schemas.microsoft.com/office/drawing/2014/main" id="{ECFB0FC9-C6B5-B35B-D5A5-BD81CE1358EF}"/>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Oval 443">
              <a:extLst>
                <a:ext uri="{FF2B5EF4-FFF2-40B4-BE49-F238E27FC236}">
                  <a16:creationId xmlns:a16="http://schemas.microsoft.com/office/drawing/2014/main" id="{3882459D-52BB-9D2F-11A1-3F98424E1677}"/>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Oval 444">
              <a:extLst>
                <a:ext uri="{FF2B5EF4-FFF2-40B4-BE49-F238E27FC236}">
                  <a16:creationId xmlns:a16="http://schemas.microsoft.com/office/drawing/2014/main" id="{E7E601CC-2FD5-9987-96F9-3EDF5D4A651D}"/>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45">
              <a:extLst>
                <a:ext uri="{FF2B5EF4-FFF2-40B4-BE49-F238E27FC236}">
                  <a16:creationId xmlns:a16="http://schemas.microsoft.com/office/drawing/2014/main" id="{E5A1658C-9D96-0172-0145-887050D38A10}"/>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46">
              <a:extLst>
                <a:ext uri="{FF2B5EF4-FFF2-40B4-BE49-F238E27FC236}">
                  <a16:creationId xmlns:a16="http://schemas.microsoft.com/office/drawing/2014/main" id="{63F6591E-0494-3FB6-E432-0103499319A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58">
              <a:extLst>
                <a:ext uri="{FF2B5EF4-FFF2-40B4-BE49-F238E27FC236}">
                  <a16:creationId xmlns:a16="http://schemas.microsoft.com/office/drawing/2014/main" id="{8DEEBDDA-C5C9-9EE3-B5A0-DEDC43485F5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59">
              <a:extLst>
                <a:ext uri="{FF2B5EF4-FFF2-40B4-BE49-F238E27FC236}">
                  <a16:creationId xmlns:a16="http://schemas.microsoft.com/office/drawing/2014/main" id="{B7D70DCA-1C3C-1D46-83DB-53170FD3940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0">
              <a:extLst>
                <a:ext uri="{FF2B5EF4-FFF2-40B4-BE49-F238E27FC236}">
                  <a16:creationId xmlns:a16="http://schemas.microsoft.com/office/drawing/2014/main" id="{01E38625-10A1-DB94-C352-5D32F6FD26BE}"/>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61">
              <a:extLst>
                <a:ext uri="{FF2B5EF4-FFF2-40B4-BE49-F238E27FC236}">
                  <a16:creationId xmlns:a16="http://schemas.microsoft.com/office/drawing/2014/main" id="{BAA31D84-1712-7774-DAD7-15D5263948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62">
              <a:extLst>
                <a:ext uri="{FF2B5EF4-FFF2-40B4-BE49-F238E27FC236}">
                  <a16:creationId xmlns:a16="http://schemas.microsoft.com/office/drawing/2014/main" id="{4F6001C5-F4C5-A664-3A24-083D7B1D1FC4}"/>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63">
              <a:extLst>
                <a:ext uri="{FF2B5EF4-FFF2-40B4-BE49-F238E27FC236}">
                  <a16:creationId xmlns:a16="http://schemas.microsoft.com/office/drawing/2014/main" id="{4E746BDB-F52F-E792-A325-52BDEA955DAE}"/>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64">
              <a:extLst>
                <a:ext uri="{FF2B5EF4-FFF2-40B4-BE49-F238E27FC236}">
                  <a16:creationId xmlns:a16="http://schemas.microsoft.com/office/drawing/2014/main" id="{F8CC04D3-16B4-CE16-EC1E-7C73226B7689}"/>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65">
              <a:extLst>
                <a:ext uri="{FF2B5EF4-FFF2-40B4-BE49-F238E27FC236}">
                  <a16:creationId xmlns:a16="http://schemas.microsoft.com/office/drawing/2014/main" id="{D97C362C-A97C-DBD2-7053-C2E66802846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66">
              <a:extLst>
                <a:ext uri="{FF2B5EF4-FFF2-40B4-BE49-F238E27FC236}">
                  <a16:creationId xmlns:a16="http://schemas.microsoft.com/office/drawing/2014/main" id="{06837009-12DE-CA02-5195-0F6465CBB6B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78">
              <a:extLst>
                <a:ext uri="{FF2B5EF4-FFF2-40B4-BE49-F238E27FC236}">
                  <a16:creationId xmlns:a16="http://schemas.microsoft.com/office/drawing/2014/main" id="{0949996B-1F62-269F-2711-302DF9149E2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79">
              <a:extLst>
                <a:ext uri="{FF2B5EF4-FFF2-40B4-BE49-F238E27FC236}">
                  <a16:creationId xmlns:a16="http://schemas.microsoft.com/office/drawing/2014/main" id="{5A27311D-4E4A-92C9-6751-953B92E5CD88}"/>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Freeform 480">
              <a:extLst>
                <a:ext uri="{FF2B5EF4-FFF2-40B4-BE49-F238E27FC236}">
                  <a16:creationId xmlns:a16="http://schemas.microsoft.com/office/drawing/2014/main" id="{A260E852-52D6-AD1F-4CB2-89220DC7789E}"/>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Freeform 481">
              <a:extLst>
                <a:ext uri="{FF2B5EF4-FFF2-40B4-BE49-F238E27FC236}">
                  <a16:creationId xmlns:a16="http://schemas.microsoft.com/office/drawing/2014/main" id="{0966A00C-4FB0-1AD7-1C2B-D198BE5E118D}"/>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Freeform 482">
              <a:extLst>
                <a:ext uri="{FF2B5EF4-FFF2-40B4-BE49-F238E27FC236}">
                  <a16:creationId xmlns:a16="http://schemas.microsoft.com/office/drawing/2014/main" id="{774E8495-9005-5310-C457-EA31A75237F8}"/>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483">
              <a:extLst>
                <a:ext uri="{FF2B5EF4-FFF2-40B4-BE49-F238E27FC236}">
                  <a16:creationId xmlns:a16="http://schemas.microsoft.com/office/drawing/2014/main" id="{611E27A3-0539-6DC8-01F6-768F34B653B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484">
              <a:extLst>
                <a:ext uri="{FF2B5EF4-FFF2-40B4-BE49-F238E27FC236}">
                  <a16:creationId xmlns:a16="http://schemas.microsoft.com/office/drawing/2014/main" id="{877E17A2-9294-B777-5251-4DDACC4C9151}"/>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485">
              <a:extLst>
                <a:ext uri="{FF2B5EF4-FFF2-40B4-BE49-F238E27FC236}">
                  <a16:creationId xmlns:a16="http://schemas.microsoft.com/office/drawing/2014/main" id="{80E5F60E-EACC-D41A-0F9B-48764D2D6B8C}"/>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Oval 486">
              <a:extLst>
                <a:ext uri="{FF2B5EF4-FFF2-40B4-BE49-F238E27FC236}">
                  <a16:creationId xmlns:a16="http://schemas.microsoft.com/office/drawing/2014/main" id="{34DE99E3-3781-1CAD-AC94-3C9C8DF1AC3B}"/>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Oval 498">
              <a:extLst>
                <a:ext uri="{FF2B5EF4-FFF2-40B4-BE49-F238E27FC236}">
                  <a16:creationId xmlns:a16="http://schemas.microsoft.com/office/drawing/2014/main" id="{59273108-36DD-B9A8-2FEC-6DA334FBE09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Oval 499">
              <a:extLst>
                <a:ext uri="{FF2B5EF4-FFF2-40B4-BE49-F238E27FC236}">
                  <a16:creationId xmlns:a16="http://schemas.microsoft.com/office/drawing/2014/main" id="{C2D7B4A1-83A5-9477-4F04-1B278BAF2AD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0">
              <a:extLst>
                <a:ext uri="{FF2B5EF4-FFF2-40B4-BE49-F238E27FC236}">
                  <a16:creationId xmlns:a16="http://schemas.microsoft.com/office/drawing/2014/main" id="{A83A1C58-AEF9-4F0B-959F-EC3059625CF6}"/>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Freeform 501">
              <a:extLst>
                <a:ext uri="{FF2B5EF4-FFF2-40B4-BE49-F238E27FC236}">
                  <a16:creationId xmlns:a16="http://schemas.microsoft.com/office/drawing/2014/main" id="{9C840195-2313-13B1-11DA-58B1C4B4E7B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02">
              <a:extLst>
                <a:ext uri="{FF2B5EF4-FFF2-40B4-BE49-F238E27FC236}">
                  <a16:creationId xmlns:a16="http://schemas.microsoft.com/office/drawing/2014/main" id="{3716B0EE-5450-F4ED-BEDA-CF2943D3F1C1}"/>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03">
              <a:extLst>
                <a:ext uri="{FF2B5EF4-FFF2-40B4-BE49-F238E27FC236}">
                  <a16:creationId xmlns:a16="http://schemas.microsoft.com/office/drawing/2014/main" id="{B4A38A36-E5F7-FA8E-FB28-00FF80C02807}"/>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04">
              <a:extLst>
                <a:ext uri="{FF2B5EF4-FFF2-40B4-BE49-F238E27FC236}">
                  <a16:creationId xmlns:a16="http://schemas.microsoft.com/office/drawing/2014/main" id="{69E26592-94BB-F29A-8011-4B01E4A205B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05">
              <a:extLst>
                <a:ext uri="{FF2B5EF4-FFF2-40B4-BE49-F238E27FC236}">
                  <a16:creationId xmlns:a16="http://schemas.microsoft.com/office/drawing/2014/main" id="{EFBB73B7-210D-2291-5ECB-C188425A60A8}"/>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06">
              <a:extLst>
                <a:ext uri="{FF2B5EF4-FFF2-40B4-BE49-F238E27FC236}">
                  <a16:creationId xmlns:a16="http://schemas.microsoft.com/office/drawing/2014/main" id="{77E02397-BA8C-E0CB-15B7-92A105517D54}"/>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Oval 518">
              <a:extLst>
                <a:ext uri="{FF2B5EF4-FFF2-40B4-BE49-F238E27FC236}">
                  <a16:creationId xmlns:a16="http://schemas.microsoft.com/office/drawing/2014/main" id="{6A5ED3AC-7C64-F976-358F-9926366451AB}"/>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19">
              <a:extLst>
                <a:ext uri="{FF2B5EF4-FFF2-40B4-BE49-F238E27FC236}">
                  <a16:creationId xmlns:a16="http://schemas.microsoft.com/office/drawing/2014/main" id="{6C5DE1C1-7361-BD29-C580-835DA0D1BB2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0">
              <a:extLst>
                <a:ext uri="{FF2B5EF4-FFF2-40B4-BE49-F238E27FC236}">
                  <a16:creationId xmlns:a16="http://schemas.microsoft.com/office/drawing/2014/main" id="{CFEF93ED-955D-B17C-4230-C41797B30F4C}"/>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21">
              <a:extLst>
                <a:ext uri="{FF2B5EF4-FFF2-40B4-BE49-F238E27FC236}">
                  <a16:creationId xmlns:a16="http://schemas.microsoft.com/office/drawing/2014/main" id="{2988D285-0E59-8C92-7E26-0DCB7DD7D21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22">
              <a:extLst>
                <a:ext uri="{FF2B5EF4-FFF2-40B4-BE49-F238E27FC236}">
                  <a16:creationId xmlns:a16="http://schemas.microsoft.com/office/drawing/2014/main" id="{66D3EF3C-9B02-BFFB-5E33-91F301D439E2}"/>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523">
              <a:extLst>
                <a:ext uri="{FF2B5EF4-FFF2-40B4-BE49-F238E27FC236}">
                  <a16:creationId xmlns:a16="http://schemas.microsoft.com/office/drawing/2014/main" id="{59FF33F0-C3A5-1DC1-458B-BAA0B208B07A}"/>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524">
              <a:extLst>
                <a:ext uri="{FF2B5EF4-FFF2-40B4-BE49-F238E27FC236}">
                  <a16:creationId xmlns:a16="http://schemas.microsoft.com/office/drawing/2014/main" id="{F73B00FD-41F5-F3EF-1DEC-073AE7F1C48A}"/>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25">
              <a:extLst>
                <a:ext uri="{FF2B5EF4-FFF2-40B4-BE49-F238E27FC236}">
                  <a16:creationId xmlns:a16="http://schemas.microsoft.com/office/drawing/2014/main" id="{A1F55D1F-B526-92C5-18F4-D8D5342423C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26">
              <a:extLst>
                <a:ext uri="{FF2B5EF4-FFF2-40B4-BE49-F238E27FC236}">
                  <a16:creationId xmlns:a16="http://schemas.microsoft.com/office/drawing/2014/main" id="{9C92671B-8746-A110-2D1C-5D91A7B29EA9}"/>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38">
              <a:extLst>
                <a:ext uri="{FF2B5EF4-FFF2-40B4-BE49-F238E27FC236}">
                  <a16:creationId xmlns:a16="http://schemas.microsoft.com/office/drawing/2014/main" id="{C3A93765-9EB7-ADF1-69B9-17BC4499134A}"/>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39">
              <a:extLst>
                <a:ext uri="{FF2B5EF4-FFF2-40B4-BE49-F238E27FC236}">
                  <a16:creationId xmlns:a16="http://schemas.microsoft.com/office/drawing/2014/main" id="{F6FF1FD7-DC6F-7433-083E-028E4B88E3D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Oval 540">
              <a:extLst>
                <a:ext uri="{FF2B5EF4-FFF2-40B4-BE49-F238E27FC236}">
                  <a16:creationId xmlns:a16="http://schemas.microsoft.com/office/drawing/2014/main" id="{A792C309-C48B-FE1F-BCDB-31EF772D963D}"/>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Oval 541">
              <a:extLst>
                <a:ext uri="{FF2B5EF4-FFF2-40B4-BE49-F238E27FC236}">
                  <a16:creationId xmlns:a16="http://schemas.microsoft.com/office/drawing/2014/main" id="{D54E9893-DC66-0DF9-53D3-E107BD23D8E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42">
              <a:extLst>
                <a:ext uri="{FF2B5EF4-FFF2-40B4-BE49-F238E27FC236}">
                  <a16:creationId xmlns:a16="http://schemas.microsoft.com/office/drawing/2014/main" id="{FE9B9457-0D0B-7D60-EF64-880D79DEA00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Freeform 543">
              <a:extLst>
                <a:ext uri="{FF2B5EF4-FFF2-40B4-BE49-F238E27FC236}">
                  <a16:creationId xmlns:a16="http://schemas.microsoft.com/office/drawing/2014/main" id="{9AE775A0-0337-B86B-2C56-F17605359A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544">
              <a:extLst>
                <a:ext uri="{FF2B5EF4-FFF2-40B4-BE49-F238E27FC236}">
                  <a16:creationId xmlns:a16="http://schemas.microsoft.com/office/drawing/2014/main" id="{355F907E-1714-280F-3FBE-9770492D2A5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45">
              <a:extLst>
                <a:ext uri="{FF2B5EF4-FFF2-40B4-BE49-F238E27FC236}">
                  <a16:creationId xmlns:a16="http://schemas.microsoft.com/office/drawing/2014/main" id="{E4843B65-B93C-56C0-CD13-B33742D6E51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46">
              <a:extLst>
                <a:ext uri="{FF2B5EF4-FFF2-40B4-BE49-F238E27FC236}">
                  <a16:creationId xmlns:a16="http://schemas.microsoft.com/office/drawing/2014/main" id="{70479B7B-86C1-A5D0-1A44-CFF132CA59E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58">
              <a:extLst>
                <a:ext uri="{FF2B5EF4-FFF2-40B4-BE49-F238E27FC236}">
                  <a16:creationId xmlns:a16="http://schemas.microsoft.com/office/drawing/2014/main" id="{781B9F35-55D5-69E3-0A9F-63A7A71E1C8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59">
              <a:extLst>
                <a:ext uri="{FF2B5EF4-FFF2-40B4-BE49-F238E27FC236}">
                  <a16:creationId xmlns:a16="http://schemas.microsoft.com/office/drawing/2014/main" id="{CC397596-ECF8-D7DD-BFAB-8FD9DA5EC0C6}"/>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Oval 560">
              <a:extLst>
                <a:ext uri="{FF2B5EF4-FFF2-40B4-BE49-F238E27FC236}">
                  <a16:creationId xmlns:a16="http://schemas.microsoft.com/office/drawing/2014/main" id="{9923CE1C-CC26-EE18-D8A7-0CA5A31D8D8A}"/>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Oval 561">
              <a:extLst>
                <a:ext uri="{FF2B5EF4-FFF2-40B4-BE49-F238E27FC236}">
                  <a16:creationId xmlns:a16="http://schemas.microsoft.com/office/drawing/2014/main" id="{CA21DCCD-DC06-816E-D17A-BF2447CC652F}"/>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62">
              <a:extLst>
                <a:ext uri="{FF2B5EF4-FFF2-40B4-BE49-F238E27FC236}">
                  <a16:creationId xmlns:a16="http://schemas.microsoft.com/office/drawing/2014/main" id="{8C34635A-A6DB-861B-9C29-34F49E4AE3DA}"/>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63">
              <a:extLst>
                <a:ext uri="{FF2B5EF4-FFF2-40B4-BE49-F238E27FC236}">
                  <a16:creationId xmlns:a16="http://schemas.microsoft.com/office/drawing/2014/main" id="{7FCA66D0-1394-45F2-95F0-58288CAAA7E0}"/>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64">
              <a:extLst>
                <a:ext uri="{FF2B5EF4-FFF2-40B4-BE49-F238E27FC236}">
                  <a16:creationId xmlns:a16="http://schemas.microsoft.com/office/drawing/2014/main" id="{544DA716-BC97-208E-91CC-DB72672972E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65">
              <a:extLst>
                <a:ext uri="{FF2B5EF4-FFF2-40B4-BE49-F238E27FC236}">
                  <a16:creationId xmlns:a16="http://schemas.microsoft.com/office/drawing/2014/main" id="{61972D82-DF1C-2160-912F-4AB7534D93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566">
              <a:extLst>
                <a:ext uri="{FF2B5EF4-FFF2-40B4-BE49-F238E27FC236}">
                  <a16:creationId xmlns:a16="http://schemas.microsoft.com/office/drawing/2014/main" id="{7CC4FAF8-696F-BD86-FEBF-50408A8E911D}"/>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78">
              <a:extLst>
                <a:ext uri="{FF2B5EF4-FFF2-40B4-BE49-F238E27FC236}">
                  <a16:creationId xmlns:a16="http://schemas.microsoft.com/office/drawing/2014/main" id="{F1B8A16F-13E4-0E7A-30C4-0C4C2E0F640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79">
              <a:extLst>
                <a:ext uri="{FF2B5EF4-FFF2-40B4-BE49-F238E27FC236}">
                  <a16:creationId xmlns:a16="http://schemas.microsoft.com/office/drawing/2014/main" id="{84F940FF-6545-A9C1-CFBC-8E109671CC72}"/>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0">
              <a:extLst>
                <a:ext uri="{FF2B5EF4-FFF2-40B4-BE49-F238E27FC236}">
                  <a16:creationId xmlns:a16="http://schemas.microsoft.com/office/drawing/2014/main" id="{84F6577A-CE83-A445-359C-4DEBA0FA4F6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81">
              <a:extLst>
                <a:ext uri="{FF2B5EF4-FFF2-40B4-BE49-F238E27FC236}">
                  <a16:creationId xmlns:a16="http://schemas.microsoft.com/office/drawing/2014/main" id="{D02FDF02-834D-D8E1-8893-052203C4CDE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82">
              <a:extLst>
                <a:ext uri="{FF2B5EF4-FFF2-40B4-BE49-F238E27FC236}">
                  <a16:creationId xmlns:a16="http://schemas.microsoft.com/office/drawing/2014/main" id="{13EAA7FB-01EB-9D88-4BB2-3FC7DE2B085E}"/>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Oval 583">
              <a:extLst>
                <a:ext uri="{FF2B5EF4-FFF2-40B4-BE49-F238E27FC236}">
                  <a16:creationId xmlns:a16="http://schemas.microsoft.com/office/drawing/2014/main" id="{0C590E32-F55C-A0E8-E255-E8CC0D7D0FD4}"/>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584">
              <a:extLst>
                <a:ext uri="{FF2B5EF4-FFF2-40B4-BE49-F238E27FC236}">
                  <a16:creationId xmlns:a16="http://schemas.microsoft.com/office/drawing/2014/main" id="{AB3106A1-A1EB-32E2-12D6-1148F7E490C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585">
              <a:extLst>
                <a:ext uri="{FF2B5EF4-FFF2-40B4-BE49-F238E27FC236}">
                  <a16:creationId xmlns:a16="http://schemas.microsoft.com/office/drawing/2014/main" id="{C58995F9-1DF5-59A8-05CD-C32061D89A9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586">
              <a:extLst>
                <a:ext uri="{FF2B5EF4-FFF2-40B4-BE49-F238E27FC236}">
                  <a16:creationId xmlns:a16="http://schemas.microsoft.com/office/drawing/2014/main" id="{D130E0D5-CB64-8E68-48F3-0E35E16CE23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598">
              <a:extLst>
                <a:ext uri="{FF2B5EF4-FFF2-40B4-BE49-F238E27FC236}">
                  <a16:creationId xmlns:a16="http://schemas.microsoft.com/office/drawing/2014/main" id="{5AB6EAC3-2D12-8AF9-A1D3-73E9F778954E}"/>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599">
              <a:extLst>
                <a:ext uri="{FF2B5EF4-FFF2-40B4-BE49-F238E27FC236}">
                  <a16:creationId xmlns:a16="http://schemas.microsoft.com/office/drawing/2014/main" id="{2FB12F5A-7A49-CCAF-831F-DDFE99A78D9E}"/>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0">
              <a:extLst>
                <a:ext uri="{FF2B5EF4-FFF2-40B4-BE49-F238E27FC236}">
                  <a16:creationId xmlns:a16="http://schemas.microsoft.com/office/drawing/2014/main" id="{C5BAE6BC-06D6-9D43-CA2D-329A0E56E3C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601">
              <a:extLst>
                <a:ext uri="{FF2B5EF4-FFF2-40B4-BE49-F238E27FC236}">
                  <a16:creationId xmlns:a16="http://schemas.microsoft.com/office/drawing/2014/main" id="{EC221956-795C-63DC-6755-F4A8B21F004C}"/>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602">
              <a:extLst>
                <a:ext uri="{FF2B5EF4-FFF2-40B4-BE49-F238E27FC236}">
                  <a16:creationId xmlns:a16="http://schemas.microsoft.com/office/drawing/2014/main" id="{170C1DB8-070B-54A2-965B-6D6F976DDBC5}"/>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Oval 603">
              <a:extLst>
                <a:ext uri="{FF2B5EF4-FFF2-40B4-BE49-F238E27FC236}">
                  <a16:creationId xmlns:a16="http://schemas.microsoft.com/office/drawing/2014/main" id="{138571B0-E1B5-DB2C-6850-381106FBC259}"/>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Oval 604">
              <a:extLst>
                <a:ext uri="{FF2B5EF4-FFF2-40B4-BE49-F238E27FC236}">
                  <a16:creationId xmlns:a16="http://schemas.microsoft.com/office/drawing/2014/main" id="{BE9FE740-50AE-E213-672F-2A61B0BDB65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Freeform 605">
              <a:extLst>
                <a:ext uri="{FF2B5EF4-FFF2-40B4-BE49-F238E27FC236}">
                  <a16:creationId xmlns:a16="http://schemas.microsoft.com/office/drawing/2014/main" id="{8B043478-7512-F76B-35A1-2255DC6C1FB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Freeform 606">
              <a:extLst>
                <a:ext uri="{FF2B5EF4-FFF2-40B4-BE49-F238E27FC236}">
                  <a16:creationId xmlns:a16="http://schemas.microsoft.com/office/drawing/2014/main" id="{1715AC9D-2C64-5185-DD5D-9C9F565C790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500" fill="hold"/>
                                        <p:tgtEl>
                                          <p:spTgt spid="534"/>
                                        </p:tgtEl>
                                        <p:attrNameLst>
                                          <p:attrName>ppt_x</p:attrName>
                                        </p:attrNameLst>
                                      </p:cBhvr>
                                      <p:tavLst>
                                        <p:tav tm="0">
                                          <p:val>
                                            <p:strVal val="0-#ppt_w/2"/>
                                          </p:val>
                                        </p:tav>
                                        <p:tav tm="100000">
                                          <p:val>
                                            <p:strVal val="#ppt_x"/>
                                          </p:val>
                                        </p:tav>
                                      </p:tavLst>
                                    </p:anim>
                                    <p:anim calcmode="lin" valueType="num">
                                      <p:cBhvr additive="base">
                                        <p:cTn id="8" dur="500" fill="hold"/>
                                        <p:tgtEl>
                                          <p:spTgt spid="534"/>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1+#ppt_w/2"/>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55"/>
        <p:cNvGrpSpPr/>
        <p:nvPr/>
      </p:nvGrpSpPr>
      <p:grpSpPr>
        <a:xfrm>
          <a:off x="0" y="0"/>
          <a:ext cx="0" cy="0"/>
          <a:chOff x="0" y="0"/>
          <a:chExt cx="0" cy="0"/>
        </a:xfrm>
      </p:grpSpPr>
      <p:grpSp>
        <p:nvGrpSpPr>
          <p:cNvPr id="269" name="Group 895">
            <a:extLst>
              <a:ext uri="{FF2B5EF4-FFF2-40B4-BE49-F238E27FC236}">
                <a16:creationId xmlns:a16="http://schemas.microsoft.com/office/drawing/2014/main" id="{F10E0E69-2F01-90BE-B85C-2717E014D771}"/>
              </a:ext>
            </a:extLst>
          </p:cNvPr>
          <p:cNvGrpSpPr/>
          <p:nvPr userDrawn="1"/>
        </p:nvGrpSpPr>
        <p:grpSpPr>
          <a:xfrm>
            <a:off x="7144602" y="3147253"/>
            <a:ext cx="2300556" cy="2575530"/>
            <a:chOff x="3238240" y="323850"/>
            <a:chExt cx="1739901" cy="1947863"/>
          </a:xfrm>
        </p:grpSpPr>
        <p:sp>
          <p:nvSpPr>
            <p:cNvPr id="270" name="Freeform 352">
              <a:extLst>
                <a:ext uri="{FF2B5EF4-FFF2-40B4-BE49-F238E27FC236}">
                  <a16:creationId xmlns:a16="http://schemas.microsoft.com/office/drawing/2014/main" id="{4F928119-3507-CEE1-705A-70A8142A3E8F}"/>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3">
              <a:extLst>
                <a:ext uri="{FF2B5EF4-FFF2-40B4-BE49-F238E27FC236}">
                  <a16:creationId xmlns:a16="http://schemas.microsoft.com/office/drawing/2014/main" id="{964E2358-0FD3-2FEC-1A49-9FF87C395B46}"/>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4">
              <a:extLst>
                <a:ext uri="{FF2B5EF4-FFF2-40B4-BE49-F238E27FC236}">
                  <a16:creationId xmlns:a16="http://schemas.microsoft.com/office/drawing/2014/main" id="{DB89901F-5793-B9D6-E270-8419B9052723}"/>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55">
              <a:extLst>
                <a:ext uri="{FF2B5EF4-FFF2-40B4-BE49-F238E27FC236}">
                  <a16:creationId xmlns:a16="http://schemas.microsoft.com/office/drawing/2014/main" id="{A2C8AF43-4C71-C51C-4D1C-BCEF60EB6E21}"/>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56">
              <a:extLst>
                <a:ext uri="{FF2B5EF4-FFF2-40B4-BE49-F238E27FC236}">
                  <a16:creationId xmlns:a16="http://schemas.microsoft.com/office/drawing/2014/main" id="{61E1542F-9937-D8AC-C0DF-87A97F90EB2B}"/>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6" name="Google Shape;56;p22"/>
          <p:cNvSpPr txBox="1">
            <a:spLocks noGrp="1"/>
          </p:cNvSpPr>
          <p:nvPr>
            <p:ph type="title"/>
          </p:nvPr>
        </p:nvSpPr>
        <p:spPr>
          <a:xfrm>
            <a:off x="723901" y="1362353"/>
            <a:ext cx="3998224" cy="15504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4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8" name="Google Shape;58;p22"/>
          <p:cNvSpPr txBox="1">
            <a:spLocks noGrp="1"/>
          </p:cNvSpPr>
          <p:nvPr>
            <p:ph type="body" idx="1"/>
          </p:nvPr>
        </p:nvSpPr>
        <p:spPr>
          <a:xfrm>
            <a:off x="723901" y="2890654"/>
            <a:ext cx="3998224" cy="88294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5" name="Marcador de posición de imagen 3">
            <a:extLst>
              <a:ext uri="{FF2B5EF4-FFF2-40B4-BE49-F238E27FC236}">
                <a16:creationId xmlns:a16="http://schemas.microsoft.com/office/drawing/2014/main" id="{27C9E1CD-086B-13CB-8582-DC117D5FD78D}"/>
              </a:ext>
            </a:extLst>
          </p:cNvPr>
          <p:cNvSpPr>
            <a:spLocks noGrp="1"/>
          </p:cNvSpPr>
          <p:nvPr>
            <p:ph type="pic" sz="quarter" idx="10"/>
          </p:nvPr>
        </p:nvSpPr>
        <p:spPr>
          <a:xfrm>
            <a:off x="5124450" y="1173659"/>
            <a:ext cx="3295650" cy="2804616"/>
          </a:xfrm>
          <a:prstGeom prst="roundRect">
            <a:avLst>
              <a:gd name="adj" fmla="val 7665"/>
            </a:avLst>
          </a:prstGeom>
        </p:spPr>
        <p:txBody>
          <a:bodyPr/>
          <a:lstStyle/>
          <a:p>
            <a:endParaRPr lang="es-ES" dirty="0"/>
          </a:p>
        </p:txBody>
      </p:sp>
      <p:sp>
        <p:nvSpPr>
          <p:cNvPr id="275" name="Freeform 352">
            <a:extLst>
              <a:ext uri="{FF2B5EF4-FFF2-40B4-BE49-F238E27FC236}">
                <a16:creationId xmlns:a16="http://schemas.microsoft.com/office/drawing/2014/main" id="{1F40C6CB-BB32-CA1B-BC96-AE974453E7D2}"/>
              </a:ext>
            </a:extLst>
          </p:cNvPr>
          <p:cNvSpPr>
            <a:spLocks/>
          </p:cNvSpPr>
          <p:nvPr userDrawn="1"/>
        </p:nvSpPr>
        <p:spPr bwMode="auto">
          <a:xfrm>
            <a:off x="-684423" y="-178957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4" name="Grupo 583">
            <a:extLst>
              <a:ext uri="{FF2B5EF4-FFF2-40B4-BE49-F238E27FC236}">
                <a16:creationId xmlns:a16="http://schemas.microsoft.com/office/drawing/2014/main" id="{842099AE-24D1-FC60-955A-E748A84F4082}"/>
              </a:ext>
            </a:extLst>
          </p:cNvPr>
          <p:cNvGrpSpPr/>
          <p:nvPr userDrawn="1"/>
        </p:nvGrpSpPr>
        <p:grpSpPr>
          <a:xfrm flipH="1">
            <a:off x="8238205" y="-570849"/>
            <a:ext cx="1507863" cy="1510278"/>
            <a:chOff x="39184" y="-151930"/>
            <a:chExt cx="1309806" cy="1311904"/>
          </a:xfrm>
          <a:solidFill>
            <a:schemeClr val="accent1"/>
          </a:solidFill>
        </p:grpSpPr>
        <p:sp>
          <p:nvSpPr>
            <p:cNvPr id="585" name="Oval 357">
              <a:extLst>
                <a:ext uri="{FF2B5EF4-FFF2-40B4-BE49-F238E27FC236}">
                  <a16:creationId xmlns:a16="http://schemas.microsoft.com/office/drawing/2014/main" id="{8AB17841-A5E8-AF03-E5EE-DE71DC07D0F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58">
              <a:extLst>
                <a:ext uri="{FF2B5EF4-FFF2-40B4-BE49-F238E27FC236}">
                  <a16:creationId xmlns:a16="http://schemas.microsoft.com/office/drawing/2014/main" id="{53A5427A-29AE-93F0-B0CE-019C1574712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59">
              <a:extLst>
                <a:ext uri="{FF2B5EF4-FFF2-40B4-BE49-F238E27FC236}">
                  <a16:creationId xmlns:a16="http://schemas.microsoft.com/office/drawing/2014/main" id="{3EDD0951-15DC-DD02-7E4A-46A7A6DF60C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60">
              <a:extLst>
                <a:ext uri="{FF2B5EF4-FFF2-40B4-BE49-F238E27FC236}">
                  <a16:creationId xmlns:a16="http://schemas.microsoft.com/office/drawing/2014/main" id="{230D0FA2-0861-0CE4-26BA-DD1E3DF5994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61">
              <a:extLst>
                <a:ext uri="{FF2B5EF4-FFF2-40B4-BE49-F238E27FC236}">
                  <a16:creationId xmlns:a16="http://schemas.microsoft.com/office/drawing/2014/main" id="{B1676439-1347-5E6C-14F9-99480DFBD381}"/>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362">
              <a:extLst>
                <a:ext uri="{FF2B5EF4-FFF2-40B4-BE49-F238E27FC236}">
                  <a16:creationId xmlns:a16="http://schemas.microsoft.com/office/drawing/2014/main" id="{F62D06D9-A5F1-39D3-1884-BBCB863D26BE}"/>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363">
              <a:extLst>
                <a:ext uri="{FF2B5EF4-FFF2-40B4-BE49-F238E27FC236}">
                  <a16:creationId xmlns:a16="http://schemas.microsoft.com/office/drawing/2014/main" id="{06FDD54B-755C-839F-A771-135EAF7DB2B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64">
              <a:extLst>
                <a:ext uri="{FF2B5EF4-FFF2-40B4-BE49-F238E27FC236}">
                  <a16:creationId xmlns:a16="http://schemas.microsoft.com/office/drawing/2014/main" id="{E269F0C6-E780-70BA-7A09-B01B52F5FEB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65">
              <a:extLst>
                <a:ext uri="{FF2B5EF4-FFF2-40B4-BE49-F238E27FC236}">
                  <a16:creationId xmlns:a16="http://schemas.microsoft.com/office/drawing/2014/main" id="{FFAC9097-DEE1-B2DE-819F-DB0764112D24}"/>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77">
              <a:extLst>
                <a:ext uri="{FF2B5EF4-FFF2-40B4-BE49-F238E27FC236}">
                  <a16:creationId xmlns:a16="http://schemas.microsoft.com/office/drawing/2014/main" id="{2CB208B1-6558-C845-7058-6CCD37DB94D0}"/>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78">
              <a:extLst>
                <a:ext uri="{FF2B5EF4-FFF2-40B4-BE49-F238E27FC236}">
                  <a16:creationId xmlns:a16="http://schemas.microsoft.com/office/drawing/2014/main" id="{C41F6254-F7C6-98F3-33B6-A111F772297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Oval 379">
              <a:extLst>
                <a:ext uri="{FF2B5EF4-FFF2-40B4-BE49-F238E27FC236}">
                  <a16:creationId xmlns:a16="http://schemas.microsoft.com/office/drawing/2014/main" id="{984E3E86-2F75-7337-4365-BE441CEF4098}"/>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380">
              <a:extLst>
                <a:ext uri="{FF2B5EF4-FFF2-40B4-BE49-F238E27FC236}">
                  <a16:creationId xmlns:a16="http://schemas.microsoft.com/office/drawing/2014/main" id="{977B369B-F36E-DB4B-49FE-F4F24C3D7036}"/>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81">
              <a:extLst>
                <a:ext uri="{FF2B5EF4-FFF2-40B4-BE49-F238E27FC236}">
                  <a16:creationId xmlns:a16="http://schemas.microsoft.com/office/drawing/2014/main" id="{B8397777-4ACC-DDDB-7A18-1571D7128CA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382">
              <a:extLst>
                <a:ext uri="{FF2B5EF4-FFF2-40B4-BE49-F238E27FC236}">
                  <a16:creationId xmlns:a16="http://schemas.microsoft.com/office/drawing/2014/main" id="{C6732825-62AB-A689-DB6F-93DADA21D4E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383">
              <a:extLst>
                <a:ext uri="{FF2B5EF4-FFF2-40B4-BE49-F238E27FC236}">
                  <a16:creationId xmlns:a16="http://schemas.microsoft.com/office/drawing/2014/main" id="{760EE64B-8C5A-A404-80C2-93ED3E5A8BE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384">
              <a:extLst>
                <a:ext uri="{FF2B5EF4-FFF2-40B4-BE49-F238E27FC236}">
                  <a16:creationId xmlns:a16="http://schemas.microsoft.com/office/drawing/2014/main" id="{8FCBF925-A9CB-CD09-D594-1E93DD5A26F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385">
              <a:extLst>
                <a:ext uri="{FF2B5EF4-FFF2-40B4-BE49-F238E27FC236}">
                  <a16:creationId xmlns:a16="http://schemas.microsoft.com/office/drawing/2014/main" id="{982373E1-7DA0-1712-21D1-3AB9D04014F4}"/>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397">
              <a:extLst>
                <a:ext uri="{FF2B5EF4-FFF2-40B4-BE49-F238E27FC236}">
                  <a16:creationId xmlns:a16="http://schemas.microsoft.com/office/drawing/2014/main" id="{53315842-74D7-23F9-A54A-4CC39F8E2CD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398">
              <a:extLst>
                <a:ext uri="{FF2B5EF4-FFF2-40B4-BE49-F238E27FC236}">
                  <a16:creationId xmlns:a16="http://schemas.microsoft.com/office/drawing/2014/main" id="{0A371547-81B0-3E0B-1C42-78D700DBB6E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Oval 399">
              <a:extLst>
                <a:ext uri="{FF2B5EF4-FFF2-40B4-BE49-F238E27FC236}">
                  <a16:creationId xmlns:a16="http://schemas.microsoft.com/office/drawing/2014/main" id="{C56B2D3B-5977-D296-499D-0326F03D4243}"/>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Oval 400">
              <a:extLst>
                <a:ext uri="{FF2B5EF4-FFF2-40B4-BE49-F238E27FC236}">
                  <a16:creationId xmlns:a16="http://schemas.microsoft.com/office/drawing/2014/main" id="{AA669C50-6467-71A9-DDD8-67BC4E2D90D0}"/>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01">
              <a:extLst>
                <a:ext uri="{FF2B5EF4-FFF2-40B4-BE49-F238E27FC236}">
                  <a16:creationId xmlns:a16="http://schemas.microsoft.com/office/drawing/2014/main" id="{816D73E0-1DC2-85A0-BCC3-811608B92B3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02">
              <a:extLst>
                <a:ext uri="{FF2B5EF4-FFF2-40B4-BE49-F238E27FC236}">
                  <a16:creationId xmlns:a16="http://schemas.microsoft.com/office/drawing/2014/main" id="{8EEB0662-E940-022E-77FA-ACD09CA8AC2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03">
              <a:extLst>
                <a:ext uri="{FF2B5EF4-FFF2-40B4-BE49-F238E27FC236}">
                  <a16:creationId xmlns:a16="http://schemas.microsoft.com/office/drawing/2014/main" id="{D572846D-22B5-AC0D-1BEE-8E7C297C2C06}"/>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04">
              <a:extLst>
                <a:ext uri="{FF2B5EF4-FFF2-40B4-BE49-F238E27FC236}">
                  <a16:creationId xmlns:a16="http://schemas.microsoft.com/office/drawing/2014/main" id="{D06DFD8D-713B-FA3A-C2DA-2780EA210759}"/>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405">
              <a:extLst>
                <a:ext uri="{FF2B5EF4-FFF2-40B4-BE49-F238E27FC236}">
                  <a16:creationId xmlns:a16="http://schemas.microsoft.com/office/drawing/2014/main" id="{93633266-8F9B-EF7B-8E32-79CB7F26279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18">
              <a:extLst>
                <a:ext uri="{FF2B5EF4-FFF2-40B4-BE49-F238E27FC236}">
                  <a16:creationId xmlns:a16="http://schemas.microsoft.com/office/drawing/2014/main" id="{8D495935-8D3E-2866-823D-C13C5DE2410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19">
              <a:extLst>
                <a:ext uri="{FF2B5EF4-FFF2-40B4-BE49-F238E27FC236}">
                  <a16:creationId xmlns:a16="http://schemas.microsoft.com/office/drawing/2014/main" id="{96D44C01-4866-C894-CA28-D357C26932B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0">
              <a:extLst>
                <a:ext uri="{FF2B5EF4-FFF2-40B4-BE49-F238E27FC236}">
                  <a16:creationId xmlns:a16="http://schemas.microsoft.com/office/drawing/2014/main" id="{7B695F2F-8C04-E705-7906-54D200B09D3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21">
              <a:extLst>
                <a:ext uri="{FF2B5EF4-FFF2-40B4-BE49-F238E27FC236}">
                  <a16:creationId xmlns:a16="http://schemas.microsoft.com/office/drawing/2014/main" id="{8122C130-5B33-5D7A-7CEC-1A1261433906}"/>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22">
              <a:extLst>
                <a:ext uri="{FF2B5EF4-FFF2-40B4-BE49-F238E27FC236}">
                  <a16:creationId xmlns:a16="http://schemas.microsoft.com/office/drawing/2014/main" id="{14004321-6873-1306-DAF1-3F57F127A60F}"/>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Oval 423">
              <a:extLst>
                <a:ext uri="{FF2B5EF4-FFF2-40B4-BE49-F238E27FC236}">
                  <a16:creationId xmlns:a16="http://schemas.microsoft.com/office/drawing/2014/main" id="{FBF8C682-0935-E940-9628-330034CC1F9A}"/>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24">
              <a:extLst>
                <a:ext uri="{FF2B5EF4-FFF2-40B4-BE49-F238E27FC236}">
                  <a16:creationId xmlns:a16="http://schemas.microsoft.com/office/drawing/2014/main" id="{CBB84BA1-083A-B610-CE0C-3CF6785008ED}"/>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25">
              <a:extLst>
                <a:ext uri="{FF2B5EF4-FFF2-40B4-BE49-F238E27FC236}">
                  <a16:creationId xmlns:a16="http://schemas.microsoft.com/office/drawing/2014/main" id="{055FEBCD-E503-C8C5-22DC-A2939F11034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426">
              <a:extLst>
                <a:ext uri="{FF2B5EF4-FFF2-40B4-BE49-F238E27FC236}">
                  <a16:creationId xmlns:a16="http://schemas.microsoft.com/office/drawing/2014/main" id="{6813D93E-3D7B-928B-072D-92A882F8B0F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438">
              <a:extLst>
                <a:ext uri="{FF2B5EF4-FFF2-40B4-BE49-F238E27FC236}">
                  <a16:creationId xmlns:a16="http://schemas.microsoft.com/office/drawing/2014/main" id="{C9679B50-CC64-D433-B19D-802084A1B69E}"/>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39">
              <a:extLst>
                <a:ext uri="{FF2B5EF4-FFF2-40B4-BE49-F238E27FC236}">
                  <a16:creationId xmlns:a16="http://schemas.microsoft.com/office/drawing/2014/main" id="{AD5FEA2D-9859-EB39-BE51-6032E21FF7C4}"/>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0">
              <a:extLst>
                <a:ext uri="{FF2B5EF4-FFF2-40B4-BE49-F238E27FC236}">
                  <a16:creationId xmlns:a16="http://schemas.microsoft.com/office/drawing/2014/main" id="{73359E07-E972-3B0D-3FEE-913AADBA18E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41">
              <a:extLst>
                <a:ext uri="{FF2B5EF4-FFF2-40B4-BE49-F238E27FC236}">
                  <a16:creationId xmlns:a16="http://schemas.microsoft.com/office/drawing/2014/main" id="{A2200AC1-345E-6AA4-9601-A532E970C61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42">
              <a:extLst>
                <a:ext uri="{FF2B5EF4-FFF2-40B4-BE49-F238E27FC236}">
                  <a16:creationId xmlns:a16="http://schemas.microsoft.com/office/drawing/2014/main" id="{5AA26EDE-9920-E4CA-BF57-2FA17AD4043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Oval 443">
              <a:extLst>
                <a:ext uri="{FF2B5EF4-FFF2-40B4-BE49-F238E27FC236}">
                  <a16:creationId xmlns:a16="http://schemas.microsoft.com/office/drawing/2014/main" id="{08BA3F21-7827-2201-510E-7FB61071CD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444">
              <a:extLst>
                <a:ext uri="{FF2B5EF4-FFF2-40B4-BE49-F238E27FC236}">
                  <a16:creationId xmlns:a16="http://schemas.microsoft.com/office/drawing/2014/main" id="{0261522C-A8CE-C289-B56E-3D552B5EA92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45">
              <a:extLst>
                <a:ext uri="{FF2B5EF4-FFF2-40B4-BE49-F238E27FC236}">
                  <a16:creationId xmlns:a16="http://schemas.microsoft.com/office/drawing/2014/main" id="{6E14ADC5-F8A8-3ACD-CD08-F203B09E6A8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46">
              <a:extLst>
                <a:ext uri="{FF2B5EF4-FFF2-40B4-BE49-F238E27FC236}">
                  <a16:creationId xmlns:a16="http://schemas.microsoft.com/office/drawing/2014/main" id="{D95F58D0-07A1-3C36-F0D7-A2BBC45DB12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58">
              <a:extLst>
                <a:ext uri="{FF2B5EF4-FFF2-40B4-BE49-F238E27FC236}">
                  <a16:creationId xmlns:a16="http://schemas.microsoft.com/office/drawing/2014/main" id="{4A5BA89A-7D12-3B0F-D1A9-CF393DB2064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59">
              <a:extLst>
                <a:ext uri="{FF2B5EF4-FFF2-40B4-BE49-F238E27FC236}">
                  <a16:creationId xmlns:a16="http://schemas.microsoft.com/office/drawing/2014/main" id="{6AB748F7-2FE4-1BD0-73D3-FFB0CFBC387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0">
              <a:extLst>
                <a:ext uri="{FF2B5EF4-FFF2-40B4-BE49-F238E27FC236}">
                  <a16:creationId xmlns:a16="http://schemas.microsoft.com/office/drawing/2014/main" id="{401D24CB-CF2C-6F35-541C-24E08E0F661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61">
              <a:extLst>
                <a:ext uri="{FF2B5EF4-FFF2-40B4-BE49-F238E27FC236}">
                  <a16:creationId xmlns:a16="http://schemas.microsoft.com/office/drawing/2014/main" id="{B28F19C4-FF4F-57F4-DC94-3127BC4343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62">
              <a:extLst>
                <a:ext uri="{FF2B5EF4-FFF2-40B4-BE49-F238E27FC236}">
                  <a16:creationId xmlns:a16="http://schemas.microsoft.com/office/drawing/2014/main" id="{96DB4560-43AC-E69A-2D8F-785FD42C92C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63">
              <a:extLst>
                <a:ext uri="{FF2B5EF4-FFF2-40B4-BE49-F238E27FC236}">
                  <a16:creationId xmlns:a16="http://schemas.microsoft.com/office/drawing/2014/main" id="{B77A3538-3A86-C57B-EB05-88A34CCB3A92}"/>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64">
              <a:extLst>
                <a:ext uri="{FF2B5EF4-FFF2-40B4-BE49-F238E27FC236}">
                  <a16:creationId xmlns:a16="http://schemas.microsoft.com/office/drawing/2014/main" id="{85A98F0B-C5C2-6634-1C77-A39D4480F6B2}"/>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65">
              <a:extLst>
                <a:ext uri="{FF2B5EF4-FFF2-40B4-BE49-F238E27FC236}">
                  <a16:creationId xmlns:a16="http://schemas.microsoft.com/office/drawing/2014/main" id="{729BF74A-1913-81AD-2B9D-B0BB78232C5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66">
              <a:extLst>
                <a:ext uri="{FF2B5EF4-FFF2-40B4-BE49-F238E27FC236}">
                  <a16:creationId xmlns:a16="http://schemas.microsoft.com/office/drawing/2014/main" id="{E41799E5-AA43-756C-21E1-A75EB1D40F4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78">
              <a:extLst>
                <a:ext uri="{FF2B5EF4-FFF2-40B4-BE49-F238E27FC236}">
                  <a16:creationId xmlns:a16="http://schemas.microsoft.com/office/drawing/2014/main" id="{D31826C0-D805-E67D-588D-2EFD903CC50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79">
              <a:extLst>
                <a:ext uri="{FF2B5EF4-FFF2-40B4-BE49-F238E27FC236}">
                  <a16:creationId xmlns:a16="http://schemas.microsoft.com/office/drawing/2014/main" id="{2ACC9D86-5BC1-951E-3153-540EFB603FCB}"/>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480">
              <a:extLst>
                <a:ext uri="{FF2B5EF4-FFF2-40B4-BE49-F238E27FC236}">
                  <a16:creationId xmlns:a16="http://schemas.microsoft.com/office/drawing/2014/main" id="{3020119F-C343-DE26-B0CF-EB1057ACE6A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481">
              <a:extLst>
                <a:ext uri="{FF2B5EF4-FFF2-40B4-BE49-F238E27FC236}">
                  <a16:creationId xmlns:a16="http://schemas.microsoft.com/office/drawing/2014/main" id="{E3823BA8-F624-5F06-E902-A4269C5B3AFC}"/>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482">
              <a:extLst>
                <a:ext uri="{FF2B5EF4-FFF2-40B4-BE49-F238E27FC236}">
                  <a16:creationId xmlns:a16="http://schemas.microsoft.com/office/drawing/2014/main" id="{37385268-604E-0329-1F9B-25B1FAC4055B}"/>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483">
              <a:extLst>
                <a:ext uri="{FF2B5EF4-FFF2-40B4-BE49-F238E27FC236}">
                  <a16:creationId xmlns:a16="http://schemas.microsoft.com/office/drawing/2014/main" id="{804A012E-A897-158E-B882-12F5CC9091C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484">
              <a:extLst>
                <a:ext uri="{FF2B5EF4-FFF2-40B4-BE49-F238E27FC236}">
                  <a16:creationId xmlns:a16="http://schemas.microsoft.com/office/drawing/2014/main" id="{8F90BC75-DB87-94DA-6AF1-69248C7AE1B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485">
              <a:extLst>
                <a:ext uri="{FF2B5EF4-FFF2-40B4-BE49-F238E27FC236}">
                  <a16:creationId xmlns:a16="http://schemas.microsoft.com/office/drawing/2014/main" id="{70FA1390-E858-898F-EF58-DBD6E947AABE}"/>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Oval 486">
              <a:extLst>
                <a:ext uri="{FF2B5EF4-FFF2-40B4-BE49-F238E27FC236}">
                  <a16:creationId xmlns:a16="http://schemas.microsoft.com/office/drawing/2014/main" id="{541BE27C-CB08-84A4-AD43-C6D616BEF214}"/>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498">
              <a:extLst>
                <a:ext uri="{FF2B5EF4-FFF2-40B4-BE49-F238E27FC236}">
                  <a16:creationId xmlns:a16="http://schemas.microsoft.com/office/drawing/2014/main" id="{C181773E-288C-0512-B976-CC3FBACA7EB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499">
              <a:extLst>
                <a:ext uri="{FF2B5EF4-FFF2-40B4-BE49-F238E27FC236}">
                  <a16:creationId xmlns:a16="http://schemas.microsoft.com/office/drawing/2014/main" id="{C9CA2F05-3070-0EF6-A3F7-6094923C7745}"/>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0">
              <a:extLst>
                <a:ext uri="{FF2B5EF4-FFF2-40B4-BE49-F238E27FC236}">
                  <a16:creationId xmlns:a16="http://schemas.microsoft.com/office/drawing/2014/main" id="{50502BD3-C00F-C2BF-1946-930501B3A0A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501">
              <a:extLst>
                <a:ext uri="{FF2B5EF4-FFF2-40B4-BE49-F238E27FC236}">
                  <a16:creationId xmlns:a16="http://schemas.microsoft.com/office/drawing/2014/main" id="{726606B3-BA60-2889-388C-A9E7E9CDC86E}"/>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02">
              <a:extLst>
                <a:ext uri="{FF2B5EF4-FFF2-40B4-BE49-F238E27FC236}">
                  <a16:creationId xmlns:a16="http://schemas.microsoft.com/office/drawing/2014/main" id="{35858887-863E-F2B4-2DE6-AE5678C84F6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03">
              <a:extLst>
                <a:ext uri="{FF2B5EF4-FFF2-40B4-BE49-F238E27FC236}">
                  <a16:creationId xmlns:a16="http://schemas.microsoft.com/office/drawing/2014/main" id="{3E49523F-5DAE-4DA3-F0C1-3D07C4137993}"/>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04">
              <a:extLst>
                <a:ext uri="{FF2B5EF4-FFF2-40B4-BE49-F238E27FC236}">
                  <a16:creationId xmlns:a16="http://schemas.microsoft.com/office/drawing/2014/main" id="{3273CA68-B3A1-8C12-8B1A-3C2944A54E9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05">
              <a:extLst>
                <a:ext uri="{FF2B5EF4-FFF2-40B4-BE49-F238E27FC236}">
                  <a16:creationId xmlns:a16="http://schemas.microsoft.com/office/drawing/2014/main" id="{DF5FB7BF-7F85-BE22-7A87-68A3E0F3A78D}"/>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06">
              <a:extLst>
                <a:ext uri="{FF2B5EF4-FFF2-40B4-BE49-F238E27FC236}">
                  <a16:creationId xmlns:a16="http://schemas.microsoft.com/office/drawing/2014/main" id="{E7340214-B23F-9033-4ECC-BE1B15B2A63E}"/>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Oval 518">
              <a:extLst>
                <a:ext uri="{FF2B5EF4-FFF2-40B4-BE49-F238E27FC236}">
                  <a16:creationId xmlns:a16="http://schemas.microsoft.com/office/drawing/2014/main" id="{6E8BA4C5-1CC7-46F7-FDCD-85D4D909D20D}"/>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19">
              <a:extLst>
                <a:ext uri="{FF2B5EF4-FFF2-40B4-BE49-F238E27FC236}">
                  <a16:creationId xmlns:a16="http://schemas.microsoft.com/office/drawing/2014/main" id="{6828CEDF-47A1-318D-666D-AF7627E7D82C}"/>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0">
              <a:extLst>
                <a:ext uri="{FF2B5EF4-FFF2-40B4-BE49-F238E27FC236}">
                  <a16:creationId xmlns:a16="http://schemas.microsoft.com/office/drawing/2014/main" id="{B32EFA04-F5C3-61B6-6F14-708B2D9B01F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21">
              <a:extLst>
                <a:ext uri="{FF2B5EF4-FFF2-40B4-BE49-F238E27FC236}">
                  <a16:creationId xmlns:a16="http://schemas.microsoft.com/office/drawing/2014/main" id="{7A2B66BF-E750-A0F4-A6F9-F3706F96C4F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22">
              <a:extLst>
                <a:ext uri="{FF2B5EF4-FFF2-40B4-BE49-F238E27FC236}">
                  <a16:creationId xmlns:a16="http://schemas.microsoft.com/office/drawing/2014/main" id="{49F847DE-8A24-9770-5770-CE8C9DE75308}"/>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523">
              <a:extLst>
                <a:ext uri="{FF2B5EF4-FFF2-40B4-BE49-F238E27FC236}">
                  <a16:creationId xmlns:a16="http://schemas.microsoft.com/office/drawing/2014/main" id="{13A72AF2-F314-700B-E88B-3696225DB7DB}"/>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524">
              <a:extLst>
                <a:ext uri="{FF2B5EF4-FFF2-40B4-BE49-F238E27FC236}">
                  <a16:creationId xmlns:a16="http://schemas.microsoft.com/office/drawing/2014/main" id="{78B84B34-CA38-2C59-5B9D-97A7514396D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25">
              <a:extLst>
                <a:ext uri="{FF2B5EF4-FFF2-40B4-BE49-F238E27FC236}">
                  <a16:creationId xmlns:a16="http://schemas.microsoft.com/office/drawing/2014/main" id="{7491BC4C-BC3A-4102-F92B-2D0E72E3E54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26">
              <a:extLst>
                <a:ext uri="{FF2B5EF4-FFF2-40B4-BE49-F238E27FC236}">
                  <a16:creationId xmlns:a16="http://schemas.microsoft.com/office/drawing/2014/main" id="{C32568E9-1C67-6A9B-AF54-FB498E429F9C}"/>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38">
              <a:extLst>
                <a:ext uri="{FF2B5EF4-FFF2-40B4-BE49-F238E27FC236}">
                  <a16:creationId xmlns:a16="http://schemas.microsoft.com/office/drawing/2014/main" id="{57827C3C-5DBA-4D1E-0E6F-19C8DEE7A72C}"/>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39">
              <a:extLst>
                <a:ext uri="{FF2B5EF4-FFF2-40B4-BE49-F238E27FC236}">
                  <a16:creationId xmlns:a16="http://schemas.microsoft.com/office/drawing/2014/main" id="{F4AEA9D5-19CA-3F7F-143D-00AE6D153105}"/>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540">
              <a:extLst>
                <a:ext uri="{FF2B5EF4-FFF2-40B4-BE49-F238E27FC236}">
                  <a16:creationId xmlns:a16="http://schemas.microsoft.com/office/drawing/2014/main" id="{4D21EABD-65CD-03BB-D7ED-455DF56DE86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Oval 541">
              <a:extLst>
                <a:ext uri="{FF2B5EF4-FFF2-40B4-BE49-F238E27FC236}">
                  <a16:creationId xmlns:a16="http://schemas.microsoft.com/office/drawing/2014/main" id="{E7046E7C-F47F-10E7-0A91-B6544CB7961C}"/>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42">
              <a:extLst>
                <a:ext uri="{FF2B5EF4-FFF2-40B4-BE49-F238E27FC236}">
                  <a16:creationId xmlns:a16="http://schemas.microsoft.com/office/drawing/2014/main" id="{36C8395E-6273-7C57-EB34-70C8B3DFD27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543">
              <a:extLst>
                <a:ext uri="{FF2B5EF4-FFF2-40B4-BE49-F238E27FC236}">
                  <a16:creationId xmlns:a16="http://schemas.microsoft.com/office/drawing/2014/main" id="{1C29C689-2C18-EB6B-47D6-4DD6316705F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544">
              <a:extLst>
                <a:ext uri="{FF2B5EF4-FFF2-40B4-BE49-F238E27FC236}">
                  <a16:creationId xmlns:a16="http://schemas.microsoft.com/office/drawing/2014/main" id="{161026CF-84C2-F818-DA31-10FAB37E2183}"/>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45">
              <a:extLst>
                <a:ext uri="{FF2B5EF4-FFF2-40B4-BE49-F238E27FC236}">
                  <a16:creationId xmlns:a16="http://schemas.microsoft.com/office/drawing/2014/main" id="{DF3F7481-2450-FC29-64E5-EE1FB67621D6}"/>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46">
              <a:extLst>
                <a:ext uri="{FF2B5EF4-FFF2-40B4-BE49-F238E27FC236}">
                  <a16:creationId xmlns:a16="http://schemas.microsoft.com/office/drawing/2014/main" id="{5694DFCE-CC44-80E7-A896-15F4FCCE8AC5}"/>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58">
              <a:extLst>
                <a:ext uri="{FF2B5EF4-FFF2-40B4-BE49-F238E27FC236}">
                  <a16:creationId xmlns:a16="http://schemas.microsoft.com/office/drawing/2014/main" id="{4AA8F5B3-5A29-DEA5-2C8F-641ED686E0C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59">
              <a:extLst>
                <a:ext uri="{FF2B5EF4-FFF2-40B4-BE49-F238E27FC236}">
                  <a16:creationId xmlns:a16="http://schemas.microsoft.com/office/drawing/2014/main" id="{F9AE191F-75F8-6C92-7335-6FEA22B2CCCA}"/>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Oval 560">
              <a:extLst>
                <a:ext uri="{FF2B5EF4-FFF2-40B4-BE49-F238E27FC236}">
                  <a16:creationId xmlns:a16="http://schemas.microsoft.com/office/drawing/2014/main" id="{4B0B8B8C-66A0-356C-7B9F-BBA7258453E9}"/>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Oval 561">
              <a:extLst>
                <a:ext uri="{FF2B5EF4-FFF2-40B4-BE49-F238E27FC236}">
                  <a16:creationId xmlns:a16="http://schemas.microsoft.com/office/drawing/2014/main" id="{35D6A264-E922-7052-AC8B-0810D00AD32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62">
              <a:extLst>
                <a:ext uri="{FF2B5EF4-FFF2-40B4-BE49-F238E27FC236}">
                  <a16:creationId xmlns:a16="http://schemas.microsoft.com/office/drawing/2014/main" id="{DDE42A56-16DC-505D-057E-A7A3B50E9AD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63">
              <a:extLst>
                <a:ext uri="{FF2B5EF4-FFF2-40B4-BE49-F238E27FC236}">
                  <a16:creationId xmlns:a16="http://schemas.microsoft.com/office/drawing/2014/main" id="{BEFEBFD1-56DF-216E-E1EA-1D3A3E394A27}"/>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64">
              <a:extLst>
                <a:ext uri="{FF2B5EF4-FFF2-40B4-BE49-F238E27FC236}">
                  <a16:creationId xmlns:a16="http://schemas.microsoft.com/office/drawing/2014/main" id="{9C827C3B-DA9B-0C03-58F1-41C9ED439680}"/>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65">
              <a:extLst>
                <a:ext uri="{FF2B5EF4-FFF2-40B4-BE49-F238E27FC236}">
                  <a16:creationId xmlns:a16="http://schemas.microsoft.com/office/drawing/2014/main" id="{C6F5FC82-AB67-6C76-0C0D-B6CE47811EE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566">
              <a:extLst>
                <a:ext uri="{FF2B5EF4-FFF2-40B4-BE49-F238E27FC236}">
                  <a16:creationId xmlns:a16="http://schemas.microsoft.com/office/drawing/2014/main" id="{7BA99009-BEF0-601B-49BD-40D696BEB62B}"/>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78">
              <a:extLst>
                <a:ext uri="{FF2B5EF4-FFF2-40B4-BE49-F238E27FC236}">
                  <a16:creationId xmlns:a16="http://schemas.microsoft.com/office/drawing/2014/main" id="{BC07610A-CCEA-5F7B-E062-4E13196A1AD3}"/>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79">
              <a:extLst>
                <a:ext uri="{FF2B5EF4-FFF2-40B4-BE49-F238E27FC236}">
                  <a16:creationId xmlns:a16="http://schemas.microsoft.com/office/drawing/2014/main" id="{DD8C4D9F-C06B-2B04-5C26-1948E74128BC}"/>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0">
              <a:extLst>
                <a:ext uri="{FF2B5EF4-FFF2-40B4-BE49-F238E27FC236}">
                  <a16:creationId xmlns:a16="http://schemas.microsoft.com/office/drawing/2014/main" id="{137A70BE-09C7-C634-56B5-AD19C11ED34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81">
              <a:extLst>
                <a:ext uri="{FF2B5EF4-FFF2-40B4-BE49-F238E27FC236}">
                  <a16:creationId xmlns:a16="http://schemas.microsoft.com/office/drawing/2014/main" id="{9849581E-F5A4-B3BA-BFEA-4921F444C656}"/>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82">
              <a:extLst>
                <a:ext uri="{FF2B5EF4-FFF2-40B4-BE49-F238E27FC236}">
                  <a16:creationId xmlns:a16="http://schemas.microsoft.com/office/drawing/2014/main" id="{8937FCB3-FDC9-C62D-12CC-F9D67370CCB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583">
              <a:extLst>
                <a:ext uri="{FF2B5EF4-FFF2-40B4-BE49-F238E27FC236}">
                  <a16:creationId xmlns:a16="http://schemas.microsoft.com/office/drawing/2014/main" id="{09CB3AA9-FB19-FBE3-8630-84BF49F59937}"/>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584">
              <a:extLst>
                <a:ext uri="{FF2B5EF4-FFF2-40B4-BE49-F238E27FC236}">
                  <a16:creationId xmlns:a16="http://schemas.microsoft.com/office/drawing/2014/main" id="{7CEE52BE-616C-B34D-29FD-20B390CCC5C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585">
              <a:extLst>
                <a:ext uri="{FF2B5EF4-FFF2-40B4-BE49-F238E27FC236}">
                  <a16:creationId xmlns:a16="http://schemas.microsoft.com/office/drawing/2014/main" id="{D562E2E5-EB35-1DBB-982C-F9EF8473611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586">
              <a:extLst>
                <a:ext uri="{FF2B5EF4-FFF2-40B4-BE49-F238E27FC236}">
                  <a16:creationId xmlns:a16="http://schemas.microsoft.com/office/drawing/2014/main" id="{A24179DF-9317-7DA8-2B74-9166F568594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598">
              <a:extLst>
                <a:ext uri="{FF2B5EF4-FFF2-40B4-BE49-F238E27FC236}">
                  <a16:creationId xmlns:a16="http://schemas.microsoft.com/office/drawing/2014/main" id="{647863C6-34FE-AEDD-B93A-569EA3C19A0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599">
              <a:extLst>
                <a:ext uri="{FF2B5EF4-FFF2-40B4-BE49-F238E27FC236}">
                  <a16:creationId xmlns:a16="http://schemas.microsoft.com/office/drawing/2014/main" id="{5E2C8508-4788-2CD4-A452-A6C4EC32AF5F}"/>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0">
              <a:extLst>
                <a:ext uri="{FF2B5EF4-FFF2-40B4-BE49-F238E27FC236}">
                  <a16:creationId xmlns:a16="http://schemas.microsoft.com/office/drawing/2014/main" id="{CF7319F9-EC0C-B601-3F28-C7419F905DFB}"/>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601">
              <a:extLst>
                <a:ext uri="{FF2B5EF4-FFF2-40B4-BE49-F238E27FC236}">
                  <a16:creationId xmlns:a16="http://schemas.microsoft.com/office/drawing/2014/main" id="{91EC9888-26A7-A071-3F49-A54CBEC8FC4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602">
              <a:extLst>
                <a:ext uri="{FF2B5EF4-FFF2-40B4-BE49-F238E27FC236}">
                  <a16:creationId xmlns:a16="http://schemas.microsoft.com/office/drawing/2014/main" id="{C193C2D1-9F79-3E96-23F8-951C6AC49E28}"/>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Oval 603">
              <a:extLst>
                <a:ext uri="{FF2B5EF4-FFF2-40B4-BE49-F238E27FC236}">
                  <a16:creationId xmlns:a16="http://schemas.microsoft.com/office/drawing/2014/main" id="{7F1AAE91-01D6-1954-ED60-A8256AF9F95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Oval 604">
              <a:extLst>
                <a:ext uri="{FF2B5EF4-FFF2-40B4-BE49-F238E27FC236}">
                  <a16:creationId xmlns:a16="http://schemas.microsoft.com/office/drawing/2014/main" id="{CEEF7EB8-A841-599B-3BBD-CEDE2A05F78A}"/>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605">
              <a:extLst>
                <a:ext uri="{FF2B5EF4-FFF2-40B4-BE49-F238E27FC236}">
                  <a16:creationId xmlns:a16="http://schemas.microsoft.com/office/drawing/2014/main" id="{F02536BC-C0F6-003C-DEE2-34E8085ABEFF}"/>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606">
              <a:extLst>
                <a:ext uri="{FF2B5EF4-FFF2-40B4-BE49-F238E27FC236}">
                  <a16:creationId xmlns:a16="http://schemas.microsoft.com/office/drawing/2014/main" id="{27581C83-731E-7C06-ADC6-55A0E028A837}"/>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0-#ppt_w/2"/>
                                          </p:val>
                                        </p:tav>
                                        <p:tav tm="100000">
                                          <p:val>
                                            <p:strVal val="#ppt_x"/>
                                          </p:val>
                                        </p:tav>
                                      </p:tavLst>
                                    </p:anim>
                                    <p:anim calcmode="lin" valueType="num">
                                      <p:cBhvr additive="base">
                                        <p:cTn id="8" dur="500" fill="hold"/>
                                        <p:tgtEl>
                                          <p:spTgt spid="27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69"/>
                                        </p:tgtEl>
                                        <p:attrNameLst>
                                          <p:attrName>style.visibility</p:attrName>
                                        </p:attrNameLst>
                                      </p:cBhvr>
                                      <p:to>
                                        <p:strVal val="visible"/>
                                      </p:to>
                                    </p:set>
                                    <p:anim calcmode="lin" valueType="num">
                                      <p:cBhvr additive="base">
                                        <p:cTn id="11" dur="500" fill="hold"/>
                                        <p:tgtEl>
                                          <p:spTgt spid="269"/>
                                        </p:tgtEl>
                                        <p:attrNameLst>
                                          <p:attrName>ppt_x</p:attrName>
                                        </p:attrNameLst>
                                      </p:cBhvr>
                                      <p:tavLst>
                                        <p:tav tm="0">
                                          <p:val>
                                            <p:strVal val="1+#ppt_w/2"/>
                                          </p:val>
                                        </p:tav>
                                        <p:tav tm="100000">
                                          <p:val>
                                            <p:strVal val="#ppt_x"/>
                                          </p:val>
                                        </p:tav>
                                      </p:tavLst>
                                    </p:anim>
                                    <p:anim calcmode="lin" valueType="num">
                                      <p:cBhvr additive="base">
                                        <p:cTn id="12" dur="500" fill="hold"/>
                                        <p:tgtEl>
                                          <p:spTgt spid="26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84"/>
                                        </p:tgtEl>
                                        <p:attrNameLst>
                                          <p:attrName>style.visibility</p:attrName>
                                        </p:attrNameLst>
                                      </p:cBhvr>
                                      <p:to>
                                        <p:strVal val="visible"/>
                                      </p:to>
                                    </p:set>
                                    <p:anim calcmode="lin" valueType="num">
                                      <p:cBhvr additive="base">
                                        <p:cTn id="15" dur="500" fill="hold"/>
                                        <p:tgtEl>
                                          <p:spTgt spid="584"/>
                                        </p:tgtEl>
                                        <p:attrNameLst>
                                          <p:attrName>ppt_x</p:attrName>
                                        </p:attrNameLst>
                                      </p:cBhvr>
                                      <p:tavLst>
                                        <p:tav tm="0">
                                          <p:val>
                                            <p:strVal val="1+#ppt_w/2"/>
                                          </p:val>
                                        </p:tav>
                                        <p:tav tm="100000">
                                          <p:val>
                                            <p:strVal val="#ppt_x"/>
                                          </p:val>
                                        </p:tav>
                                      </p:tavLst>
                                    </p:anim>
                                    <p:anim calcmode="lin" valueType="num">
                                      <p:cBhvr additive="base">
                                        <p:cTn id="16" dur="500" fill="hold"/>
                                        <p:tgtEl>
                                          <p:spTgt spid="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27" name="Grupo 526">
            <a:extLst>
              <a:ext uri="{FF2B5EF4-FFF2-40B4-BE49-F238E27FC236}">
                <a16:creationId xmlns:a16="http://schemas.microsoft.com/office/drawing/2014/main" id="{1869F9B1-3ADF-9A7B-16E8-991F96655B9E}"/>
              </a:ext>
            </a:extLst>
          </p:cNvPr>
          <p:cNvGrpSpPr/>
          <p:nvPr userDrawn="1"/>
        </p:nvGrpSpPr>
        <p:grpSpPr>
          <a:xfrm>
            <a:off x="-426172" y="4245886"/>
            <a:ext cx="1507863" cy="1510278"/>
            <a:chOff x="39184" y="-151930"/>
            <a:chExt cx="1309806" cy="1311904"/>
          </a:xfrm>
        </p:grpSpPr>
        <p:sp>
          <p:nvSpPr>
            <p:cNvPr id="528" name="Oval 357">
              <a:extLst>
                <a:ext uri="{FF2B5EF4-FFF2-40B4-BE49-F238E27FC236}">
                  <a16:creationId xmlns:a16="http://schemas.microsoft.com/office/drawing/2014/main" id="{8979EFC8-D0C4-D8B8-180B-E170DABE422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BC628214-81A8-5FAD-1328-967F8906DEF0}"/>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D53C56D0-7AE0-AA2D-E652-58154AF56E0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95D2062E-CE2C-7BBC-EC07-A94A9E4CFB6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ADDE6A18-C241-1683-833A-E6B85717927C}"/>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772B71ED-74F0-E6CB-845F-0A1411CEFDB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4E4856D8-5526-B5D6-9857-7AC9276ECC7D}"/>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9A2663BE-EA30-0045-D357-2D55EF05247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4FCC8A8A-B25D-7594-007B-38EE055B6C2C}"/>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50A22E7E-9930-E406-375C-67F7A7C038BE}"/>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0046D750-28F6-20C6-286A-F6B8BD3EF61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7E35E656-5525-3E38-0E92-CE977EF74B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4A31D876-A2AC-C81E-0DF2-7A0E38F4AE46}"/>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121EF516-8534-325E-0168-851A48A93BC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06518848-CA3D-7D1F-A6F6-8C29A7067F6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078137A6-4B96-3E12-AB2F-12AD85513AE2}"/>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0885CF06-6312-26E7-AA43-4B512330950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84030195-0568-2F3D-6247-F1E79E79246B}"/>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B094E0A9-5A91-2764-64AB-703E5A947F5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B55678C8-684E-F5C6-6640-4A1295A7EBB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D909CDCB-258A-3C8D-946B-628502F33C0D}"/>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BC8ABB09-CDDE-54F7-D1E0-2009CEA9FA9F}"/>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15BACB2F-3812-F13F-1134-A9FFD7C3867B}"/>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450B0BA5-5444-7755-5798-C11E6A526C27}"/>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6D6620AA-F76E-CDF6-6143-7AEB2FEA409E}"/>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145E18E2-3389-BCF6-87F2-08A42442C16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80E51BD7-D2A3-97D9-BFE1-10E090452DF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3D9B68C3-3FD3-A586-5B1D-39764E804CC8}"/>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0CAE32DB-2584-E03B-AB38-94B59CD16DE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E04F34B5-5CF5-D465-525C-33CBAEBCFBD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E3751F14-86F8-D264-8B64-93FB2473BBC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C47BA99D-6809-CA98-3B92-0EB8356FEEE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43C6E3B0-9A12-7B28-6457-81C83DC4C0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0AF53616-29B2-2334-72DC-B53DAB1D855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8FCCDB5-5B3D-02FB-2BEB-167BBA8243D9}"/>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997492CD-CDE7-427A-A7D2-29C42ADA985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096FDB70-8DCC-F85B-8201-835225BC206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253D3263-DBDE-D308-C9A0-0130AF8977B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78FD1FFA-9EBC-509B-16E6-71B81F506B0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0740672F-7424-2316-DE4C-39FF6C9763F2}"/>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2B9F491E-93FD-6835-49F0-12F396B02CBB}"/>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BC1BEBF2-F512-D678-C622-C4823E50B73D}"/>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BB201502-E1E7-EA8C-5F84-A3AC60A810C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45957882-7612-FFBE-FF48-9D5097794FA7}"/>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C4C93CF4-51C8-B160-1D54-0CF24E9FC186}"/>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69C069A4-B812-60FD-87F2-8B1DBEA12E8B}"/>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31C4D95A-72E9-D0AB-1B73-987A57AE6C74}"/>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D6A88D4C-6ADE-CE25-C9F4-78D2D14E90E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A405F051-06A0-BF91-C142-7377EF4556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D00FA151-1AE4-010F-D86D-78E66B299D1B}"/>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BFD0D50F-8321-C9BC-1C49-E59BE6AF4FF9}"/>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AD9E8D00-5C3D-159A-95FA-CFC9BBB913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F0CAD145-B033-FF0F-A6FC-53A1BA8AF7EC}"/>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7286FF32-980A-BC09-80B4-19B2879AEDF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4C21FC76-D94C-5B55-CBB9-9299907974F1}"/>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2F78A8C-B51C-2F59-5BA4-7E900C3D7F9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777BB872-F81D-3E99-EB07-D09DAAEF4FFB}"/>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C8E5EF7C-9088-9BE6-FC6C-A6015A47AE8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5A378C8A-683D-BD83-E99B-62F6D5E1222F}"/>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3BAED017-6CC5-65B8-1111-45924F2968DB}"/>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2AF6A1A2-EC75-E8F8-82B4-97287E4C80CD}"/>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A75A8088-76F5-DB46-DA21-8841B80A2FF8}"/>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135810B7-930F-C31A-9CBB-EE12ADC9AF12}"/>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92389D91-054F-3071-C0DA-EA1EB9E3A9E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A8D800BB-0D83-8CB4-8494-77764CD50A5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1636AEA4-8ABE-4033-A21D-F4545609F59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7FD0F348-08AC-012E-B630-542EA521FEA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CB167BF7-F791-9E3B-85E7-D511EE9CB810}"/>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6781B68-F871-7F85-8F65-A592C7EE994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6D1D6F72-89D3-1EAA-3321-6498B580D38F}"/>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AAF7ADD0-96E6-6B2D-5243-519AC150525A}"/>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66360173-D919-5C55-64F0-221CB2EC1CE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AFFCB7BA-ED6E-62CA-0153-AADD3FA7E87D}"/>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C6C23CBA-0611-E114-526E-CD5C50083C37}"/>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B50E8927-C622-A3A9-F34C-904691E8F17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AC117373-9299-E56E-6F86-FBF8CA165E85}"/>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700FBBD-E5A0-3A03-44C9-86FB0DF1BA3D}"/>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ADCDA25-5890-480E-CC43-683445639F5D}"/>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DF08DE8-872A-CD35-03FF-A8BF9715D68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04104E55-3744-D660-ADC9-59E2C75876D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9EDADDE3-13F4-14FC-517C-7DAA400C494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2FDC3F09-9322-0EE1-2E1D-A592351EDE6F}"/>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CF24BB3D-EE00-DDDB-098B-78CD0FF1C53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F1E136B-C2EE-9FF1-3081-A04EBAE00917}"/>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DD6CCE2E-C670-538F-B412-C8284E892C9D}"/>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46324639-B34D-054E-EE84-3DAC3FFF5732}"/>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15658730-658A-FE6D-1728-3C76403B5F2A}"/>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769C3DC8-AB80-74CD-E464-8A8DF134D69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06DF445D-F460-88A9-5186-FFFE4C3FE8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C0EC9134-E06E-AFDC-A28D-555A22F44278}"/>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FA9954FD-3312-27A9-CE75-635F9DF9710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AA42449-6EBB-F487-CB23-44B03804FC8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22493332-7631-B17D-B081-DE5005AE989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78491CA5-5BA8-6598-2BFB-19EA9AB232CF}"/>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232339EA-759B-49ED-A86D-0753B8B0EA24}"/>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8AC3C04A-B536-E226-8CCD-B6EE969BACA8}"/>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51E77321-F1A4-2955-F008-7B2A9AD0A579}"/>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F00772F9-6788-78D7-51B0-8EB82E68626E}"/>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8FD908CF-D1EA-348B-5FC1-B435D77334A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29D17CFC-3483-8789-511C-8F196D3E9665}"/>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5F76E5E-9992-E92A-5F84-40D9133CC03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745E5111-135E-B662-93EE-F5463FB6412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A7C6F850-D128-601D-D3C4-EFD3DFC428D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C3413FBA-8ED3-89FE-E140-66A9AB4D7806}"/>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3164A91C-6180-6BD3-567F-F9244BCC1BA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D5F6B6FB-1B5F-1790-FBF6-827B9F719570}"/>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8C011A0C-81DE-F7E1-05BB-5A4CA6EC8257}"/>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302CDEE3-724D-CFE5-E769-8A6A123CDEF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5A19F751-ACC3-CAFA-5BF3-90D431FF91E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5822E495-0E1E-8439-3B30-3D8BC9ADC56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E40FC2C2-556B-0596-6783-4480FF753191}"/>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5FC08F83-3F8D-CEA1-51C5-AAA652302BE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F548625C-5E59-78C5-92EE-A4D3E20CDFC2}"/>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3FB6A315-0279-5D20-C626-E5D16559105A}"/>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122B29C5-4B3D-3B97-D51C-C31D67960CFD}"/>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80402CF2-DEAC-7761-D15F-0322EE76743B}"/>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CE85CF84-CEA7-5BE8-9081-7CBA5209F82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1AEB289A-1894-C9BD-81BE-A263F6A6FE8E}"/>
              </a:ext>
            </a:extLst>
          </p:cNvPr>
          <p:cNvGrpSpPr/>
          <p:nvPr userDrawn="1"/>
        </p:nvGrpSpPr>
        <p:grpSpPr>
          <a:xfrm flipH="1">
            <a:off x="8329145" y="-639688"/>
            <a:ext cx="1507863" cy="1510278"/>
            <a:chOff x="39184" y="-151930"/>
            <a:chExt cx="1309806" cy="1311904"/>
          </a:xfrm>
          <a:solidFill>
            <a:schemeClr val="accent1"/>
          </a:solidFill>
        </p:grpSpPr>
        <p:sp>
          <p:nvSpPr>
            <p:cNvPr id="647" name="Oval 357">
              <a:extLst>
                <a:ext uri="{FF2B5EF4-FFF2-40B4-BE49-F238E27FC236}">
                  <a16:creationId xmlns:a16="http://schemas.microsoft.com/office/drawing/2014/main" id="{786697A8-0C42-5701-F82D-C9913DC7E1FF}"/>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AE15A62A-E122-F299-6F7E-D29E288FE79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93701B10-B4E5-37A5-8136-B9EB4824E4B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BBF110B7-4D47-533A-379D-6B7ED3110621}"/>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800B48FC-24D0-62E6-94A6-6F8789DCF79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4435880E-5761-8C59-8807-62803951CBDC}"/>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37445C20-F388-962B-1F45-14778A86BF4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129DCB00-0623-3B27-9275-0991E3D4FD64}"/>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1F855168-3A02-9F82-68F8-2EE7CF61749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6F0ADB5D-6EC3-9752-4717-0CAF7D67F498}"/>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AEDF27F-621E-5886-739E-56033B60B7D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B8EDE8CF-8819-DA5A-CE41-6C0EF59EC164}"/>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E70F87B1-6FF6-FB44-4ED0-53EBE7ACBF7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356B7AEA-9073-DCA9-D046-1405B6768EBD}"/>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5645E7EE-0E77-CE9B-39E8-5755F9BFD3B9}"/>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F5F11D96-E56F-C04C-B9E7-50CAB2596D5E}"/>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06C5EBE1-C713-5D99-777B-74BEE4B1402E}"/>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39A2C946-694E-F244-4812-D7D4F1A060EE}"/>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891131D4-F03C-2A22-48B7-54191CAB9D78}"/>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A5AD32E2-5642-DD48-F3CA-50AF753AF1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B9A673B9-3586-8F04-3062-E446E811ED4D}"/>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00B81DEB-EEA4-CE4E-202C-19F66DFC67BC}"/>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45D098FA-4688-4E05-8C91-1B853FDFFFC5}"/>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5F16B6CD-3F8A-1E0E-6664-C871851714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FA863D65-10A2-C991-C750-B7676A7043D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08C87244-E0C3-BA78-4EE5-3F05AF8E06AB}"/>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CBAFFE1A-96AC-523C-CEC6-885F68E35546}"/>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3709263D-EAFB-2CF1-2279-AF359740B69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1F0537D3-E74C-A603-A130-CE0BC3AC692C}"/>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5A817384-8946-7641-E46D-CD9B326CBE2F}"/>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6088C79D-3A37-2535-663F-FE02CF6E4A64}"/>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5893BB48-B2E5-9EB6-928C-5BCB5919A427}"/>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9C86D1E6-646B-6F5A-3147-40DA976B73F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915A773F-281F-588D-5F63-9023ADA6CAD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90C9F37F-CA03-FEDA-3061-05C0F9B2DE2F}"/>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5731486D-7ED9-EF69-D676-33597FBE967E}"/>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DA844360-BF5C-AAD9-3E78-A2FE3168AF76}"/>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06132149-15C3-BF99-DF8F-C613D76E981E}"/>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2614704F-AA0A-43B2-D1D5-6534067B26CF}"/>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EDCFDE8C-4615-2009-8C37-39938158036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83208649-66A8-42AE-4EFA-133BD2F5BD9E}"/>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30CDB1A1-E314-FBA5-0CCF-623E0899E0E1}"/>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26421220-75E1-D8E7-914A-241985391A27}"/>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1BF6839C-74C8-E9A6-D2F4-BC413DA8BFA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D7CD945B-A4BF-338D-2CE5-681E860F0985}"/>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EC528A84-ED52-8475-9E2A-6AB3C59041C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EFA28DD5-D872-958A-E487-2B6E215B152D}"/>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4D1A215E-5664-06E5-B072-A1FCD142401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9E277024-1384-82B8-ECC1-3449B0F1823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B08B7D52-E5D6-BFB3-E8B8-59210188C932}"/>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CD7D5ABD-6484-FCB7-8181-7A45619C7970}"/>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726E5EA4-56B5-FCDF-1EF3-1A3A7E1B059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8C4BDF4-C673-27C6-6BF0-B88328180BCD}"/>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9748EDA5-B828-092B-5592-E4CF6D8D712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F4511118-13A1-34F9-F844-6659599721B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1CCAF0DC-C56A-83CC-0403-7CDCDA4D861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02E4E89C-D3D1-3E33-A936-4BCD1290923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65A93FE9-F8AC-8E1E-CAB5-4276B793025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896CAE93-7523-960B-FE8B-8301E16230C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62FF9716-7C2A-BE52-6A5F-E58F8F6EEDDD}"/>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E3AAFB6B-B7AF-C412-7D34-A7890CF269D5}"/>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A5875E77-D0D6-F8E9-2D9A-198B39AD15E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AF87599F-2390-E4FE-9ABD-05D92D6D0886}"/>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6A9F937-7FCB-AB76-0218-B96A5EF24C07}"/>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E4B830FF-2175-86C6-20E8-86E07B37E1EF}"/>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45FB705F-C926-25F6-9AC1-CCB9D9CDBF5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710A5D33-3635-B8B0-76A4-352E12926B7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D7C7AF15-C8F4-44A7-7DED-68C7CC68AF3D}"/>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73E2C6CD-81C5-DEB4-54EC-9C091E9431F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93CB1E2A-3C63-12DE-F982-4F8E9487F91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F54E8210-D984-36B3-A2B3-CE5154CA21B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7607BA26-03CC-4DC2-7C01-65B8397473A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C372BBA6-2CA8-6E50-C331-FB6F1A1F24F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C95EBC2A-A9CF-EE7A-1B33-EB574045156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CB10C5C2-7789-611A-2417-CDF54095726B}"/>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D5305040-4CDA-831D-B320-E00FE2439FB0}"/>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028922C-35F8-5603-0493-BEE0ABBD764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8737DD05-DD32-B3D2-B5BA-7986C6069DC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7CC603A3-9A81-AF40-14DD-BE8B5B91BED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32090E01-E848-ACCE-0253-08CECDE1B13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561D4FF6-4D1A-DBBD-4B8B-5256D7B65FA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5A14CCAF-955D-67A3-22E3-C722709E28D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089C1AC-E5E6-042A-60B3-6EF85FB7B98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7A70138E-4AA8-FC1F-D053-1B0F673451D6}"/>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0ACF30D4-6113-12E4-9B15-58281DDB152D}"/>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68D014C4-F1C2-4C52-DADE-98BE8E6605A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0774A84-CEFE-DD3A-9C9B-2E8C0E7BB327}"/>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99F5ADF1-D667-3C66-0C42-46E0A5422F2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FDE5B265-9A66-29AA-C546-CC3FB927F38B}"/>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A2C60D1B-602A-9406-470B-FC462ED5B4E4}"/>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A00987A4-32C9-BC83-9DE0-2083E0BD18A9}"/>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5FC9F9AB-6A61-CC82-7386-8BB248B91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7B0F0678-FF75-B86D-82B8-5EC003C14AE3}"/>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C3C57E1A-2249-B3CF-F359-7EB58026DF46}"/>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D8623AF-7082-BC23-024A-5264B316353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0440064-DC5F-5B2C-1591-3C4BC8075A8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20A100CC-EA7D-62EA-E176-6A4139D1995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9E1515B8-734F-02F2-AC3B-CEF69E667D1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1A5E801C-1292-EFBB-2917-6823B79D058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3D0B2773-27BE-EE2A-EBBF-9F93A2071AC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C81BA941-C4DC-6FDB-525A-5CFFCCEB85B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595952E7-9B78-923D-1AA5-389E4D07048E}"/>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C0B61EB2-0E79-EC0E-A379-C412333BBD6E}"/>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4925FB10-5481-92B2-7751-34645D2BCEF1}"/>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3CA78E2F-5EA8-B2D2-EA0A-A23F71E6E455}"/>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9541B9D9-6B6E-AF2E-95AA-AA2990A3379B}"/>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9094B2AC-59BB-0B88-F393-5D77A36BA27E}"/>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932FF444-C023-4ED2-2F54-014EA350C28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E44B6397-C76F-5CFE-740B-A6E80BEFF0C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3F7CA24B-2FE0-CC67-2A0D-3690F2902EF5}"/>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56449BA6-CA5F-B8E4-7C2D-E36687932369}"/>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A37FF3C2-940D-27EC-3C04-F662BE26DEF1}"/>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63CFB13C-758C-2AA6-760A-EC059DEE960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0FAA3487-60DD-E93A-E7F6-F0FE4ED98963}"/>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EAF96612-73C8-18E2-EBE7-3B305240EA5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6A89B892-A518-9D30-D052-58FBEA81263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759EFE86-652F-BB2E-0234-AB76F19E0B7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1+#ppt_w/2"/>
                                          </p:val>
                                        </p:tav>
                                        <p:tav tm="100000">
                                          <p:val>
                                            <p:strVal val="#ppt_x"/>
                                          </p:val>
                                        </p:tav>
                                      </p:tavLst>
                                    </p:anim>
                                    <p:anim calcmode="lin" valueType="num">
                                      <p:cBhvr additive="base">
                                        <p:cTn id="8" dur="500" fill="hold"/>
                                        <p:tgtEl>
                                          <p:spTgt spid="53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66"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image" Target="../media/image4.sv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p:txBody>
          <a:bodyPr/>
          <a:lstStyle/>
          <a:p>
            <a:pPr lvl="0"/>
            <a:r>
              <a:rPr lang="en-US" dirty="0"/>
              <a:t>HOTEL </a:t>
            </a:r>
            <a:br>
              <a:rPr lang="en-US" dirty="0"/>
            </a:br>
            <a:r>
              <a:rPr lang="en-US" dirty="0"/>
              <a:t>RESERVATION</a:t>
            </a:r>
          </a:p>
        </p:txBody>
      </p:sp>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225878" y="201385"/>
            <a:ext cx="4346121" cy="6393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Bebas Neue"/>
              <a:buNone/>
            </a:pPr>
            <a:r>
              <a:rPr lang="en-US" sz="2800" b="1" dirty="0"/>
              <a:t>Average price per room : Involving Children</a:t>
            </a:r>
          </a:p>
        </p:txBody>
      </p:sp>
      <p:graphicFrame>
        <p:nvGraphicFramePr>
          <p:cNvPr id="2" name="Chart 1">
            <a:extLst>
              <a:ext uri="{FF2B5EF4-FFF2-40B4-BE49-F238E27FC236}">
                <a16:creationId xmlns:a16="http://schemas.microsoft.com/office/drawing/2014/main" id="{D28FE68D-958F-DDC8-504C-487DE6AA685B}"/>
              </a:ext>
            </a:extLst>
          </p:cNvPr>
          <p:cNvGraphicFramePr>
            <a:graphicFrameLocks/>
          </p:cNvGraphicFramePr>
          <p:nvPr>
            <p:extLst>
              <p:ext uri="{D42A27DB-BD31-4B8C-83A1-F6EECF244321}">
                <p14:modId xmlns:p14="http://schemas.microsoft.com/office/powerpoint/2010/main" val="3220416644"/>
              </p:ext>
            </p:extLst>
          </p:nvPr>
        </p:nvGraphicFramePr>
        <p:xfrm>
          <a:off x="4743450" y="89807"/>
          <a:ext cx="4024993" cy="2481943"/>
        </p:xfrm>
        <a:graphic>
          <a:graphicData uri="http://schemas.openxmlformats.org/drawingml/2006/chart">
            <c:chart xmlns:c="http://schemas.openxmlformats.org/drawingml/2006/chart" xmlns:r="http://schemas.openxmlformats.org/officeDocument/2006/relationships" r:id="rId3"/>
          </a:graphicData>
        </a:graphic>
      </p:graphicFrame>
      <p:sp>
        <p:nvSpPr>
          <p:cNvPr id="3" name="Google Shape;227;p10">
            <a:extLst>
              <a:ext uri="{FF2B5EF4-FFF2-40B4-BE49-F238E27FC236}">
                <a16:creationId xmlns:a16="http://schemas.microsoft.com/office/drawing/2014/main" id="{AAD4F035-55FD-C01D-6318-65F49C414769}"/>
              </a:ext>
            </a:extLst>
          </p:cNvPr>
          <p:cNvSpPr txBox="1"/>
          <p:nvPr/>
        </p:nvSpPr>
        <p:spPr>
          <a:xfrm flipH="1">
            <a:off x="225879" y="1053044"/>
            <a:ext cx="4248148" cy="1208463"/>
          </a:xfrm>
          <a:prstGeom prst="rect">
            <a:avLst/>
          </a:prstGeom>
          <a:noFill/>
          <a:ln>
            <a:noFill/>
          </a:ln>
        </p:spPr>
        <p:txBody>
          <a:bodyPr spcFirstLastPara="1" wrap="square" lIns="91425" tIns="91425" rIns="91425" bIns="91425" anchor="t" anchorCtr="0">
            <a:noAutofit/>
          </a:bodyPr>
          <a:lstStyle/>
          <a:p>
            <a:pPr marL="171450" marR="0" lvl="0" indent="-171450" algn="just" rtl="0">
              <a:spcBef>
                <a:spcPts val="0"/>
              </a:spcBef>
              <a:spcAft>
                <a:spcPts val="0"/>
              </a:spcAft>
              <a:buClr>
                <a:schemeClr val="dk1"/>
              </a:buClr>
              <a:buSzPts val="1600"/>
              <a:buFont typeface="Wingdings" panose="05000000000000000000" pitchFamily="2" charset="2"/>
              <a:buChar char="q"/>
            </a:pPr>
            <a:r>
              <a:rPr lang="en-US"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As seen in the pie chart, the avg price per room is lowes</a:t>
            </a:r>
            <a:r>
              <a:rPr lang="en-US"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 in Room Type 4, the second lowest is Room Type 1, while the highest is for Room Type 7 &amp; Room type 6.</a:t>
            </a:r>
          </a:p>
        </p:txBody>
      </p:sp>
      <p:sp>
        <p:nvSpPr>
          <p:cNvPr id="4" name="Google Shape;143;p8">
            <a:extLst>
              <a:ext uri="{FF2B5EF4-FFF2-40B4-BE49-F238E27FC236}">
                <a16:creationId xmlns:a16="http://schemas.microsoft.com/office/drawing/2014/main" id="{7D9474F2-241C-8CC0-C270-A32064AB6220}"/>
              </a:ext>
            </a:extLst>
          </p:cNvPr>
          <p:cNvSpPr txBox="1">
            <a:spLocks/>
          </p:cNvSpPr>
          <p:nvPr/>
        </p:nvSpPr>
        <p:spPr>
          <a:xfrm>
            <a:off x="250970" y="2759528"/>
            <a:ext cx="4295936" cy="98474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Bebas Neue"/>
              <a:buNone/>
              <a:defRPr sz="3400" b="0" i="0" u="none" strike="noStrike" cap="none">
                <a:solidFill>
                  <a:schemeClr val="tx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b="1" dirty="0"/>
              <a:t>Most Common Booked Room Type</a:t>
            </a:r>
          </a:p>
        </p:txBody>
      </p:sp>
      <p:sp>
        <p:nvSpPr>
          <p:cNvPr id="5" name="Google Shape;145;p8">
            <a:extLst>
              <a:ext uri="{FF2B5EF4-FFF2-40B4-BE49-F238E27FC236}">
                <a16:creationId xmlns:a16="http://schemas.microsoft.com/office/drawing/2014/main" id="{827963BD-D14A-B5E0-0490-0DBC02F60974}"/>
              </a:ext>
            </a:extLst>
          </p:cNvPr>
          <p:cNvSpPr txBox="1">
            <a:spLocks/>
          </p:cNvSpPr>
          <p:nvPr/>
        </p:nvSpPr>
        <p:spPr>
          <a:xfrm>
            <a:off x="250970" y="3744269"/>
            <a:ext cx="3998224" cy="88294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Font typeface="Wingdings" panose="05000000000000000000" pitchFamily="2" charset="2"/>
              <a:buChar char="q"/>
            </a:pPr>
            <a:r>
              <a:rPr lang="en-US" dirty="0"/>
              <a:t>The most common or the most preferred rooms by the guests was Room Type 1, while the least preferred was Room Type.</a:t>
            </a:r>
          </a:p>
        </p:txBody>
      </p:sp>
      <p:graphicFrame>
        <p:nvGraphicFramePr>
          <p:cNvPr id="6" name="Chart 5">
            <a:extLst>
              <a:ext uri="{FF2B5EF4-FFF2-40B4-BE49-F238E27FC236}">
                <a16:creationId xmlns:a16="http://schemas.microsoft.com/office/drawing/2014/main" id="{0315FF6C-DCFE-7506-D57B-4722FC2AE26C}"/>
              </a:ext>
            </a:extLst>
          </p:cNvPr>
          <p:cNvGraphicFramePr>
            <a:graphicFrameLocks/>
          </p:cNvGraphicFramePr>
          <p:nvPr>
            <p:extLst>
              <p:ext uri="{D42A27DB-BD31-4B8C-83A1-F6EECF244321}">
                <p14:modId xmlns:p14="http://schemas.microsoft.com/office/powerpoint/2010/main" val="1411613659"/>
              </p:ext>
            </p:extLst>
          </p:nvPr>
        </p:nvGraphicFramePr>
        <p:xfrm>
          <a:off x="4743450" y="2628900"/>
          <a:ext cx="4149580" cy="235463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cxnSp>
        <p:nvCxnSpPr>
          <p:cNvPr id="51" name="Conector: angular 50">
            <a:extLst>
              <a:ext uri="{FF2B5EF4-FFF2-40B4-BE49-F238E27FC236}">
                <a16:creationId xmlns:a16="http://schemas.microsoft.com/office/drawing/2014/main" id="{FC307C01-3CAD-9CC2-A040-B047FBE09A01}"/>
              </a:ext>
            </a:extLst>
          </p:cNvPr>
          <p:cNvCxnSpPr>
            <a:cxnSpLocks/>
          </p:cNvCxnSpPr>
          <p:nvPr/>
        </p:nvCxnSpPr>
        <p:spPr>
          <a:xfrm>
            <a:off x="2458154" y="1466507"/>
            <a:ext cx="2002703" cy="237956"/>
          </a:xfrm>
          <a:prstGeom prst="bentConnector3">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DA82C9CE-7582-16AB-9A3D-D0A0181EAA20}"/>
              </a:ext>
            </a:extLst>
          </p:cNvPr>
          <p:cNvCxnSpPr>
            <a:cxnSpLocks/>
            <a:stCxn id="238" idx="3"/>
          </p:cNvCxnSpPr>
          <p:nvPr/>
        </p:nvCxnSpPr>
        <p:spPr>
          <a:xfrm>
            <a:off x="2339559" y="3090908"/>
            <a:ext cx="1237486" cy="317090"/>
          </a:xfrm>
          <a:prstGeom prst="bentConnector3">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Conector: angular 55">
            <a:extLst>
              <a:ext uri="{FF2B5EF4-FFF2-40B4-BE49-F238E27FC236}">
                <a16:creationId xmlns:a16="http://schemas.microsoft.com/office/drawing/2014/main" id="{2D8F1B86-DD82-A59F-5DCE-47E19B7AB8AD}"/>
              </a:ext>
            </a:extLst>
          </p:cNvPr>
          <p:cNvCxnSpPr>
            <a:cxnSpLocks/>
            <a:stCxn id="194" idx="1"/>
          </p:cNvCxnSpPr>
          <p:nvPr/>
        </p:nvCxnSpPr>
        <p:spPr>
          <a:xfrm rot="10800000" flipV="1">
            <a:off x="5265354" y="1682395"/>
            <a:ext cx="1689598" cy="1125684"/>
          </a:xfrm>
          <a:prstGeom prst="bentConnector3">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23590A52-88A4-6784-045B-6E15C7DB9295}"/>
              </a:ext>
            </a:extLst>
          </p:cNvPr>
          <p:cNvCxnSpPr>
            <a:cxnSpLocks/>
            <a:stCxn id="241" idx="1"/>
          </p:cNvCxnSpPr>
          <p:nvPr/>
        </p:nvCxnSpPr>
        <p:spPr>
          <a:xfrm rot="10800000" flipV="1">
            <a:off x="5711392" y="3260778"/>
            <a:ext cx="1071544" cy="987155"/>
          </a:xfrm>
          <a:prstGeom prst="bentConnector3">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35" name="Google Shape;235;p11"/>
          <p:cNvSpPr txBox="1">
            <a:spLocks noGrp="1"/>
          </p:cNvSpPr>
          <p:nvPr>
            <p:ph type="title"/>
          </p:nvPr>
        </p:nvSpPr>
        <p:spPr>
          <a:xfrm>
            <a:off x="1641525" y="179996"/>
            <a:ext cx="5779879" cy="71556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500"/>
              <a:buFont typeface="Bebas Neue"/>
              <a:buNone/>
            </a:pPr>
            <a:r>
              <a:rPr lang="en-US" sz="2800" b="1" dirty="0"/>
              <a:t>Average price per room by Market Segment Type</a:t>
            </a:r>
          </a:p>
        </p:txBody>
      </p:sp>
      <p:sp>
        <p:nvSpPr>
          <p:cNvPr id="236" name="Google Shape;236;p11"/>
          <p:cNvSpPr txBox="1"/>
          <p:nvPr/>
        </p:nvSpPr>
        <p:spPr>
          <a:xfrm>
            <a:off x="1222316" y="1176763"/>
            <a:ext cx="1141864" cy="527700"/>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Clr>
                <a:schemeClr val="dk1"/>
              </a:buClr>
              <a:buSzPts val="2500"/>
              <a:buFont typeface="Bebas Neue"/>
              <a:buNone/>
            </a:pPr>
            <a:r>
              <a:rPr lang="en-US" sz="2400" dirty="0">
                <a:solidFill>
                  <a:schemeClr val="tx1"/>
                </a:solidFill>
                <a:latin typeface="Poppins ExtraBold" panose="00000900000000000000" pitchFamily="2" charset="0"/>
                <a:ea typeface="Bebas Neue"/>
                <a:cs typeface="Poppins ExtraBold" panose="00000900000000000000" pitchFamily="2" charset="0"/>
                <a:sym typeface="Bebas Neue"/>
              </a:rPr>
              <a:t>Online</a:t>
            </a:r>
            <a:endParaRPr lang="en-US" sz="2400" dirty="0">
              <a:solidFill>
                <a:schemeClr val="tx1"/>
              </a:solidFill>
              <a:latin typeface="Poppins ExtraBold" panose="00000900000000000000" pitchFamily="2" charset="0"/>
              <a:cs typeface="Poppins ExtraBold" panose="00000900000000000000" pitchFamily="2" charset="0"/>
            </a:endParaRPr>
          </a:p>
        </p:txBody>
      </p:sp>
      <p:sp>
        <p:nvSpPr>
          <p:cNvPr id="237" name="Google Shape;237;p11"/>
          <p:cNvSpPr txBox="1"/>
          <p:nvPr/>
        </p:nvSpPr>
        <p:spPr>
          <a:xfrm>
            <a:off x="1370467" y="1672043"/>
            <a:ext cx="1814471" cy="879873"/>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1600"/>
              <a:buFont typeface="Anaheim"/>
              <a:buNone/>
            </a:pPr>
            <a:r>
              <a:rPr lang="en-US" sz="12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This market segment generates the highest avg price per room with a total revenue of $58251.80</a:t>
            </a: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38" name="Google Shape;238;p11"/>
          <p:cNvSpPr txBox="1"/>
          <p:nvPr/>
        </p:nvSpPr>
        <p:spPr>
          <a:xfrm>
            <a:off x="705519" y="2827058"/>
            <a:ext cx="1634040" cy="527700"/>
          </a:xfrm>
          <a:prstGeom prst="rect">
            <a:avLst/>
          </a:prstGeom>
          <a:noFill/>
          <a:ln>
            <a:noFill/>
          </a:ln>
        </p:spPr>
        <p:txBody>
          <a:bodyPr spcFirstLastPara="1" wrap="square" lIns="91425" tIns="91425" rIns="91425" bIns="91425" anchor="b" anchorCtr="0">
            <a:noAutofit/>
          </a:bodyPr>
          <a:lstStyle/>
          <a:p>
            <a:pPr marL="0" marR="0" lvl="0" indent="0" algn="l" rtl="0">
              <a:spcBef>
                <a:spcPts val="0"/>
              </a:spcBef>
              <a:spcAft>
                <a:spcPts val="0"/>
              </a:spcAft>
              <a:buClr>
                <a:schemeClr val="dk1"/>
              </a:buClr>
              <a:buSzPts val="2500"/>
              <a:buFont typeface="Bebas Neue"/>
              <a:buNone/>
            </a:pPr>
            <a:r>
              <a:rPr lang="en-US" sz="24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Corporate</a:t>
            </a:r>
            <a:endParaRPr lang="en-US" sz="2400" dirty="0">
              <a:solidFill>
                <a:schemeClr val="tx1"/>
              </a:solidFill>
              <a:latin typeface="Poppins ExtraBold" panose="00000900000000000000" pitchFamily="2" charset="0"/>
              <a:cs typeface="Poppins ExtraBold" panose="00000900000000000000" pitchFamily="2" charset="0"/>
            </a:endParaRPr>
          </a:p>
        </p:txBody>
      </p:sp>
      <p:sp>
        <p:nvSpPr>
          <p:cNvPr id="239" name="Google Shape;239;p11"/>
          <p:cNvSpPr txBox="1"/>
          <p:nvPr/>
        </p:nvSpPr>
        <p:spPr>
          <a:xfrm>
            <a:off x="598013" y="4461196"/>
            <a:ext cx="1917608" cy="502307"/>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1600"/>
              <a:buFont typeface="Anaheim"/>
              <a:buNone/>
            </a:pPr>
            <a:r>
              <a:rPr lang="en-US" sz="12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This segment generates a revenue of $35.54</a:t>
            </a: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40" name="Google Shape;240;p11"/>
          <p:cNvSpPr txBox="1"/>
          <p:nvPr/>
        </p:nvSpPr>
        <p:spPr>
          <a:xfrm>
            <a:off x="706378" y="3302730"/>
            <a:ext cx="1960621" cy="425915"/>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1600"/>
              <a:buFont typeface="Anaheim"/>
              <a:buNone/>
            </a:pPr>
            <a:r>
              <a:rPr lang="en-US" sz="12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This segment generates revenue of $2224.83</a:t>
            </a: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41" name="Google Shape;241;p11"/>
          <p:cNvSpPr txBox="1"/>
          <p:nvPr/>
        </p:nvSpPr>
        <p:spPr>
          <a:xfrm>
            <a:off x="6782936" y="2996929"/>
            <a:ext cx="1313881" cy="527700"/>
          </a:xfrm>
          <a:prstGeom prst="rect">
            <a:avLst/>
          </a:prstGeom>
          <a:noFill/>
          <a:ln>
            <a:noFill/>
          </a:ln>
        </p:spPr>
        <p:txBody>
          <a:bodyPr spcFirstLastPara="1" wrap="square" lIns="91425" tIns="91425" rIns="91425" bIns="91425" anchor="b" anchorCtr="0">
            <a:noAutofit/>
          </a:bodyPr>
          <a:lstStyle/>
          <a:p>
            <a:pPr marL="0" marR="0" lvl="0" indent="0" algn="r" rtl="0">
              <a:spcBef>
                <a:spcPts val="0"/>
              </a:spcBef>
              <a:spcAft>
                <a:spcPts val="0"/>
              </a:spcAft>
              <a:buClr>
                <a:schemeClr val="dk1"/>
              </a:buClr>
              <a:buSzPts val="2500"/>
              <a:buFont typeface="Bebas Neue"/>
              <a:buNone/>
            </a:pPr>
            <a:r>
              <a:rPr lang="en-US" sz="24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Aviation</a:t>
            </a:r>
            <a:endParaRPr lang="en-US" sz="2400" dirty="0">
              <a:solidFill>
                <a:schemeClr val="tx1"/>
              </a:solidFill>
              <a:latin typeface="Poppins ExtraBold" panose="00000900000000000000" pitchFamily="2" charset="0"/>
              <a:cs typeface="Poppins ExtraBold" panose="00000900000000000000" pitchFamily="2" charset="0"/>
            </a:endParaRPr>
          </a:p>
        </p:txBody>
      </p:sp>
      <p:sp>
        <p:nvSpPr>
          <p:cNvPr id="242" name="Google Shape;242;p11"/>
          <p:cNvSpPr txBox="1"/>
          <p:nvPr/>
        </p:nvSpPr>
        <p:spPr>
          <a:xfrm>
            <a:off x="6870797" y="3496306"/>
            <a:ext cx="1814475" cy="592777"/>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1600"/>
              <a:buFont typeface="Anaheim"/>
              <a:buNone/>
            </a:pPr>
            <a:r>
              <a:rPr lang="en-US" sz="12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This segment had only one reservation with an avg. price of $110</a:t>
            </a: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43" name="Google Shape;243;p11"/>
          <p:cNvSpPr txBox="1"/>
          <p:nvPr/>
        </p:nvSpPr>
        <p:spPr>
          <a:xfrm>
            <a:off x="1" y="4035282"/>
            <a:ext cx="2184400" cy="425915"/>
          </a:xfrm>
          <a:prstGeom prst="rect">
            <a:avLst/>
          </a:prstGeom>
          <a:noFill/>
          <a:ln>
            <a:noFill/>
          </a:ln>
        </p:spPr>
        <p:txBody>
          <a:bodyPr spcFirstLastPara="1" wrap="square" lIns="91425" tIns="91425" rIns="91425" bIns="91425" anchor="b" anchorCtr="0">
            <a:noAutofit/>
          </a:bodyPr>
          <a:lstStyle/>
          <a:p>
            <a:pPr marL="0" marR="0" lvl="0" indent="0" algn="l" rtl="0">
              <a:spcBef>
                <a:spcPts val="0"/>
              </a:spcBef>
              <a:spcAft>
                <a:spcPts val="0"/>
              </a:spcAft>
              <a:buClr>
                <a:schemeClr val="dk1"/>
              </a:buClr>
              <a:buSzPts val="2500"/>
              <a:buFont typeface="Bebas Neue"/>
              <a:buNone/>
            </a:pPr>
            <a:r>
              <a:rPr lang="en-US" sz="22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Complementary</a:t>
            </a:r>
          </a:p>
        </p:txBody>
      </p:sp>
      <p:sp>
        <p:nvSpPr>
          <p:cNvPr id="3" name="Google Shape;7546;p13">
            <a:extLst>
              <a:ext uri="{FF2B5EF4-FFF2-40B4-BE49-F238E27FC236}">
                <a16:creationId xmlns:a16="http://schemas.microsoft.com/office/drawing/2014/main" id="{60DF5794-3DCA-F1EA-1348-87CB3D3D652B}"/>
              </a:ext>
            </a:extLst>
          </p:cNvPr>
          <p:cNvSpPr/>
          <p:nvPr/>
        </p:nvSpPr>
        <p:spPr>
          <a:xfrm>
            <a:off x="3749893" y="2568537"/>
            <a:ext cx="1638982" cy="528885"/>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7547;p13">
            <a:extLst>
              <a:ext uri="{FF2B5EF4-FFF2-40B4-BE49-F238E27FC236}">
                <a16:creationId xmlns:a16="http://schemas.microsoft.com/office/drawing/2014/main" id="{5F6856EE-47EB-7FD4-E87D-7BC453750A49}"/>
              </a:ext>
            </a:extLst>
          </p:cNvPr>
          <p:cNvSpPr/>
          <p:nvPr/>
        </p:nvSpPr>
        <p:spPr>
          <a:xfrm>
            <a:off x="4058143" y="1514901"/>
            <a:ext cx="1024490" cy="966619"/>
          </a:xfrm>
          <a:custGeom>
            <a:avLst/>
            <a:gdLst/>
            <a:ahLst/>
            <a:cxnLst/>
            <a:rect l="l" t="t" r="r" b="b"/>
            <a:pathLst>
              <a:path w="78476" h="74009" extrusionOk="0">
                <a:moveTo>
                  <a:pt x="39246" y="0"/>
                </a:moveTo>
                <a:lnTo>
                  <a:pt x="1" y="74009"/>
                </a:lnTo>
                <a:lnTo>
                  <a:pt x="78476" y="74009"/>
                </a:lnTo>
                <a:lnTo>
                  <a:pt x="39246" y="0"/>
                </a:lnTo>
                <a:close/>
              </a:path>
            </a:pathLst>
          </a:custGeom>
          <a:solidFill>
            <a:schemeClr val="accent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7548;p13">
            <a:extLst>
              <a:ext uri="{FF2B5EF4-FFF2-40B4-BE49-F238E27FC236}">
                <a16:creationId xmlns:a16="http://schemas.microsoft.com/office/drawing/2014/main" id="{4D1344C6-2E35-B55B-4D53-8E81F5247311}"/>
              </a:ext>
            </a:extLst>
          </p:cNvPr>
          <p:cNvSpPr/>
          <p:nvPr/>
        </p:nvSpPr>
        <p:spPr>
          <a:xfrm>
            <a:off x="3066447" y="3797518"/>
            <a:ext cx="3005273" cy="581991"/>
          </a:xfrm>
          <a:custGeom>
            <a:avLst/>
            <a:gdLst/>
            <a:ahLst/>
            <a:cxnLst/>
            <a:rect l="l" t="t" r="r" b="b"/>
            <a:pathLst>
              <a:path w="230204" h="44560" extrusionOk="0">
                <a:moveTo>
                  <a:pt x="25737" y="1"/>
                </a:moveTo>
                <a:lnTo>
                  <a:pt x="0" y="44560"/>
                </a:lnTo>
                <a:lnTo>
                  <a:pt x="230204" y="44560"/>
                </a:lnTo>
                <a:lnTo>
                  <a:pt x="204467" y="1"/>
                </a:lnTo>
                <a:close/>
              </a:path>
            </a:pathLst>
          </a:custGeom>
          <a:solidFill>
            <a:schemeClr val="bg2">
              <a:lumMod val="7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7549;p13">
            <a:extLst>
              <a:ext uri="{FF2B5EF4-FFF2-40B4-BE49-F238E27FC236}">
                <a16:creationId xmlns:a16="http://schemas.microsoft.com/office/drawing/2014/main" id="{54936218-230D-0BF3-3D63-EB7832FB0EDB}"/>
              </a:ext>
            </a:extLst>
          </p:cNvPr>
          <p:cNvSpPr/>
          <p:nvPr/>
        </p:nvSpPr>
        <p:spPr>
          <a:xfrm>
            <a:off x="3429383" y="3184437"/>
            <a:ext cx="2282009" cy="526065"/>
          </a:xfrm>
          <a:custGeom>
            <a:avLst/>
            <a:gdLst/>
            <a:ahLst/>
            <a:cxnLst/>
            <a:rect l="l" t="t" r="r" b="b"/>
            <a:pathLst>
              <a:path w="174802" h="40278" extrusionOk="0">
                <a:moveTo>
                  <a:pt x="22750" y="1"/>
                </a:moveTo>
                <a:lnTo>
                  <a:pt x="0" y="40278"/>
                </a:lnTo>
                <a:lnTo>
                  <a:pt x="174802" y="40278"/>
                </a:lnTo>
                <a:lnTo>
                  <a:pt x="152053" y="1"/>
                </a:ln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7" name="Grupo 6">
            <a:extLst>
              <a:ext uri="{FF2B5EF4-FFF2-40B4-BE49-F238E27FC236}">
                <a16:creationId xmlns:a16="http://schemas.microsoft.com/office/drawing/2014/main" id="{122D9CC8-CE7C-472F-6B17-3B1BFE1F22CF}"/>
              </a:ext>
            </a:extLst>
          </p:cNvPr>
          <p:cNvGrpSpPr/>
          <p:nvPr/>
        </p:nvGrpSpPr>
        <p:grpSpPr>
          <a:xfrm>
            <a:off x="4379065" y="3928851"/>
            <a:ext cx="393700" cy="319087"/>
            <a:chOff x="6999288" y="1697038"/>
            <a:chExt cx="393700" cy="319087"/>
          </a:xfrm>
          <a:solidFill>
            <a:schemeClr val="bg1"/>
          </a:solidFill>
        </p:grpSpPr>
        <p:sp>
          <p:nvSpPr>
            <p:cNvPr id="8" name="Freeform 332">
              <a:extLst>
                <a:ext uri="{FF2B5EF4-FFF2-40B4-BE49-F238E27FC236}">
                  <a16:creationId xmlns:a16="http://schemas.microsoft.com/office/drawing/2014/main" id="{AD8C3E99-B587-05C2-5A53-CAD3B30D84B9}"/>
                </a:ext>
              </a:extLst>
            </p:cNvPr>
            <p:cNvSpPr>
              <a:spLocks noEditPoints="1"/>
            </p:cNvSpPr>
            <p:nvPr/>
          </p:nvSpPr>
          <p:spPr bwMode="auto">
            <a:xfrm>
              <a:off x="6999288" y="1697038"/>
              <a:ext cx="393700" cy="319087"/>
            </a:xfrm>
            <a:custGeom>
              <a:avLst/>
              <a:gdLst>
                <a:gd name="T0" fmla="*/ 1419 w 10143"/>
                <a:gd name="T1" fmla="*/ 0 h 8238"/>
                <a:gd name="T2" fmla="*/ 1270 w 10143"/>
                <a:gd name="T3" fmla="*/ 2541 h 8238"/>
                <a:gd name="T4" fmla="*/ 0 w 10143"/>
                <a:gd name="T5" fmla="*/ 2690 h 8238"/>
                <a:gd name="T6" fmla="*/ 148 w 10143"/>
                <a:gd name="T7" fmla="*/ 8238 h 8238"/>
                <a:gd name="T8" fmla="*/ 8872 w 10143"/>
                <a:gd name="T9" fmla="*/ 8089 h 8238"/>
                <a:gd name="T10" fmla="*/ 9994 w 10143"/>
                <a:gd name="T11" fmla="*/ 6967 h 8238"/>
                <a:gd name="T12" fmla="*/ 10143 w 10143"/>
                <a:gd name="T13" fmla="*/ 149 h 8238"/>
                <a:gd name="T14" fmla="*/ 8575 w 10143"/>
                <a:gd name="T15" fmla="*/ 7940 h 8238"/>
                <a:gd name="T16" fmla="*/ 297 w 10143"/>
                <a:gd name="T17" fmla="*/ 2839 h 8238"/>
                <a:gd name="T18" fmla="*/ 6431 w 10143"/>
                <a:gd name="T19" fmla="*/ 2690 h 8238"/>
                <a:gd name="T20" fmla="*/ 2861 w 10143"/>
                <a:gd name="T21" fmla="*/ 2541 h 8238"/>
                <a:gd name="T22" fmla="*/ 8427 w 10143"/>
                <a:gd name="T23" fmla="*/ 2204 h 8238"/>
                <a:gd name="T24" fmla="*/ 6970 w 10143"/>
                <a:gd name="T25" fmla="*/ 2541 h 8238"/>
                <a:gd name="T26" fmla="*/ 6970 w 10143"/>
                <a:gd name="T27" fmla="*/ 2839 h 8238"/>
                <a:gd name="T28" fmla="*/ 8575 w 10143"/>
                <a:gd name="T29" fmla="*/ 7940 h 8238"/>
                <a:gd name="T30" fmla="*/ 9845 w 10143"/>
                <a:gd name="T31" fmla="*/ 6670 h 8238"/>
                <a:gd name="T32" fmla="*/ 8872 w 10143"/>
                <a:gd name="T33" fmla="*/ 5760 h 8238"/>
                <a:gd name="T34" fmla="*/ 9507 w 10143"/>
                <a:gd name="T35" fmla="*/ 5390 h 8238"/>
                <a:gd name="T36" fmla="*/ 9359 w 10143"/>
                <a:gd name="T37" fmla="*/ 2700 h 8238"/>
                <a:gd name="T38" fmla="*/ 8565 w 10143"/>
                <a:gd name="T39" fmla="*/ 1906 h 8238"/>
                <a:gd name="T40" fmla="*/ 2699 w 10143"/>
                <a:gd name="T41" fmla="*/ 2055 h 8238"/>
                <a:gd name="T42" fmla="*/ 2479 w 10143"/>
                <a:gd name="T43" fmla="*/ 2541 h 8238"/>
                <a:gd name="T44" fmla="*/ 1568 w 10143"/>
                <a:gd name="T45" fmla="*/ 1568 h 8238"/>
                <a:gd name="T46" fmla="*/ 9845 w 10143"/>
                <a:gd name="T47" fmla="*/ 5548 h 8238"/>
                <a:gd name="T48" fmla="*/ 8872 w 10143"/>
                <a:gd name="T49" fmla="*/ 2862 h 8238"/>
                <a:gd name="T50" fmla="*/ 9210 w 10143"/>
                <a:gd name="T51" fmla="*/ 5252 h 8238"/>
                <a:gd name="T52" fmla="*/ 9845 w 10143"/>
                <a:gd name="T53" fmla="*/ 1271 h 8238"/>
                <a:gd name="T54" fmla="*/ 1568 w 10143"/>
                <a:gd name="T55" fmla="*/ 933 h 8238"/>
                <a:gd name="T56" fmla="*/ 9845 w 10143"/>
                <a:gd name="T57" fmla="*/ 1271 h 8238"/>
                <a:gd name="T58" fmla="*/ 1568 w 10143"/>
                <a:gd name="T59" fmla="*/ 636 h 8238"/>
                <a:gd name="T60" fmla="*/ 9845 w 10143"/>
                <a:gd name="T61" fmla="*/ 298 h 8238"/>
                <a:gd name="T62" fmla="*/ 9845 w 10143"/>
                <a:gd name="T63" fmla="*/ 636 h 8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43" h="8238">
                  <a:moveTo>
                    <a:pt x="9994" y="0"/>
                  </a:moveTo>
                  <a:lnTo>
                    <a:pt x="1419" y="0"/>
                  </a:lnTo>
                  <a:cubicBezTo>
                    <a:pt x="1337" y="0"/>
                    <a:pt x="1270" y="67"/>
                    <a:pt x="1270" y="149"/>
                  </a:cubicBezTo>
                  <a:lnTo>
                    <a:pt x="1270" y="2541"/>
                  </a:lnTo>
                  <a:lnTo>
                    <a:pt x="148" y="2541"/>
                  </a:lnTo>
                  <a:cubicBezTo>
                    <a:pt x="66" y="2541"/>
                    <a:pt x="0" y="2608"/>
                    <a:pt x="0" y="2690"/>
                  </a:cubicBezTo>
                  <a:lnTo>
                    <a:pt x="0" y="8089"/>
                  </a:lnTo>
                  <a:cubicBezTo>
                    <a:pt x="0" y="8171"/>
                    <a:pt x="66" y="8238"/>
                    <a:pt x="148" y="8238"/>
                  </a:cubicBezTo>
                  <a:lnTo>
                    <a:pt x="8723" y="8238"/>
                  </a:lnTo>
                  <a:cubicBezTo>
                    <a:pt x="8806" y="8238"/>
                    <a:pt x="8872" y="8171"/>
                    <a:pt x="8872" y="8089"/>
                  </a:cubicBezTo>
                  <a:lnTo>
                    <a:pt x="8872" y="6967"/>
                  </a:lnTo>
                  <a:lnTo>
                    <a:pt x="9994" y="6967"/>
                  </a:lnTo>
                  <a:cubicBezTo>
                    <a:pt x="10076" y="6967"/>
                    <a:pt x="10143" y="6901"/>
                    <a:pt x="10143" y="6819"/>
                  </a:cubicBezTo>
                  <a:lnTo>
                    <a:pt x="10143" y="149"/>
                  </a:lnTo>
                  <a:cubicBezTo>
                    <a:pt x="10143" y="67"/>
                    <a:pt x="10076" y="0"/>
                    <a:pt x="9994" y="0"/>
                  </a:cubicBezTo>
                  <a:close/>
                  <a:moveTo>
                    <a:pt x="8575" y="7940"/>
                  </a:moveTo>
                  <a:lnTo>
                    <a:pt x="297" y="7940"/>
                  </a:lnTo>
                  <a:lnTo>
                    <a:pt x="297" y="2839"/>
                  </a:lnTo>
                  <a:lnTo>
                    <a:pt x="6282" y="2839"/>
                  </a:lnTo>
                  <a:cubicBezTo>
                    <a:pt x="6364" y="2839"/>
                    <a:pt x="6431" y="2772"/>
                    <a:pt x="6431" y="2690"/>
                  </a:cubicBezTo>
                  <a:cubicBezTo>
                    <a:pt x="6431" y="2608"/>
                    <a:pt x="6364" y="2541"/>
                    <a:pt x="6282" y="2541"/>
                  </a:cubicBezTo>
                  <a:lnTo>
                    <a:pt x="2861" y="2541"/>
                  </a:lnTo>
                  <a:cubicBezTo>
                    <a:pt x="2924" y="2438"/>
                    <a:pt x="2966" y="2323"/>
                    <a:pt x="2985" y="2204"/>
                  </a:cubicBezTo>
                  <a:lnTo>
                    <a:pt x="8427" y="2204"/>
                  </a:lnTo>
                  <a:cubicBezTo>
                    <a:pt x="8447" y="2325"/>
                    <a:pt x="8490" y="2439"/>
                    <a:pt x="8551" y="2541"/>
                  </a:cubicBezTo>
                  <a:lnTo>
                    <a:pt x="6970" y="2541"/>
                  </a:lnTo>
                  <a:cubicBezTo>
                    <a:pt x="6888" y="2541"/>
                    <a:pt x="6821" y="2608"/>
                    <a:pt x="6821" y="2690"/>
                  </a:cubicBezTo>
                  <a:cubicBezTo>
                    <a:pt x="6821" y="2772"/>
                    <a:pt x="6888" y="2839"/>
                    <a:pt x="6970" y="2839"/>
                  </a:cubicBezTo>
                  <a:lnTo>
                    <a:pt x="8575" y="2839"/>
                  </a:lnTo>
                  <a:lnTo>
                    <a:pt x="8575" y="7940"/>
                  </a:lnTo>
                  <a:close/>
                  <a:moveTo>
                    <a:pt x="9845" y="5548"/>
                  </a:moveTo>
                  <a:lnTo>
                    <a:pt x="9845" y="6670"/>
                  </a:lnTo>
                  <a:lnTo>
                    <a:pt x="8872" y="6670"/>
                  </a:lnTo>
                  <a:lnTo>
                    <a:pt x="8872" y="5760"/>
                  </a:lnTo>
                  <a:cubicBezTo>
                    <a:pt x="8995" y="5619"/>
                    <a:pt x="9171" y="5538"/>
                    <a:pt x="9359" y="5538"/>
                  </a:cubicBezTo>
                  <a:cubicBezTo>
                    <a:pt x="9441" y="5538"/>
                    <a:pt x="9507" y="5472"/>
                    <a:pt x="9507" y="5390"/>
                  </a:cubicBezTo>
                  <a:lnTo>
                    <a:pt x="9507" y="2849"/>
                  </a:lnTo>
                  <a:cubicBezTo>
                    <a:pt x="9507" y="2767"/>
                    <a:pt x="9441" y="2700"/>
                    <a:pt x="9359" y="2700"/>
                  </a:cubicBezTo>
                  <a:cubicBezTo>
                    <a:pt x="9003" y="2700"/>
                    <a:pt x="8713" y="2410"/>
                    <a:pt x="8713" y="2055"/>
                  </a:cubicBezTo>
                  <a:cubicBezTo>
                    <a:pt x="8713" y="1973"/>
                    <a:pt x="8647" y="1906"/>
                    <a:pt x="8565" y="1906"/>
                  </a:cubicBezTo>
                  <a:lnTo>
                    <a:pt x="2848" y="1906"/>
                  </a:lnTo>
                  <a:cubicBezTo>
                    <a:pt x="2766" y="1906"/>
                    <a:pt x="2699" y="1973"/>
                    <a:pt x="2699" y="2055"/>
                  </a:cubicBezTo>
                  <a:cubicBezTo>
                    <a:pt x="2699" y="2236"/>
                    <a:pt x="2622" y="2410"/>
                    <a:pt x="2489" y="2532"/>
                  </a:cubicBezTo>
                  <a:cubicBezTo>
                    <a:pt x="2485" y="2535"/>
                    <a:pt x="2482" y="2538"/>
                    <a:pt x="2479" y="2541"/>
                  </a:cubicBezTo>
                  <a:lnTo>
                    <a:pt x="1568" y="2541"/>
                  </a:lnTo>
                  <a:lnTo>
                    <a:pt x="1568" y="1568"/>
                  </a:lnTo>
                  <a:lnTo>
                    <a:pt x="9845" y="1568"/>
                  </a:lnTo>
                  <a:lnTo>
                    <a:pt x="9845" y="5548"/>
                  </a:lnTo>
                  <a:close/>
                  <a:moveTo>
                    <a:pt x="8872" y="5376"/>
                  </a:moveTo>
                  <a:lnTo>
                    <a:pt x="8872" y="2862"/>
                  </a:lnTo>
                  <a:cubicBezTo>
                    <a:pt x="8974" y="2924"/>
                    <a:pt x="9088" y="2966"/>
                    <a:pt x="9210" y="2986"/>
                  </a:cubicBezTo>
                  <a:lnTo>
                    <a:pt x="9210" y="5252"/>
                  </a:lnTo>
                  <a:cubicBezTo>
                    <a:pt x="9090" y="5271"/>
                    <a:pt x="8975" y="5314"/>
                    <a:pt x="8872" y="5376"/>
                  </a:cubicBezTo>
                  <a:close/>
                  <a:moveTo>
                    <a:pt x="9845" y="1271"/>
                  </a:moveTo>
                  <a:lnTo>
                    <a:pt x="1568" y="1271"/>
                  </a:lnTo>
                  <a:lnTo>
                    <a:pt x="1568" y="933"/>
                  </a:lnTo>
                  <a:lnTo>
                    <a:pt x="9845" y="933"/>
                  </a:lnTo>
                  <a:lnTo>
                    <a:pt x="9845" y="1271"/>
                  </a:lnTo>
                  <a:close/>
                  <a:moveTo>
                    <a:pt x="9845" y="636"/>
                  </a:moveTo>
                  <a:lnTo>
                    <a:pt x="1568" y="636"/>
                  </a:lnTo>
                  <a:lnTo>
                    <a:pt x="1568" y="298"/>
                  </a:lnTo>
                  <a:lnTo>
                    <a:pt x="9845" y="298"/>
                  </a:lnTo>
                  <a:lnTo>
                    <a:pt x="9845" y="636"/>
                  </a:lnTo>
                  <a:close/>
                  <a:moveTo>
                    <a:pt x="9845" y="636"/>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33">
              <a:extLst>
                <a:ext uri="{FF2B5EF4-FFF2-40B4-BE49-F238E27FC236}">
                  <a16:creationId xmlns:a16="http://schemas.microsoft.com/office/drawing/2014/main" id="{4AC57E99-0E43-3436-B48A-E9646D48E9A8}"/>
                </a:ext>
              </a:extLst>
            </p:cNvPr>
            <p:cNvSpPr>
              <a:spLocks noEditPoints="1"/>
            </p:cNvSpPr>
            <p:nvPr/>
          </p:nvSpPr>
          <p:spPr bwMode="auto">
            <a:xfrm>
              <a:off x="7356475" y="1770063"/>
              <a:ext cx="12700" cy="12700"/>
            </a:xfrm>
            <a:custGeom>
              <a:avLst/>
              <a:gdLst>
                <a:gd name="T0" fmla="*/ 297 w 297"/>
                <a:gd name="T1" fmla="*/ 149 h 298"/>
                <a:gd name="T2" fmla="*/ 149 w 297"/>
                <a:gd name="T3" fmla="*/ 298 h 298"/>
                <a:gd name="T4" fmla="*/ 0 w 297"/>
                <a:gd name="T5" fmla="*/ 149 h 298"/>
                <a:gd name="T6" fmla="*/ 149 w 297"/>
                <a:gd name="T7" fmla="*/ 0 h 298"/>
                <a:gd name="T8" fmla="*/ 297 w 297"/>
                <a:gd name="T9" fmla="*/ 149 h 298"/>
                <a:gd name="T10" fmla="*/ 297 w 297"/>
                <a:gd name="T11" fmla="*/ 149 h 298"/>
              </a:gdLst>
              <a:ahLst/>
              <a:cxnLst>
                <a:cxn ang="0">
                  <a:pos x="T0" y="T1"/>
                </a:cxn>
                <a:cxn ang="0">
                  <a:pos x="T2" y="T3"/>
                </a:cxn>
                <a:cxn ang="0">
                  <a:pos x="T4" y="T5"/>
                </a:cxn>
                <a:cxn ang="0">
                  <a:pos x="T6" y="T7"/>
                </a:cxn>
                <a:cxn ang="0">
                  <a:pos x="T8" y="T9"/>
                </a:cxn>
                <a:cxn ang="0">
                  <a:pos x="T10" y="T11"/>
                </a:cxn>
              </a:cxnLst>
              <a:rect l="0" t="0" r="r" b="b"/>
              <a:pathLst>
                <a:path w="297" h="298">
                  <a:moveTo>
                    <a:pt x="297" y="149"/>
                  </a:moveTo>
                  <a:cubicBezTo>
                    <a:pt x="297" y="231"/>
                    <a:pt x="231" y="298"/>
                    <a:pt x="149" y="298"/>
                  </a:cubicBezTo>
                  <a:cubicBezTo>
                    <a:pt x="66" y="298"/>
                    <a:pt x="0" y="231"/>
                    <a:pt x="0" y="149"/>
                  </a:cubicBezTo>
                  <a:cubicBezTo>
                    <a:pt x="0" y="67"/>
                    <a:pt x="66" y="0"/>
                    <a:pt x="149" y="0"/>
                  </a:cubicBezTo>
                  <a:cubicBezTo>
                    <a:pt x="231" y="0"/>
                    <a:pt x="297" y="67"/>
                    <a:pt x="297" y="149"/>
                  </a:cubicBezTo>
                  <a:close/>
                  <a:moveTo>
                    <a:pt x="297"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34">
              <a:extLst>
                <a:ext uri="{FF2B5EF4-FFF2-40B4-BE49-F238E27FC236}">
                  <a16:creationId xmlns:a16="http://schemas.microsoft.com/office/drawing/2014/main" id="{AB9CCAE6-6098-E608-97A3-4E22984CF67C}"/>
                </a:ext>
              </a:extLst>
            </p:cNvPr>
            <p:cNvSpPr>
              <a:spLocks noEditPoints="1"/>
            </p:cNvSpPr>
            <p:nvPr/>
          </p:nvSpPr>
          <p:spPr bwMode="auto">
            <a:xfrm>
              <a:off x="7356475" y="1930400"/>
              <a:ext cx="12700" cy="12700"/>
            </a:xfrm>
            <a:custGeom>
              <a:avLst/>
              <a:gdLst>
                <a:gd name="T0" fmla="*/ 297 w 297"/>
                <a:gd name="T1" fmla="*/ 148 h 297"/>
                <a:gd name="T2" fmla="*/ 149 w 297"/>
                <a:gd name="T3" fmla="*/ 297 h 297"/>
                <a:gd name="T4" fmla="*/ 0 w 297"/>
                <a:gd name="T5" fmla="*/ 148 h 297"/>
                <a:gd name="T6" fmla="*/ 149 w 297"/>
                <a:gd name="T7" fmla="*/ 0 h 297"/>
                <a:gd name="T8" fmla="*/ 297 w 297"/>
                <a:gd name="T9" fmla="*/ 148 h 297"/>
                <a:gd name="T10" fmla="*/ 297 w 297"/>
                <a:gd name="T11" fmla="*/ 148 h 297"/>
              </a:gdLst>
              <a:ahLst/>
              <a:cxnLst>
                <a:cxn ang="0">
                  <a:pos x="T0" y="T1"/>
                </a:cxn>
                <a:cxn ang="0">
                  <a:pos x="T2" y="T3"/>
                </a:cxn>
                <a:cxn ang="0">
                  <a:pos x="T4" y="T5"/>
                </a:cxn>
                <a:cxn ang="0">
                  <a:pos x="T6" y="T7"/>
                </a:cxn>
                <a:cxn ang="0">
                  <a:pos x="T8" y="T9"/>
                </a:cxn>
                <a:cxn ang="0">
                  <a:pos x="T10" y="T11"/>
                </a:cxn>
              </a:cxnLst>
              <a:rect l="0" t="0" r="r" b="b"/>
              <a:pathLst>
                <a:path w="297" h="297">
                  <a:moveTo>
                    <a:pt x="297" y="148"/>
                  </a:moveTo>
                  <a:cubicBezTo>
                    <a:pt x="297" y="231"/>
                    <a:pt x="231" y="297"/>
                    <a:pt x="149" y="297"/>
                  </a:cubicBezTo>
                  <a:cubicBezTo>
                    <a:pt x="66" y="297"/>
                    <a:pt x="0" y="231"/>
                    <a:pt x="0" y="148"/>
                  </a:cubicBezTo>
                  <a:cubicBezTo>
                    <a:pt x="0" y="66"/>
                    <a:pt x="66" y="0"/>
                    <a:pt x="149" y="0"/>
                  </a:cubicBezTo>
                  <a:cubicBezTo>
                    <a:pt x="231" y="0"/>
                    <a:pt x="297" y="66"/>
                    <a:pt x="297" y="148"/>
                  </a:cubicBezTo>
                  <a:close/>
                  <a:moveTo>
                    <a:pt x="297" y="148"/>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35">
              <a:extLst>
                <a:ext uri="{FF2B5EF4-FFF2-40B4-BE49-F238E27FC236}">
                  <a16:creationId xmlns:a16="http://schemas.microsoft.com/office/drawing/2014/main" id="{2742DD56-4918-CCA1-C1B7-BBC7ED61128C}"/>
                </a:ext>
              </a:extLst>
            </p:cNvPr>
            <p:cNvSpPr>
              <a:spLocks noEditPoints="1"/>
            </p:cNvSpPr>
            <p:nvPr/>
          </p:nvSpPr>
          <p:spPr bwMode="auto">
            <a:xfrm>
              <a:off x="7073900" y="1770063"/>
              <a:ext cx="11113" cy="12700"/>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36">
              <a:extLst>
                <a:ext uri="{FF2B5EF4-FFF2-40B4-BE49-F238E27FC236}">
                  <a16:creationId xmlns:a16="http://schemas.microsoft.com/office/drawing/2014/main" id="{78A4682F-2ACC-9666-6471-0E1D8C80B8BC}"/>
                </a:ext>
              </a:extLst>
            </p:cNvPr>
            <p:cNvSpPr>
              <a:spLocks noEditPoints="1"/>
            </p:cNvSpPr>
            <p:nvPr/>
          </p:nvSpPr>
          <p:spPr bwMode="auto">
            <a:xfrm>
              <a:off x="7023100" y="1819275"/>
              <a:ext cx="296863" cy="173037"/>
            </a:xfrm>
            <a:custGeom>
              <a:avLst/>
              <a:gdLst>
                <a:gd name="T0" fmla="*/ 7453 w 7602"/>
                <a:gd name="T1" fmla="*/ 794 h 4427"/>
                <a:gd name="T2" fmla="*/ 6808 w 7602"/>
                <a:gd name="T3" fmla="*/ 149 h 4427"/>
                <a:gd name="T4" fmla="*/ 6659 w 7602"/>
                <a:gd name="T5" fmla="*/ 0 h 4427"/>
                <a:gd name="T6" fmla="*/ 943 w 7602"/>
                <a:gd name="T7" fmla="*/ 0 h 4427"/>
                <a:gd name="T8" fmla="*/ 794 w 7602"/>
                <a:gd name="T9" fmla="*/ 149 h 4427"/>
                <a:gd name="T10" fmla="*/ 149 w 7602"/>
                <a:gd name="T11" fmla="*/ 794 h 4427"/>
                <a:gd name="T12" fmla="*/ 0 w 7602"/>
                <a:gd name="T13" fmla="*/ 943 h 4427"/>
                <a:gd name="T14" fmla="*/ 0 w 7602"/>
                <a:gd name="T15" fmla="*/ 3484 h 4427"/>
                <a:gd name="T16" fmla="*/ 149 w 7602"/>
                <a:gd name="T17" fmla="*/ 3633 h 4427"/>
                <a:gd name="T18" fmla="*/ 794 w 7602"/>
                <a:gd name="T19" fmla="*/ 4278 h 4427"/>
                <a:gd name="T20" fmla="*/ 943 w 7602"/>
                <a:gd name="T21" fmla="*/ 4427 h 4427"/>
                <a:gd name="T22" fmla="*/ 6659 w 7602"/>
                <a:gd name="T23" fmla="*/ 4427 h 4427"/>
                <a:gd name="T24" fmla="*/ 6808 w 7602"/>
                <a:gd name="T25" fmla="*/ 4278 h 4427"/>
                <a:gd name="T26" fmla="*/ 7453 w 7602"/>
                <a:gd name="T27" fmla="*/ 3633 h 4427"/>
                <a:gd name="T28" fmla="*/ 7602 w 7602"/>
                <a:gd name="T29" fmla="*/ 3484 h 4427"/>
                <a:gd name="T30" fmla="*/ 7602 w 7602"/>
                <a:gd name="T31" fmla="*/ 943 h 4427"/>
                <a:gd name="T32" fmla="*/ 7453 w 7602"/>
                <a:gd name="T33" fmla="*/ 794 h 4427"/>
                <a:gd name="T34" fmla="*/ 7304 w 7602"/>
                <a:gd name="T35" fmla="*/ 3347 h 4427"/>
                <a:gd name="T36" fmla="*/ 6522 w 7602"/>
                <a:gd name="T37" fmla="*/ 4129 h 4427"/>
                <a:gd name="T38" fmla="*/ 1080 w 7602"/>
                <a:gd name="T39" fmla="*/ 4129 h 4427"/>
                <a:gd name="T40" fmla="*/ 298 w 7602"/>
                <a:gd name="T41" fmla="*/ 3347 h 4427"/>
                <a:gd name="T42" fmla="*/ 298 w 7602"/>
                <a:gd name="T43" fmla="*/ 1080 h 4427"/>
                <a:gd name="T44" fmla="*/ 1080 w 7602"/>
                <a:gd name="T45" fmla="*/ 298 h 4427"/>
                <a:gd name="T46" fmla="*/ 6522 w 7602"/>
                <a:gd name="T47" fmla="*/ 298 h 4427"/>
                <a:gd name="T48" fmla="*/ 7304 w 7602"/>
                <a:gd name="T49" fmla="*/ 1080 h 4427"/>
                <a:gd name="T50" fmla="*/ 7304 w 7602"/>
                <a:gd name="T51" fmla="*/ 3347 h 4427"/>
                <a:gd name="T52" fmla="*/ 7304 w 7602"/>
                <a:gd name="T53" fmla="*/ 3347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02" h="4427">
                  <a:moveTo>
                    <a:pt x="7453" y="794"/>
                  </a:moveTo>
                  <a:cubicBezTo>
                    <a:pt x="7098" y="794"/>
                    <a:pt x="6808" y="505"/>
                    <a:pt x="6808" y="149"/>
                  </a:cubicBezTo>
                  <a:cubicBezTo>
                    <a:pt x="6808" y="67"/>
                    <a:pt x="6741" y="0"/>
                    <a:pt x="6659" y="0"/>
                  </a:cubicBezTo>
                  <a:lnTo>
                    <a:pt x="943" y="0"/>
                  </a:lnTo>
                  <a:cubicBezTo>
                    <a:pt x="860" y="0"/>
                    <a:pt x="794" y="67"/>
                    <a:pt x="794" y="149"/>
                  </a:cubicBezTo>
                  <a:cubicBezTo>
                    <a:pt x="794" y="505"/>
                    <a:pt x="504" y="794"/>
                    <a:pt x="149" y="794"/>
                  </a:cubicBezTo>
                  <a:cubicBezTo>
                    <a:pt x="66" y="794"/>
                    <a:pt x="0" y="861"/>
                    <a:pt x="0" y="943"/>
                  </a:cubicBezTo>
                  <a:lnTo>
                    <a:pt x="0" y="3484"/>
                  </a:lnTo>
                  <a:cubicBezTo>
                    <a:pt x="0" y="3566"/>
                    <a:pt x="66" y="3633"/>
                    <a:pt x="149" y="3633"/>
                  </a:cubicBezTo>
                  <a:cubicBezTo>
                    <a:pt x="504" y="3633"/>
                    <a:pt x="794" y="3922"/>
                    <a:pt x="794" y="4278"/>
                  </a:cubicBezTo>
                  <a:cubicBezTo>
                    <a:pt x="794" y="4360"/>
                    <a:pt x="860" y="4427"/>
                    <a:pt x="943" y="4427"/>
                  </a:cubicBezTo>
                  <a:lnTo>
                    <a:pt x="6659" y="4427"/>
                  </a:lnTo>
                  <a:cubicBezTo>
                    <a:pt x="6742" y="4427"/>
                    <a:pt x="6808" y="4360"/>
                    <a:pt x="6808" y="4278"/>
                  </a:cubicBezTo>
                  <a:cubicBezTo>
                    <a:pt x="6808" y="3922"/>
                    <a:pt x="7098" y="3633"/>
                    <a:pt x="7453" y="3633"/>
                  </a:cubicBezTo>
                  <a:cubicBezTo>
                    <a:pt x="7536" y="3633"/>
                    <a:pt x="7602" y="3566"/>
                    <a:pt x="7602" y="3484"/>
                  </a:cubicBezTo>
                  <a:lnTo>
                    <a:pt x="7602" y="943"/>
                  </a:lnTo>
                  <a:cubicBezTo>
                    <a:pt x="7602" y="861"/>
                    <a:pt x="7536" y="794"/>
                    <a:pt x="7453" y="794"/>
                  </a:cubicBezTo>
                  <a:close/>
                  <a:moveTo>
                    <a:pt x="7304" y="3347"/>
                  </a:moveTo>
                  <a:cubicBezTo>
                    <a:pt x="6904" y="3411"/>
                    <a:pt x="6586" y="3728"/>
                    <a:pt x="6522" y="4129"/>
                  </a:cubicBezTo>
                  <a:lnTo>
                    <a:pt x="1080" y="4129"/>
                  </a:lnTo>
                  <a:cubicBezTo>
                    <a:pt x="1016" y="3728"/>
                    <a:pt x="698" y="3411"/>
                    <a:pt x="298" y="3347"/>
                  </a:cubicBezTo>
                  <a:lnTo>
                    <a:pt x="298" y="1080"/>
                  </a:lnTo>
                  <a:cubicBezTo>
                    <a:pt x="698" y="1016"/>
                    <a:pt x="1016" y="699"/>
                    <a:pt x="1080" y="298"/>
                  </a:cubicBezTo>
                  <a:lnTo>
                    <a:pt x="6522" y="298"/>
                  </a:lnTo>
                  <a:cubicBezTo>
                    <a:pt x="6586" y="699"/>
                    <a:pt x="6904" y="1016"/>
                    <a:pt x="7304" y="1080"/>
                  </a:cubicBezTo>
                  <a:lnTo>
                    <a:pt x="7304" y="3347"/>
                  </a:lnTo>
                  <a:close/>
                  <a:moveTo>
                    <a:pt x="7304" y="334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37">
              <a:extLst>
                <a:ext uri="{FF2B5EF4-FFF2-40B4-BE49-F238E27FC236}">
                  <a16:creationId xmlns:a16="http://schemas.microsoft.com/office/drawing/2014/main" id="{EE8BD6F5-FBC2-7AA8-4163-311F9A9697A7}"/>
                </a:ext>
              </a:extLst>
            </p:cNvPr>
            <p:cNvSpPr>
              <a:spLocks noEditPoints="1"/>
            </p:cNvSpPr>
            <p:nvPr/>
          </p:nvSpPr>
          <p:spPr bwMode="auto">
            <a:xfrm>
              <a:off x="7140575" y="1844675"/>
              <a:ext cx="61913" cy="122237"/>
            </a:xfrm>
            <a:custGeom>
              <a:avLst/>
              <a:gdLst>
                <a:gd name="T0" fmla="*/ 1419 w 1568"/>
                <a:gd name="T1" fmla="*/ 1251 h 3156"/>
                <a:gd name="T2" fmla="*/ 1568 w 1568"/>
                <a:gd name="T3" fmla="*/ 1102 h 3156"/>
                <a:gd name="T4" fmla="*/ 1568 w 1568"/>
                <a:gd name="T5" fmla="*/ 943 h 3156"/>
                <a:gd name="T6" fmla="*/ 943 w 1568"/>
                <a:gd name="T7" fmla="*/ 318 h 3156"/>
                <a:gd name="T8" fmla="*/ 933 w 1568"/>
                <a:gd name="T9" fmla="*/ 318 h 3156"/>
                <a:gd name="T10" fmla="*/ 933 w 1568"/>
                <a:gd name="T11" fmla="*/ 149 h 3156"/>
                <a:gd name="T12" fmla="*/ 784 w 1568"/>
                <a:gd name="T13" fmla="*/ 0 h 3156"/>
                <a:gd name="T14" fmla="*/ 635 w 1568"/>
                <a:gd name="T15" fmla="*/ 149 h 3156"/>
                <a:gd name="T16" fmla="*/ 635 w 1568"/>
                <a:gd name="T17" fmla="*/ 321 h 3156"/>
                <a:gd name="T18" fmla="*/ 0 w 1568"/>
                <a:gd name="T19" fmla="*/ 1023 h 3156"/>
                <a:gd name="T20" fmla="*/ 705 w 1568"/>
                <a:gd name="T21" fmla="*/ 1727 h 3156"/>
                <a:gd name="T22" fmla="*/ 863 w 1568"/>
                <a:gd name="T23" fmla="*/ 1727 h 3156"/>
                <a:gd name="T24" fmla="*/ 1270 w 1568"/>
                <a:gd name="T25" fmla="*/ 2134 h 3156"/>
                <a:gd name="T26" fmla="*/ 863 w 1568"/>
                <a:gd name="T27" fmla="*/ 2541 h 3156"/>
                <a:gd name="T28" fmla="*/ 625 w 1568"/>
                <a:gd name="T29" fmla="*/ 2541 h 3156"/>
                <a:gd name="T30" fmla="*/ 298 w 1568"/>
                <a:gd name="T31" fmla="*/ 2214 h 3156"/>
                <a:gd name="T32" fmla="*/ 149 w 1568"/>
                <a:gd name="T33" fmla="*/ 2065 h 3156"/>
                <a:gd name="T34" fmla="*/ 0 w 1568"/>
                <a:gd name="T35" fmla="*/ 2214 h 3156"/>
                <a:gd name="T36" fmla="*/ 625 w 1568"/>
                <a:gd name="T37" fmla="*/ 2839 h 3156"/>
                <a:gd name="T38" fmla="*/ 635 w 1568"/>
                <a:gd name="T39" fmla="*/ 2839 h 3156"/>
                <a:gd name="T40" fmla="*/ 635 w 1568"/>
                <a:gd name="T41" fmla="*/ 3008 h 3156"/>
                <a:gd name="T42" fmla="*/ 784 w 1568"/>
                <a:gd name="T43" fmla="*/ 3156 h 3156"/>
                <a:gd name="T44" fmla="*/ 933 w 1568"/>
                <a:gd name="T45" fmla="*/ 3008 h 3156"/>
                <a:gd name="T46" fmla="*/ 933 w 1568"/>
                <a:gd name="T47" fmla="*/ 2835 h 3156"/>
                <a:gd name="T48" fmla="*/ 1568 w 1568"/>
                <a:gd name="T49" fmla="*/ 2134 h 3156"/>
                <a:gd name="T50" fmla="*/ 863 w 1568"/>
                <a:gd name="T51" fmla="*/ 1430 h 3156"/>
                <a:gd name="T52" fmla="*/ 705 w 1568"/>
                <a:gd name="T53" fmla="*/ 1430 h 3156"/>
                <a:gd name="T54" fmla="*/ 298 w 1568"/>
                <a:gd name="T55" fmla="*/ 1023 h 3156"/>
                <a:gd name="T56" fmla="*/ 705 w 1568"/>
                <a:gd name="T57" fmla="*/ 616 h 3156"/>
                <a:gd name="T58" fmla="*/ 943 w 1568"/>
                <a:gd name="T59" fmla="*/ 616 h 3156"/>
                <a:gd name="T60" fmla="*/ 1270 w 1568"/>
                <a:gd name="T61" fmla="*/ 943 h 3156"/>
                <a:gd name="T62" fmla="*/ 1270 w 1568"/>
                <a:gd name="T63" fmla="*/ 1102 h 3156"/>
                <a:gd name="T64" fmla="*/ 1419 w 1568"/>
                <a:gd name="T65" fmla="*/ 1251 h 3156"/>
                <a:gd name="T66" fmla="*/ 1419 w 1568"/>
                <a:gd name="T67" fmla="*/ 1251 h 3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8" h="3156">
                  <a:moveTo>
                    <a:pt x="1419" y="1251"/>
                  </a:moveTo>
                  <a:cubicBezTo>
                    <a:pt x="1501" y="1251"/>
                    <a:pt x="1568" y="1184"/>
                    <a:pt x="1568" y="1102"/>
                  </a:cubicBezTo>
                  <a:lnTo>
                    <a:pt x="1568" y="943"/>
                  </a:lnTo>
                  <a:cubicBezTo>
                    <a:pt x="1568" y="598"/>
                    <a:pt x="1287" y="318"/>
                    <a:pt x="943" y="318"/>
                  </a:cubicBezTo>
                  <a:lnTo>
                    <a:pt x="933" y="318"/>
                  </a:lnTo>
                  <a:lnTo>
                    <a:pt x="933" y="149"/>
                  </a:lnTo>
                  <a:cubicBezTo>
                    <a:pt x="933" y="67"/>
                    <a:pt x="866" y="0"/>
                    <a:pt x="784" y="0"/>
                  </a:cubicBezTo>
                  <a:cubicBezTo>
                    <a:pt x="702" y="0"/>
                    <a:pt x="635" y="67"/>
                    <a:pt x="635" y="149"/>
                  </a:cubicBezTo>
                  <a:lnTo>
                    <a:pt x="635" y="321"/>
                  </a:lnTo>
                  <a:cubicBezTo>
                    <a:pt x="279" y="356"/>
                    <a:pt x="0" y="658"/>
                    <a:pt x="0" y="1023"/>
                  </a:cubicBezTo>
                  <a:cubicBezTo>
                    <a:pt x="0" y="1411"/>
                    <a:pt x="316" y="1727"/>
                    <a:pt x="705" y="1727"/>
                  </a:cubicBezTo>
                  <a:lnTo>
                    <a:pt x="863" y="1727"/>
                  </a:lnTo>
                  <a:cubicBezTo>
                    <a:pt x="1088" y="1727"/>
                    <a:pt x="1270" y="1910"/>
                    <a:pt x="1270" y="2134"/>
                  </a:cubicBezTo>
                  <a:cubicBezTo>
                    <a:pt x="1270" y="2359"/>
                    <a:pt x="1088" y="2541"/>
                    <a:pt x="863" y="2541"/>
                  </a:cubicBezTo>
                  <a:lnTo>
                    <a:pt x="625" y="2541"/>
                  </a:lnTo>
                  <a:cubicBezTo>
                    <a:pt x="445" y="2541"/>
                    <a:pt x="298" y="2394"/>
                    <a:pt x="298" y="2214"/>
                  </a:cubicBezTo>
                  <a:cubicBezTo>
                    <a:pt x="298" y="2131"/>
                    <a:pt x="231" y="2065"/>
                    <a:pt x="149" y="2065"/>
                  </a:cubicBezTo>
                  <a:cubicBezTo>
                    <a:pt x="67" y="2065"/>
                    <a:pt x="0" y="2131"/>
                    <a:pt x="0" y="2214"/>
                  </a:cubicBezTo>
                  <a:cubicBezTo>
                    <a:pt x="0" y="2558"/>
                    <a:pt x="280" y="2839"/>
                    <a:pt x="625" y="2839"/>
                  </a:cubicBezTo>
                  <a:lnTo>
                    <a:pt x="635" y="2839"/>
                  </a:lnTo>
                  <a:lnTo>
                    <a:pt x="635" y="3008"/>
                  </a:lnTo>
                  <a:cubicBezTo>
                    <a:pt x="635" y="3090"/>
                    <a:pt x="702" y="3156"/>
                    <a:pt x="784" y="3156"/>
                  </a:cubicBezTo>
                  <a:cubicBezTo>
                    <a:pt x="866" y="3156"/>
                    <a:pt x="933" y="3090"/>
                    <a:pt x="933" y="3008"/>
                  </a:cubicBezTo>
                  <a:lnTo>
                    <a:pt x="933" y="2835"/>
                  </a:lnTo>
                  <a:cubicBezTo>
                    <a:pt x="1289" y="2800"/>
                    <a:pt x="1568" y="2499"/>
                    <a:pt x="1568" y="2134"/>
                  </a:cubicBezTo>
                  <a:cubicBezTo>
                    <a:pt x="1568" y="1746"/>
                    <a:pt x="1252" y="1430"/>
                    <a:pt x="863" y="1430"/>
                  </a:cubicBezTo>
                  <a:lnTo>
                    <a:pt x="705" y="1430"/>
                  </a:lnTo>
                  <a:cubicBezTo>
                    <a:pt x="480" y="1430"/>
                    <a:pt x="298" y="1247"/>
                    <a:pt x="298" y="1023"/>
                  </a:cubicBezTo>
                  <a:cubicBezTo>
                    <a:pt x="298" y="798"/>
                    <a:pt x="480" y="616"/>
                    <a:pt x="705" y="616"/>
                  </a:cubicBezTo>
                  <a:lnTo>
                    <a:pt x="943" y="616"/>
                  </a:lnTo>
                  <a:cubicBezTo>
                    <a:pt x="1123" y="616"/>
                    <a:pt x="1270" y="763"/>
                    <a:pt x="1270" y="943"/>
                  </a:cubicBezTo>
                  <a:lnTo>
                    <a:pt x="1270" y="1102"/>
                  </a:lnTo>
                  <a:cubicBezTo>
                    <a:pt x="1270" y="1184"/>
                    <a:pt x="1337" y="1251"/>
                    <a:pt x="1419" y="1251"/>
                  </a:cubicBezTo>
                  <a:close/>
                  <a:moveTo>
                    <a:pt x="1419" y="1251"/>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38">
              <a:extLst>
                <a:ext uri="{FF2B5EF4-FFF2-40B4-BE49-F238E27FC236}">
                  <a16:creationId xmlns:a16="http://schemas.microsoft.com/office/drawing/2014/main" id="{1C2FB5F8-AD00-927B-A8F7-0F2DA25F322E}"/>
                </a:ext>
              </a:extLst>
            </p:cNvPr>
            <p:cNvSpPr>
              <a:spLocks noEditPoints="1"/>
            </p:cNvSpPr>
            <p:nvPr/>
          </p:nvSpPr>
          <p:spPr bwMode="auto">
            <a:xfrm>
              <a:off x="7307263" y="1819275"/>
              <a:ext cx="12700" cy="12700"/>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39">
              <a:extLst>
                <a:ext uri="{FF2B5EF4-FFF2-40B4-BE49-F238E27FC236}">
                  <a16:creationId xmlns:a16="http://schemas.microsoft.com/office/drawing/2014/main" id="{A6EC3D7B-9235-52B6-A6DF-48CA3DC6853C}"/>
                </a:ext>
              </a:extLst>
            </p:cNvPr>
            <p:cNvSpPr>
              <a:spLocks noEditPoints="1"/>
            </p:cNvSpPr>
            <p:nvPr/>
          </p:nvSpPr>
          <p:spPr bwMode="auto">
            <a:xfrm>
              <a:off x="7307263" y="1979613"/>
              <a:ext cx="12700" cy="12700"/>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40">
              <a:extLst>
                <a:ext uri="{FF2B5EF4-FFF2-40B4-BE49-F238E27FC236}">
                  <a16:creationId xmlns:a16="http://schemas.microsoft.com/office/drawing/2014/main" id="{E83B4170-BA43-B2BD-5E18-55D5CCF46B7B}"/>
                </a:ext>
              </a:extLst>
            </p:cNvPr>
            <p:cNvSpPr>
              <a:spLocks noEditPoints="1"/>
            </p:cNvSpPr>
            <p:nvPr/>
          </p:nvSpPr>
          <p:spPr bwMode="auto">
            <a:xfrm>
              <a:off x="7023100" y="1819275"/>
              <a:ext cx="12700" cy="12700"/>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6" y="298"/>
                    <a:pt x="0" y="231"/>
                    <a:pt x="0" y="149"/>
                  </a:cubicBezTo>
                  <a:cubicBezTo>
                    <a:pt x="0" y="67"/>
                    <a:pt x="66"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41">
              <a:extLst>
                <a:ext uri="{FF2B5EF4-FFF2-40B4-BE49-F238E27FC236}">
                  <a16:creationId xmlns:a16="http://schemas.microsoft.com/office/drawing/2014/main" id="{884F4DC0-7687-0BC3-BD2E-20499759DEEC}"/>
                </a:ext>
              </a:extLst>
            </p:cNvPr>
            <p:cNvSpPr>
              <a:spLocks noEditPoints="1"/>
            </p:cNvSpPr>
            <p:nvPr/>
          </p:nvSpPr>
          <p:spPr bwMode="auto">
            <a:xfrm>
              <a:off x="7023100" y="1979613"/>
              <a:ext cx="12700" cy="12700"/>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6" y="298"/>
                    <a:pt x="0" y="231"/>
                    <a:pt x="0" y="149"/>
                  </a:cubicBezTo>
                  <a:cubicBezTo>
                    <a:pt x="0" y="67"/>
                    <a:pt x="66"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8" name="Grupo 17">
            <a:extLst>
              <a:ext uri="{FF2B5EF4-FFF2-40B4-BE49-F238E27FC236}">
                <a16:creationId xmlns:a16="http://schemas.microsoft.com/office/drawing/2014/main" id="{D91683DD-EFD1-8A99-7F3E-E52CFA217435}"/>
              </a:ext>
            </a:extLst>
          </p:cNvPr>
          <p:cNvGrpSpPr/>
          <p:nvPr/>
        </p:nvGrpSpPr>
        <p:grpSpPr>
          <a:xfrm>
            <a:off x="4389419" y="3255105"/>
            <a:ext cx="377825" cy="393700"/>
            <a:chOff x="6229350" y="1658938"/>
            <a:chExt cx="377825" cy="393700"/>
          </a:xfrm>
          <a:solidFill>
            <a:schemeClr val="bg1"/>
          </a:solidFill>
        </p:grpSpPr>
        <p:sp>
          <p:nvSpPr>
            <p:cNvPr id="19" name="Freeform 342">
              <a:extLst>
                <a:ext uri="{FF2B5EF4-FFF2-40B4-BE49-F238E27FC236}">
                  <a16:creationId xmlns:a16="http://schemas.microsoft.com/office/drawing/2014/main" id="{FFF3878D-78D0-0BBC-33D8-090F2E485F30}"/>
                </a:ext>
              </a:extLst>
            </p:cNvPr>
            <p:cNvSpPr>
              <a:spLocks noEditPoints="1"/>
            </p:cNvSpPr>
            <p:nvPr/>
          </p:nvSpPr>
          <p:spPr bwMode="auto">
            <a:xfrm>
              <a:off x="6251575" y="1754188"/>
              <a:ext cx="333375" cy="298450"/>
            </a:xfrm>
            <a:custGeom>
              <a:avLst/>
              <a:gdLst>
                <a:gd name="T0" fmla="*/ 8493 w 8572"/>
                <a:gd name="T1" fmla="*/ 6962 h 7678"/>
                <a:gd name="T2" fmla="*/ 8385 w 8572"/>
                <a:gd name="T3" fmla="*/ 6793 h 7678"/>
                <a:gd name="T4" fmla="*/ 7509 w 8572"/>
                <a:gd name="T5" fmla="*/ 5918 h 7678"/>
                <a:gd name="T6" fmla="*/ 8122 w 8572"/>
                <a:gd name="T7" fmla="*/ 3839 h 7678"/>
                <a:gd name="T8" fmla="*/ 4283 w 8572"/>
                <a:gd name="T9" fmla="*/ 0 h 7678"/>
                <a:gd name="T10" fmla="*/ 444 w 8572"/>
                <a:gd name="T11" fmla="*/ 3839 h 7678"/>
                <a:gd name="T12" fmla="*/ 1057 w 8572"/>
                <a:gd name="T13" fmla="*/ 5918 h 7678"/>
                <a:gd name="T14" fmla="*/ 181 w 8572"/>
                <a:gd name="T15" fmla="*/ 6793 h 7678"/>
                <a:gd name="T16" fmla="*/ 141 w 8572"/>
                <a:gd name="T17" fmla="*/ 7412 h 7678"/>
                <a:gd name="T18" fmla="*/ 278 w 8572"/>
                <a:gd name="T19" fmla="*/ 7534 h 7678"/>
                <a:gd name="T20" fmla="*/ 848 w 8572"/>
                <a:gd name="T21" fmla="*/ 7460 h 7678"/>
                <a:gd name="T22" fmla="*/ 1664 w 8572"/>
                <a:gd name="T23" fmla="*/ 6643 h 7678"/>
                <a:gd name="T24" fmla="*/ 4283 w 8572"/>
                <a:gd name="T25" fmla="*/ 7678 h 7678"/>
                <a:gd name="T26" fmla="*/ 6902 w 8572"/>
                <a:gd name="T27" fmla="*/ 6643 h 7678"/>
                <a:gd name="T28" fmla="*/ 7719 w 8572"/>
                <a:gd name="T29" fmla="*/ 7460 h 7678"/>
                <a:gd name="T30" fmla="*/ 8289 w 8572"/>
                <a:gd name="T31" fmla="*/ 7534 h 7678"/>
                <a:gd name="T32" fmla="*/ 8493 w 8572"/>
                <a:gd name="T33" fmla="*/ 6962 h 7678"/>
                <a:gd name="T34" fmla="*/ 635 w 8572"/>
                <a:gd name="T35" fmla="*/ 7247 h 7678"/>
                <a:gd name="T36" fmla="*/ 429 w 8572"/>
                <a:gd name="T37" fmla="*/ 7274 h 7678"/>
                <a:gd name="T38" fmla="*/ 394 w 8572"/>
                <a:gd name="T39" fmla="*/ 7006 h 7678"/>
                <a:gd name="T40" fmla="*/ 1233 w 8572"/>
                <a:gd name="T41" fmla="*/ 6167 h 7678"/>
                <a:gd name="T42" fmla="*/ 1453 w 8572"/>
                <a:gd name="T43" fmla="*/ 6429 h 7678"/>
                <a:gd name="T44" fmla="*/ 635 w 8572"/>
                <a:gd name="T45" fmla="*/ 7247 h 7678"/>
                <a:gd name="T46" fmla="*/ 4283 w 8572"/>
                <a:gd name="T47" fmla="*/ 7377 h 7678"/>
                <a:gd name="T48" fmla="*/ 745 w 8572"/>
                <a:gd name="T49" fmla="*/ 3839 h 7678"/>
                <a:gd name="T50" fmla="*/ 4283 w 8572"/>
                <a:gd name="T51" fmla="*/ 301 h 7678"/>
                <a:gd name="T52" fmla="*/ 7821 w 8572"/>
                <a:gd name="T53" fmla="*/ 3839 h 7678"/>
                <a:gd name="T54" fmla="*/ 4283 w 8572"/>
                <a:gd name="T55" fmla="*/ 7377 h 7678"/>
                <a:gd name="T56" fmla="*/ 8137 w 8572"/>
                <a:gd name="T57" fmla="*/ 7274 h 7678"/>
                <a:gd name="T58" fmla="*/ 7931 w 8572"/>
                <a:gd name="T59" fmla="*/ 7247 h 7678"/>
                <a:gd name="T60" fmla="*/ 7114 w 8572"/>
                <a:gd name="T61" fmla="*/ 6429 h 7678"/>
                <a:gd name="T62" fmla="*/ 7333 w 8572"/>
                <a:gd name="T63" fmla="*/ 6167 h 7678"/>
                <a:gd name="T64" fmla="*/ 8172 w 8572"/>
                <a:gd name="T65" fmla="*/ 7006 h 7678"/>
                <a:gd name="T66" fmla="*/ 8137 w 8572"/>
                <a:gd name="T67" fmla="*/ 7274 h 7678"/>
                <a:gd name="T68" fmla="*/ 8137 w 8572"/>
                <a:gd name="T69" fmla="*/ 7274 h 7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72" h="7678">
                  <a:moveTo>
                    <a:pt x="8493" y="6962"/>
                  </a:moveTo>
                  <a:cubicBezTo>
                    <a:pt x="8470" y="6899"/>
                    <a:pt x="8432" y="6841"/>
                    <a:pt x="8385" y="6793"/>
                  </a:cubicBezTo>
                  <a:lnTo>
                    <a:pt x="7509" y="5918"/>
                  </a:lnTo>
                  <a:cubicBezTo>
                    <a:pt x="7897" y="5318"/>
                    <a:pt x="8122" y="4604"/>
                    <a:pt x="8122" y="3839"/>
                  </a:cubicBezTo>
                  <a:cubicBezTo>
                    <a:pt x="8122" y="1722"/>
                    <a:pt x="6400" y="0"/>
                    <a:pt x="4283" y="0"/>
                  </a:cubicBezTo>
                  <a:cubicBezTo>
                    <a:pt x="2166" y="0"/>
                    <a:pt x="444" y="1722"/>
                    <a:pt x="444" y="3839"/>
                  </a:cubicBezTo>
                  <a:cubicBezTo>
                    <a:pt x="444" y="4604"/>
                    <a:pt x="670" y="5318"/>
                    <a:pt x="1057" y="5918"/>
                  </a:cubicBezTo>
                  <a:lnTo>
                    <a:pt x="181" y="6793"/>
                  </a:lnTo>
                  <a:cubicBezTo>
                    <a:pt x="16" y="6959"/>
                    <a:pt x="0" y="7227"/>
                    <a:pt x="141" y="7412"/>
                  </a:cubicBezTo>
                  <a:cubicBezTo>
                    <a:pt x="178" y="7461"/>
                    <a:pt x="225" y="7503"/>
                    <a:pt x="278" y="7534"/>
                  </a:cubicBezTo>
                  <a:cubicBezTo>
                    <a:pt x="460" y="7640"/>
                    <a:pt x="698" y="7609"/>
                    <a:pt x="848" y="7460"/>
                  </a:cubicBezTo>
                  <a:lnTo>
                    <a:pt x="1664" y="6643"/>
                  </a:lnTo>
                  <a:cubicBezTo>
                    <a:pt x="2351" y="7284"/>
                    <a:pt x="3272" y="7678"/>
                    <a:pt x="4283" y="7678"/>
                  </a:cubicBezTo>
                  <a:cubicBezTo>
                    <a:pt x="5295" y="7678"/>
                    <a:pt x="6216" y="7284"/>
                    <a:pt x="6902" y="6643"/>
                  </a:cubicBezTo>
                  <a:lnTo>
                    <a:pt x="7719" y="7460"/>
                  </a:lnTo>
                  <a:cubicBezTo>
                    <a:pt x="7868" y="7609"/>
                    <a:pt x="8106" y="7640"/>
                    <a:pt x="8289" y="7534"/>
                  </a:cubicBezTo>
                  <a:cubicBezTo>
                    <a:pt x="8484" y="7420"/>
                    <a:pt x="8572" y="7173"/>
                    <a:pt x="8493" y="6962"/>
                  </a:cubicBezTo>
                  <a:close/>
                  <a:moveTo>
                    <a:pt x="635" y="7247"/>
                  </a:moveTo>
                  <a:cubicBezTo>
                    <a:pt x="581" y="7301"/>
                    <a:pt x="494" y="7312"/>
                    <a:pt x="429" y="7274"/>
                  </a:cubicBezTo>
                  <a:cubicBezTo>
                    <a:pt x="334" y="7219"/>
                    <a:pt x="316" y="7084"/>
                    <a:pt x="394" y="7006"/>
                  </a:cubicBezTo>
                  <a:lnTo>
                    <a:pt x="1233" y="6167"/>
                  </a:lnTo>
                  <a:cubicBezTo>
                    <a:pt x="1302" y="6258"/>
                    <a:pt x="1376" y="6345"/>
                    <a:pt x="1453" y="6429"/>
                  </a:cubicBezTo>
                  <a:lnTo>
                    <a:pt x="635" y="7247"/>
                  </a:lnTo>
                  <a:close/>
                  <a:moveTo>
                    <a:pt x="4283" y="7377"/>
                  </a:moveTo>
                  <a:cubicBezTo>
                    <a:pt x="2332" y="7377"/>
                    <a:pt x="745" y="5790"/>
                    <a:pt x="745" y="3839"/>
                  </a:cubicBezTo>
                  <a:cubicBezTo>
                    <a:pt x="745" y="1888"/>
                    <a:pt x="2332" y="301"/>
                    <a:pt x="4283" y="301"/>
                  </a:cubicBezTo>
                  <a:cubicBezTo>
                    <a:pt x="6234" y="301"/>
                    <a:pt x="7821" y="1888"/>
                    <a:pt x="7821" y="3839"/>
                  </a:cubicBezTo>
                  <a:cubicBezTo>
                    <a:pt x="7821" y="5790"/>
                    <a:pt x="6234" y="7377"/>
                    <a:pt x="4283" y="7377"/>
                  </a:cubicBezTo>
                  <a:close/>
                  <a:moveTo>
                    <a:pt x="8137" y="7274"/>
                  </a:moveTo>
                  <a:cubicBezTo>
                    <a:pt x="8072" y="7312"/>
                    <a:pt x="7985" y="7301"/>
                    <a:pt x="7931" y="7247"/>
                  </a:cubicBezTo>
                  <a:lnTo>
                    <a:pt x="7114" y="6429"/>
                  </a:lnTo>
                  <a:cubicBezTo>
                    <a:pt x="7191" y="6345"/>
                    <a:pt x="7264" y="6258"/>
                    <a:pt x="7333" y="6167"/>
                  </a:cubicBezTo>
                  <a:lnTo>
                    <a:pt x="8172" y="7006"/>
                  </a:lnTo>
                  <a:cubicBezTo>
                    <a:pt x="8250" y="7084"/>
                    <a:pt x="8232" y="7219"/>
                    <a:pt x="8137" y="7274"/>
                  </a:cubicBezTo>
                  <a:close/>
                  <a:moveTo>
                    <a:pt x="8137" y="7274"/>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43">
              <a:extLst>
                <a:ext uri="{FF2B5EF4-FFF2-40B4-BE49-F238E27FC236}">
                  <a16:creationId xmlns:a16="http://schemas.microsoft.com/office/drawing/2014/main" id="{7E05A1E3-73DC-827E-347F-9BC2435E0D51}"/>
                </a:ext>
              </a:extLst>
            </p:cNvPr>
            <p:cNvSpPr>
              <a:spLocks noEditPoints="1"/>
            </p:cNvSpPr>
            <p:nvPr/>
          </p:nvSpPr>
          <p:spPr bwMode="auto">
            <a:xfrm>
              <a:off x="6300788" y="1785938"/>
              <a:ext cx="234950" cy="236537"/>
            </a:xfrm>
            <a:custGeom>
              <a:avLst/>
              <a:gdLst>
                <a:gd name="T0" fmla="*/ 4732 w 6074"/>
                <a:gd name="T1" fmla="*/ 517 h 6074"/>
                <a:gd name="T2" fmla="*/ 4524 w 6074"/>
                <a:gd name="T3" fmla="*/ 557 h 6074"/>
                <a:gd name="T4" fmla="*/ 4564 w 6074"/>
                <a:gd name="T5" fmla="*/ 766 h 6074"/>
                <a:gd name="T6" fmla="*/ 5773 w 6074"/>
                <a:gd name="T7" fmla="*/ 3037 h 6074"/>
                <a:gd name="T8" fmla="*/ 3037 w 6074"/>
                <a:gd name="T9" fmla="*/ 5773 h 6074"/>
                <a:gd name="T10" fmla="*/ 301 w 6074"/>
                <a:gd name="T11" fmla="*/ 3037 h 6074"/>
                <a:gd name="T12" fmla="*/ 3037 w 6074"/>
                <a:gd name="T13" fmla="*/ 301 h 6074"/>
                <a:gd name="T14" fmla="*/ 3962 w 6074"/>
                <a:gd name="T15" fmla="*/ 461 h 6074"/>
                <a:gd name="T16" fmla="*/ 4155 w 6074"/>
                <a:gd name="T17" fmla="*/ 370 h 6074"/>
                <a:gd name="T18" fmla="*/ 4064 w 6074"/>
                <a:gd name="T19" fmla="*/ 178 h 6074"/>
                <a:gd name="T20" fmla="*/ 3037 w 6074"/>
                <a:gd name="T21" fmla="*/ 0 h 6074"/>
                <a:gd name="T22" fmla="*/ 0 w 6074"/>
                <a:gd name="T23" fmla="*/ 3037 h 6074"/>
                <a:gd name="T24" fmla="*/ 3037 w 6074"/>
                <a:gd name="T25" fmla="*/ 6074 h 6074"/>
                <a:gd name="T26" fmla="*/ 6074 w 6074"/>
                <a:gd name="T27" fmla="*/ 3037 h 6074"/>
                <a:gd name="T28" fmla="*/ 4732 w 6074"/>
                <a:gd name="T29" fmla="*/ 517 h 6074"/>
                <a:gd name="T30" fmla="*/ 4732 w 6074"/>
                <a:gd name="T31" fmla="*/ 517 h 6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74" h="6074">
                  <a:moveTo>
                    <a:pt x="4732" y="517"/>
                  </a:moveTo>
                  <a:cubicBezTo>
                    <a:pt x="4664" y="470"/>
                    <a:pt x="4570" y="488"/>
                    <a:pt x="4524" y="557"/>
                  </a:cubicBezTo>
                  <a:cubicBezTo>
                    <a:pt x="4477" y="626"/>
                    <a:pt x="4496" y="720"/>
                    <a:pt x="4564" y="766"/>
                  </a:cubicBezTo>
                  <a:cubicBezTo>
                    <a:pt x="5321" y="1276"/>
                    <a:pt x="5773" y="2125"/>
                    <a:pt x="5773" y="3037"/>
                  </a:cubicBezTo>
                  <a:cubicBezTo>
                    <a:pt x="5773" y="4546"/>
                    <a:pt x="4546" y="5773"/>
                    <a:pt x="3037" y="5773"/>
                  </a:cubicBezTo>
                  <a:cubicBezTo>
                    <a:pt x="1528" y="5773"/>
                    <a:pt x="301" y="4546"/>
                    <a:pt x="301" y="3037"/>
                  </a:cubicBezTo>
                  <a:cubicBezTo>
                    <a:pt x="301" y="1528"/>
                    <a:pt x="1528" y="301"/>
                    <a:pt x="3037" y="301"/>
                  </a:cubicBezTo>
                  <a:cubicBezTo>
                    <a:pt x="3355" y="301"/>
                    <a:pt x="3666" y="355"/>
                    <a:pt x="3962" y="461"/>
                  </a:cubicBezTo>
                  <a:cubicBezTo>
                    <a:pt x="4040" y="489"/>
                    <a:pt x="4126" y="448"/>
                    <a:pt x="4155" y="370"/>
                  </a:cubicBezTo>
                  <a:cubicBezTo>
                    <a:pt x="4183" y="292"/>
                    <a:pt x="4142" y="206"/>
                    <a:pt x="4064" y="178"/>
                  </a:cubicBezTo>
                  <a:cubicBezTo>
                    <a:pt x="3735" y="60"/>
                    <a:pt x="3390" y="0"/>
                    <a:pt x="3037" y="0"/>
                  </a:cubicBezTo>
                  <a:cubicBezTo>
                    <a:pt x="1363" y="0"/>
                    <a:pt x="0" y="1362"/>
                    <a:pt x="0" y="3037"/>
                  </a:cubicBezTo>
                  <a:cubicBezTo>
                    <a:pt x="0" y="4711"/>
                    <a:pt x="1363" y="6074"/>
                    <a:pt x="3037" y="6074"/>
                  </a:cubicBezTo>
                  <a:cubicBezTo>
                    <a:pt x="4712" y="6074"/>
                    <a:pt x="6074" y="4711"/>
                    <a:pt x="6074" y="3037"/>
                  </a:cubicBezTo>
                  <a:cubicBezTo>
                    <a:pt x="6074" y="2025"/>
                    <a:pt x="5573" y="1083"/>
                    <a:pt x="4732" y="517"/>
                  </a:cubicBezTo>
                  <a:close/>
                  <a:moveTo>
                    <a:pt x="4732" y="51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44">
              <a:extLst>
                <a:ext uri="{FF2B5EF4-FFF2-40B4-BE49-F238E27FC236}">
                  <a16:creationId xmlns:a16="http://schemas.microsoft.com/office/drawing/2014/main" id="{FBF2846E-0352-FFAF-A90D-12C0FF121D98}"/>
                </a:ext>
              </a:extLst>
            </p:cNvPr>
            <p:cNvSpPr>
              <a:spLocks noEditPoints="1"/>
            </p:cNvSpPr>
            <p:nvPr/>
          </p:nvSpPr>
          <p:spPr bwMode="auto">
            <a:xfrm>
              <a:off x="6388100" y="1835150"/>
              <a:ext cx="60325" cy="136525"/>
            </a:xfrm>
            <a:custGeom>
              <a:avLst/>
              <a:gdLst>
                <a:gd name="T0" fmla="*/ 1434 w 1584"/>
                <a:gd name="T1" fmla="*/ 1423 h 3508"/>
                <a:gd name="T2" fmla="*/ 1584 w 1584"/>
                <a:gd name="T3" fmla="*/ 1273 h 3508"/>
                <a:gd name="T4" fmla="*/ 1584 w 1584"/>
                <a:gd name="T5" fmla="*/ 1112 h 3508"/>
                <a:gd name="T6" fmla="*/ 952 w 1584"/>
                <a:gd name="T7" fmla="*/ 481 h 3508"/>
                <a:gd name="T8" fmla="*/ 942 w 1584"/>
                <a:gd name="T9" fmla="*/ 481 h 3508"/>
                <a:gd name="T10" fmla="*/ 942 w 1584"/>
                <a:gd name="T11" fmla="*/ 150 h 3508"/>
                <a:gd name="T12" fmla="*/ 792 w 1584"/>
                <a:gd name="T13" fmla="*/ 0 h 3508"/>
                <a:gd name="T14" fmla="*/ 642 w 1584"/>
                <a:gd name="T15" fmla="*/ 150 h 3508"/>
                <a:gd name="T16" fmla="*/ 642 w 1584"/>
                <a:gd name="T17" fmla="*/ 484 h 3508"/>
                <a:gd name="T18" fmla="*/ 0 w 1584"/>
                <a:gd name="T19" fmla="*/ 1193 h 3508"/>
                <a:gd name="T20" fmla="*/ 712 w 1584"/>
                <a:gd name="T21" fmla="*/ 1904 h 3508"/>
                <a:gd name="T22" fmla="*/ 872 w 1584"/>
                <a:gd name="T23" fmla="*/ 1904 h 3508"/>
                <a:gd name="T24" fmla="*/ 1283 w 1584"/>
                <a:gd name="T25" fmla="*/ 2315 h 3508"/>
                <a:gd name="T26" fmla="*/ 872 w 1584"/>
                <a:gd name="T27" fmla="*/ 2726 h 3508"/>
                <a:gd name="T28" fmla="*/ 632 w 1584"/>
                <a:gd name="T29" fmla="*/ 2726 h 3508"/>
                <a:gd name="T30" fmla="*/ 301 w 1584"/>
                <a:gd name="T31" fmla="*/ 2395 h 3508"/>
                <a:gd name="T32" fmla="*/ 151 w 1584"/>
                <a:gd name="T33" fmla="*/ 2245 h 3508"/>
                <a:gd name="T34" fmla="*/ 0 w 1584"/>
                <a:gd name="T35" fmla="*/ 2395 h 3508"/>
                <a:gd name="T36" fmla="*/ 632 w 1584"/>
                <a:gd name="T37" fmla="*/ 3027 h 3508"/>
                <a:gd name="T38" fmla="*/ 642 w 1584"/>
                <a:gd name="T39" fmla="*/ 3027 h 3508"/>
                <a:gd name="T40" fmla="*/ 642 w 1584"/>
                <a:gd name="T41" fmla="*/ 3358 h 3508"/>
                <a:gd name="T42" fmla="*/ 792 w 1584"/>
                <a:gd name="T43" fmla="*/ 3508 h 3508"/>
                <a:gd name="T44" fmla="*/ 942 w 1584"/>
                <a:gd name="T45" fmla="*/ 3358 h 3508"/>
                <a:gd name="T46" fmla="*/ 942 w 1584"/>
                <a:gd name="T47" fmla="*/ 3023 h 3508"/>
                <a:gd name="T48" fmla="*/ 1584 w 1584"/>
                <a:gd name="T49" fmla="*/ 2315 h 3508"/>
                <a:gd name="T50" fmla="*/ 872 w 1584"/>
                <a:gd name="T51" fmla="*/ 1604 h 3508"/>
                <a:gd name="T52" fmla="*/ 712 w 1584"/>
                <a:gd name="T53" fmla="*/ 1604 h 3508"/>
                <a:gd name="T54" fmla="*/ 301 w 1584"/>
                <a:gd name="T55" fmla="*/ 1193 h 3508"/>
                <a:gd name="T56" fmla="*/ 712 w 1584"/>
                <a:gd name="T57" fmla="*/ 782 h 3508"/>
                <a:gd name="T58" fmla="*/ 953 w 1584"/>
                <a:gd name="T59" fmla="*/ 782 h 3508"/>
                <a:gd name="T60" fmla="*/ 1283 w 1584"/>
                <a:gd name="T61" fmla="*/ 1112 h 3508"/>
                <a:gd name="T62" fmla="*/ 1283 w 1584"/>
                <a:gd name="T63" fmla="*/ 1273 h 3508"/>
                <a:gd name="T64" fmla="*/ 1434 w 1584"/>
                <a:gd name="T65" fmla="*/ 1423 h 3508"/>
                <a:gd name="T66" fmla="*/ 1434 w 1584"/>
                <a:gd name="T67" fmla="*/ 1423 h 3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4" h="3508">
                  <a:moveTo>
                    <a:pt x="1434" y="1423"/>
                  </a:moveTo>
                  <a:cubicBezTo>
                    <a:pt x="1517" y="1423"/>
                    <a:pt x="1584" y="1356"/>
                    <a:pt x="1584" y="1273"/>
                  </a:cubicBezTo>
                  <a:lnTo>
                    <a:pt x="1584" y="1112"/>
                  </a:lnTo>
                  <a:cubicBezTo>
                    <a:pt x="1584" y="764"/>
                    <a:pt x="1301" y="481"/>
                    <a:pt x="952" y="481"/>
                  </a:cubicBezTo>
                  <a:lnTo>
                    <a:pt x="942" y="481"/>
                  </a:lnTo>
                  <a:lnTo>
                    <a:pt x="942" y="150"/>
                  </a:lnTo>
                  <a:cubicBezTo>
                    <a:pt x="942" y="67"/>
                    <a:pt x="875" y="0"/>
                    <a:pt x="792" y="0"/>
                  </a:cubicBezTo>
                  <a:cubicBezTo>
                    <a:pt x="709" y="0"/>
                    <a:pt x="642" y="67"/>
                    <a:pt x="642" y="150"/>
                  </a:cubicBezTo>
                  <a:lnTo>
                    <a:pt x="642" y="484"/>
                  </a:lnTo>
                  <a:cubicBezTo>
                    <a:pt x="282" y="520"/>
                    <a:pt x="0" y="824"/>
                    <a:pt x="0" y="1193"/>
                  </a:cubicBezTo>
                  <a:cubicBezTo>
                    <a:pt x="0" y="1585"/>
                    <a:pt x="320" y="1904"/>
                    <a:pt x="712" y="1904"/>
                  </a:cubicBezTo>
                  <a:lnTo>
                    <a:pt x="872" y="1904"/>
                  </a:lnTo>
                  <a:cubicBezTo>
                    <a:pt x="1099" y="1904"/>
                    <a:pt x="1283" y="2089"/>
                    <a:pt x="1283" y="2315"/>
                  </a:cubicBezTo>
                  <a:cubicBezTo>
                    <a:pt x="1283" y="2542"/>
                    <a:pt x="1099" y="2726"/>
                    <a:pt x="872" y="2726"/>
                  </a:cubicBezTo>
                  <a:lnTo>
                    <a:pt x="632" y="2726"/>
                  </a:lnTo>
                  <a:cubicBezTo>
                    <a:pt x="449" y="2726"/>
                    <a:pt x="301" y="2578"/>
                    <a:pt x="301" y="2395"/>
                  </a:cubicBezTo>
                  <a:cubicBezTo>
                    <a:pt x="301" y="2312"/>
                    <a:pt x="234" y="2245"/>
                    <a:pt x="151" y="2245"/>
                  </a:cubicBezTo>
                  <a:cubicBezTo>
                    <a:pt x="68" y="2245"/>
                    <a:pt x="0" y="2312"/>
                    <a:pt x="0" y="2395"/>
                  </a:cubicBezTo>
                  <a:cubicBezTo>
                    <a:pt x="0" y="2744"/>
                    <a:pt x="284" y="3027"/>
                    <a:pt x="632" y="3027"/>
                  </a:cubicBezTo>
                  <a:lnTo>
                    <a:pt x="642" y="3027"/>
                  </a:lnTo>
                  <a:lnTo>
                    <a:pt x="642" y="3358"/>
                  </a:lnTo>
                  <a:cubicBezTo>
                    <a:pt x="642" y="3441"/>
                    <a:pt x="709" y="3508"/>
                    <a:pt x="792" y="3508"/>
                  </a:cubicBezTo>
                  <a:cubicBezTo>
                    <a:pt x="875" y="3508"/>
                    <a:pt x="942" y="3441"/>
                    <a:pt x="942" y="3358"/>
                  </a:cubicBezTo>
                  <a:lnTo>
                    <a:pt x="942" y="3023"/>
                  </a:lnTo>
                  <a:cubicBezTo>
                    <a:pt x="1302" y="2988"/>
                    <a:pt x="1584" y="2684"/>
                    <a:pt x="1584" y="2315"/>
                  </a:cubicBezTo>
                  <a:cubicBezTo>
                    <a:pt x="1584" y="1923"/>
                    <a:pt x="1265" y="1604"/>
                    <a:pt x="872" y="1604"/>
                  </a:cubicBezTo>
                  <a:lnTo>
                    <a:pt x="712" y="1604"/>
                  </a:lnTo>
                  <a:cubicBezTo>
                    <a:pt x="485" y="1604"/>
                    <a:pt x="301" y="1419"/>
                    <a:pt x="301" y="1193"/>
                  </a:cubicBezTo>
                  <a:cubicBezTo>
                    <a:pt x="301" y="966"/>
                    <a:pt x="485" y="782"/>
                    <a:pt x="712" y="782"/>
                  </a:cubicBezTo>
                  <a:lnTo>
                    <a:pt x="953" y="782"/>
                  </a:lnTo>
                  <a:cubicBezTo>
                    <a:pt x="1135" y="782"/>
                    <a:pt x="1283" y="930"/>
                    <a:pt x="1283" y="1112"/>
                  </a:cubicBezTo>
                  <a:lnTo>
                    <a:pt x="1283" y="1273"/>
                  </a:lnTo>
                  <a:cubicBezTo>
                    <a:pt x="1283" y="1356"/>
                    <a:pt x="1351" y="1423"/>
                    <a:pt x="1434" y="1423"/>
                  </a:cubicBezTo>
                  <a:close/>
                  <a:moveTo>
                    <a:pt x="1434" y="142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45">
              <a:extLst>
                <a:ext uri="{FF2B5EF4-FFF2-40B4-BE49-F238E27FC236}">
                  <a16:creationId xmlns:a16="http://schemas.microsoft.com/office/drawing/2014/main" id="{35920514-52FE-91F8-502C-E2A55922093A}"/>
                </a:ext>
              </a:extLst>
            </p:cNvPr>
            <p:cNvSpPr>
              <a:spLocks noEditPoints="1"/>
            </p:cNvSpPr>
            <p:nvPr/>
          </p:nvSpPr>
          <p:spPr bwMode="auto">
            <a:xfrm>
              <a:off x="6480175" y="1703388"/>
              <a:ext cx="88900" cy="82550"/>
            </a:xfrm>
            <a:custGeom>
              <a:avLst/>
              <a:gdLst>
                <a:gd name="T0" fmla="*/ 1705 w 2277"/>
                <a:gd name="T1" fmla="*/ 182 h 2127"/>
                <a:gd name="T2" fmla="*/ 987 w 2277"/>
                <a:gd name="T3" fmla="*/ 54 h 2127"/>
                <a:gd name="T4" fmla="*/ 390 w 2277"/>
                <a:gd name="T5" fmla="*/ 472 h 2127"/>
                <a:gd name="T6" fmla="*/ 45 w 2277"/>
                <a:gd name="T7" fmla="*/ 1013 h 2127"/>
                <a:gd name="T8" fmla="*/ 90 w 2277"/>
                <a:gd name="T9" fmla="*/ 1220 h 2127"/>
                <a:gd name="T10" fmla="*/ 1442 w 2277"/>
                <a:gd name="T11" fmla="*/ 2083 h 2127"/>
                <a:gd name="T12" fmla="*/ 1650 w 2277"/>
                <a:gd name="T13" fmla="*/ 2037 h 2127"/>
                <a:gd name="T14" fmla="*/ 1995 w 2277"/>
                <a:gd name="T15" fmla="*/ 1497 h 2127"/>
                <a:gd name="T16" fmla="*/ 1705 w 2277"/>
                <a:gd name="T17" fmla="*/ 182 h 2127"/>
                <a:gd name="T18" fmla="*/ 1741 w 2277"/>
                <a:gd name="T19" fmla="*/ 1335 h 2127"/>
                <a:gd name="T20" fmla="*/ 1477 w 2277"/>
                <a:gd name="T21" fmla="*/ 1749 h 2127"/>
                <a:gd name="T22" fmla="*/ 379 w 2277"/>
                <a:gd name="T23" fmla="*/ 1048 h 2127"/>
                <a:gd name="T24" fmla="*/ 643 w 2277"/>
                <a:gd name="T25" fmla="*/ 634 h 2127"/>
                <a:gd name="T26" fmla="*/ 1052 w 2277"/>
                <a:gd name="T27" fmla="*/ 348 h 2127"/>
                <a:gd name="T28" fmla="*/ 1543 w 2277"/>
                <a:gd name="T29" fmla="*/ 435 h 2127"/>
                <a:gd name="T30" fmla="*/ 1741 w 2277"/>
                <a:gd name="T31" fmla="*/ 1335 h 2127"/>
                <a:gd name="T32" fmla="*/ 1741 w 2277"/>
                <a:gd name="T33" fmla="*/ 1335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7" h="2127">
                  <a:moveTo>
                    <a:pt x="1705" y="182"/>
                  </a:moveTo>
                  <a:cubicBezTo>
                    <a:pt x="1490" y="45"/>
                    <a:pt x="1236" y="0"/>
                    <a:pt x="987" y="54"/>
                  </a:cubicBezTo>
                  <a:cubicBezTo>
                    <a:pt x="739" y="109"/>
                    <a:pt x="527" y="258"/>
                    <a:pt x="390" y="472"/>
                  </a:cubicBezTo>
                  <a:lnTo>
                    <a:pt x="45" y="1013"/>
                  </a:lnTo>
                  <a:cubicBezTo>
                    <a:pt x="0" y="1082"/>
                    <a:pt x="21" y="1176"/>
                    <a:pt x="90" y="1220"/>
                  </a:cubicBezTo>
                  <a:lnTo>
                    <a:pt x="1442" y="2083"/>
                  </a:lnTo>
                  <a:cubicBezTo>
                    <a:pt x="1511" y="2127"/>
                    <a:pt x="1606" y="2106"/>
                    <a:pt x="1650" y="2037"/>
                  </a:cubicBezTo>
                  <a:lnTo>
                    <a:pt x="1995" y="1497"/>
                  </a:lnTo>
                  <a:cubicBezTo>
                    <a:pt x="2277" y="1054"/>
                    <a:pt x="2147" y="464"/>
                    <a:pt x="1705" y="182"/>
                  </a:cubicBezTo>
                  <a:close/>
                  <a:moveTo>
                    <a:pt x="1741" y="1335"/>
                  </a:moveTo>
                  <a:lnTo>
                    <a:pt x="1477" y="1749"/>
                  </a:lnTo>
                  <a:lnTo>
                    <a:pt x="379" y="1048"/>
                  </a:lnTo>
                  <a:lnTo>
                    <a:pt x="643" y="634"/>
                  </a:lnTo>
                  <a:cubicBezTo>
                    <a:pt x="737" y="487"/>
                    <a:pt x="882" y="386"/>
                    <a:pt x="1052" y="348"/>
                  </a:cubicBezTo>
                  <a:cubicBezTo>
                    <a:pt x="1222" y="311"/>
                    <a:pt x="1396" y="342"/>
                    <a:pt x="1543" y="435"/>
                  </a:cubicBezTo>
                  <a:cubicBezTo>
                    <a:pt x="1846" y="629"/>
                    <a:pt x="1935" y="1032"/>
                    <a:pt x="1741" y="1335"/>
                  </a:cubicBezTo>
                  <a:close/>
                  <a:moveTo>
                    <a:pt x="1741" y="1335"/>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46">
              <a:extLst>
                <a:ext uri="{FF2B5EF4-FFF2-40B4-BE49-F238E27FC236}">
                  <a16:creationId xmlns:a16="http://schemas.microsoft.com/office/drawing/2014/main" id="{2C8E3BAA-7CCF-B087-C8F5-1F294A4E10A0}"/>
                </a:ext>
              </a:extLst>
            </p:cNvPr>
            <p:cNvSpPr>
              <a:spLocks noEditPoints="1"/>
            </p:cNvSpPr>
            <p:nvPr/>
          </p:nvSpPr>
          <p:spPr bwMode="auto">
            <a:xfrm>
              <a:off x="6267450" y="1703388"/>
              <a:ext cx="88900" cy="82550"/>
            </a:xfrm>
            <a:custGeom>
              <a:avLst/>
              <a:gdLst>
                <a:gd name="T0" fmla="*/ 2233 w 2277"/>
                <a:gd name="T1" fmla="*/ 1013 h 2127"/>
                <a:gd name="T2" fmla="*/ 1888 w 2277"/>
                <a:gd name="T3" fmla="*/ 472 h 2127"/>
                <a:gd name="T4" fmla="*/ 1290 w 2277"/>
                <a:gd name="T5" fmla="*/ 54 h 2127"/>
                <a:gd name="T6" fmla="*/ 573 w 2277"/>
                <a:gd name="T7" fmla="*/ 182 h 2127"/>
                <a:gd name="T8" fmla="*/ 282 w 2277"/>
                <a:gd name="T9" fmla="*/ 1497 h 2127"/>
                <a:gd name="T10" fmla="*/ 628 w 2277"/>
                <a:gd name="T11" fmla="*/ 2037 h 2127"/>
                <a:gd name="T12" fmla="*/ 835 w 2277"/>
                <a:gd name="T13" fmla="*/ 2083 h 2127"/>
                <a:gd name="T14" fmla="*/ 2187 w 2277"/>
                <a:gd name="T15" fmla="*/ 1220 h 2127"/>
                <a:gd name="T16" fmla="*/ 2233 w 2277"/>
                <a:gd name="T17" fmla="*/ 1013 h 2127"/>
                <a:gd name="T18" fmla="*/ 800 w 2277"/>
                <a:gd name="T19" fmla="*/ 1749 h 2127"/>
                <a:gd name="T20" fmla="*/ 536 w 2277"/>
                <a:gd name="T21" fmla="*/ 1335 h 2127"/>
                <a:gd name="T22" fmla="*/ 734 w 2277"/>
                <a:gd name="T23" fmla="*/ 435 h 2127"/>
                <a:gd name="T24" fmla="*/ 1084 w 2277"/>
                <a:gd name="T25" fmla="*/ 333 h 2127"/>
                <a:gd name="T26" fmla="*/ 1225 w 2277"/>
                <a:gd name="T27" fmla="*/ 348 h 2127"/>
                <a:gd name="T28" fmla="*/ 1634 w 2277"/>
                <a:gd name="T29" fmla="*/ 634 h 2127"/>
                <a:gd name="T30" fmla="*/ 1898 w 2277"/>
                <a:gd name="T31" fmla="*/ 1048 h 2127"/>
                <a:gd name="T32" fmla="*/ 800 w 2277"/>
                <a:gd name="T33" fmla="*/ 1749 h 2127"/>
                <a:gd name="T34" fmla="*/ 800 w 2277"/>
                <a:gd name="T35" fmla="*/ 174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7" h="2127">
                  <a:moveTo>
                    <a:pt x="2233" y="1013"/>
                  </a:moveTo>
                  <a:lnTo>
                    <a:pt x="1888" y="472"/>
                  </a:lnTo>
                  <a:cubicBezTo>
                    <a:pt x="1751" y="258"/>
                    <a:pt x="1539" y="109"/>
                    <a:pt x="1290" y="54"/>
                  </a:cubicBezTo>
                  <a:cubicBezTo>
                    <a:pt x="1042" y="0"/>
                    <a:pt x="787" y="45"/>
                    <a:pt x="573" y="182"/>
                  </a:cubicBezTo>
                  <a:cubicBezTo>
                    <a:pt x="130" y="464"/>
                    <a:pt x="0" y="1054"/>
                    <a:pt x="282" y="1497"/>
                  </a:cubicBezTo>
                  <a:lnTo>
                    <a:pt x="628" y="2037"/>
                  </a:lnTo>
                  <a:cubicBezTo>
                    <a:pt x="672" y="2106"/>
                    <a:pt x="766" y="2127"/>
                    <a:pt x="835" y="2083"/>
                  </a:cubicBezTo>
                  <a:lnTo>
                    <a:pt x="2187" y="1220"/>
                  </a:lnTo>
                  <a:cubicBezTo>
                    <a:pt x="2256" y="1176"/>
                    <a:pt x="2277" y="1082"/>
                    <a:pt x="2233" y="1013"/>
                  </a:cubicBezTo>
                  <a:close/>
                  <a:moveTo>
                    <a:pt x="800" y="1749"/>
                  </a:moveTo>
                  <a:lnTo>
                    <a:pt x="536" y="1335"/>
                  </a:lnTo>
                  <a:cubicBezTo>
                    <a:pt x="343" y="1032"/>
                    <a:pt x="432" y="629"/>
                    <a:pt x="734" y="435"/>
                  </a:cubicBezTo>
                  <a:cubicBezTo>
                    <a:pt x="840" y="368"/>
                    <a:pt x="961" y="333"/>
                    <a:pt x="1084" y="333"/>
                  </a:cubicBezTo>
                  <a:cubicBezTo>
                    <a:pt x="1131" y="333"/>
                    <a:pt x="1178" y="338"/>
                    <a:pt x="1225" y="348"/>
                  </a:cubicBezTo>
                  <a:cubicBezTo>
                    <a:pt x="1395" y="386"/>
                    <a:pt x="1540" y="487"/>
                    <a:pt x="1634" y="634"/>
                  </a:cubicBezTo>
                  <a:lnTo>
                    <a:pt x="1898" y="1048"/>
                  </a:lnTo>
                  <a:lnTo>
                    <a:pt x="800" y="1749"/>
                  </a:lnTo>
                  <a:close/>
                  <a:moveTo>
                    <a:pt x="800" y="17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4" name="Freeform 347">
              <a:extLst>
                <a:ext uri="{FF2B5EF4-FFF2-40B4-BE49-F238E27FC236}">
                  <a16:creationId xmlns:a16="http://schemas.microsoft.com/office/drawing/2014/main" id="{CD316681-9F2D-7297-3460-6A058F5B8C09}"/>
                </a:ext>
              </a:extLst>
            </p:cNvPr>
            <p:cNvSpPr>
              <a:spLocks noEditPoints="1"/>
            </p:cNvSpPr>
            <p:nvPr/>
          </p:nvSpPr>
          <p:spPr bwMode="auto">
            <a:xfrm>
              <a:off x="6546850" y="1658938"/>
              <a:ext cx="60325" cy="47625"/>
            </a:xfrm>
            <a:custGeom>
              <a:avLst/>
              <a:gdLst>
                <a:gd name="T0" fmla="*/ 1492 w 1527"/>
                <a:gd name="T1" fmla="*/ 1007 h 1250"/>
                <a:gd name="T2" fmla="*/ 954 w 1527"/>
                <a:gd name="T3" fmla="*/ 367 h 1250"/>
                <a:gd name="T4" fmla="*/ 196 w 1527"/>
                <a:gd name="T5" fmla="*/ 17 h 1250"/>
                <a:gd name="T6" fmla="*/ 17 w 1527"/>
                <a:gd name="T7" fmla="*/ 132 h 1250"/>
                <a:gd name="T8" fmla="*/ 133 w 1527"/>
                <a:gd name="T9" fmla="*/ 311 h 1250"/>
                <a:gd name="T10" fmla="*/ 772 w 1527"/>
                <a:gd name="T11" fmla="*/ 606 h 1250"/>
                <a:gd name="T12" fmla="*/ 1225 w 1527"/>
                <a:gd name="T13" fmla="*/ 1145 h 1250"/>
                <a:gd name="T14" fmla="*/ 1439 w 1527"/>
                <a:gd name="T15" fmla="*/ 1203 h 1250"/>
                <a:gd name="T16" fmla="*/ 1492 w 1527"/>
                <a:gd name="T17" fmla="*/ 1007 h 1250"/>
                <a:gd name="T18" fmla="*/ 1492 w 1527"/>
                <a:gd name="T19" fmla="*/ 1007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7" h="1250">
                  <a:moveTo>
                    <a:pt x="1492" y="1007"/>
                  </a:moveTo>
                  <a:cubicBezTo>
                    <a:pt x="1361" y="756"/>
                    <a:pt x="1181" y="540"/>
                    <a:pt x="954" y="367"/>
                  </a:cubicBezTo>
                  <a:cubicBezTo>
                    <a:pt x="728" y="194"/>
                    <a:pt x="473" y="77"/>
                    <a:pt x="196" y="17"/>
                  </a:cubicBezTo>
                  <a:cubicBezTo>
                    <a:pt x="115" y="0"/>
                    <a:pt x="35" y="51"/>
                    <a:pt x="17" y="132"/>
                  </a:cubicBezTo>
                  <a:cubicBezTo>
                    <a:pt x="0" y="214"/>
                    <a:pt x="51" y="294"/>
                    <a:pt x="133" y="311"/>
                  </a:cubicBezTo>
                  <a:cubicBezTo>
                    <a:pt x="366" y="361"/>
                    <a:pt x="581" y="461"/>
                    <a:pt x="772" y="606"/>
                  </a:cubicBezTo>
                  <a:cubicBezTo>
                    <a:pt x="963" y="752"/>
                    <a:pt x="1115" y="934"/>
                    <a:pt x="1225" y="1145"/>
                  </a:cubicBezTo>
                  <a:cubicBezTo>
                    <a:pt x="1265" y="1223"/>
                    <a:pt x="1366" y="1250"/>
                    <a:pt x="1439" y="1203"/>
                  </a:cubicBezTo>
                  <a:cubicBezTo>
                    <a:pt x="1504" y="1161"/>
                    <a:pt x="1527" y="1075"/>
                    <a:pt x="1492" y="1007"/>
                  </a:cubicBezTo>
                  <a:close/>
                  <a:moveTo>
                    <a:pt x="1492" y="100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348">
              <a:extLst>
                <a:ext uri="{FF2B5EF4-FFF2-40B4-BE49-F238E27FC236}">
                  <a16:creationId xmlns:a16="http://schemas.microsoft.com/office/drawing/2014/main" id="{1D27561D-ED5E-9A83-654C-B93896620926}"/>
                </a:ext>
              </a:extLst>
            </p:cNvPr>
            <p:cNvSpPr>
              <a:spLocks noEditPoints="1"/>
            </p:cNvSpPr>
            <p:nvPr/>
          </p:nvSpPr>
          <p:spPr bwMode="auto">
            <a:xfrm>
              <a:off x="6542088" y="1682750"/>
              <a:ext cx="42863" cy="36512"/>
            </a:xfrm>
            <a:custGeom>
              <a:avLst/>
              <a:gdLst>
                <a:gd name="T0" fmla="*/ 1058 w 1093"/>
                <a:gd name="T1" fmla="*/ 676 h 918"/>
                <a:gd name="T2" fmla="*/ 701 w 1093"/>
                <a:gd name="T3" fmla="*/ 250 h 918"/>
                <a:gd name="T4" fmla="*/ 196 w 1093"/>
                <a:gd name="T5" fmla="*/ 17 h 918"/>
                <a:gd name="T6" fmla="*/ 18 w 1093"/>
                <a:gd name="T7" fmla="*/ 133 h 918"/>
                <a:gd name="T8" fmla="*/ 133 w 1093"/>
                <a:gd name="T9" fmla="*/ 311 h 918"/>
                <a:gd name="T10" fmla="*/ 518 w 1093"/>
                <a:gd name="T11" fmla="*/ 489 h 918"/>
                <a:gd name="T12" fmla="*/ 791 w 1093"/>
                <a:gd name="T13" fmla="*/ 814 h 918"/>
                <a:gd name="T14" fmla="*/ 1006 w 1093"/>
                <a:gd name="T15" fmla="*/ 871 h 918"/>
                <a:gd name="T16" fmla="*/ 1058 w 1093"/>
                <a:gd name="T17" fmla="*/ 676 h 918"/>
                <a:gd name="T18" fmla="*/ 1058 w 1093"/>
                <a:gd name="T19" fmla="*/ 676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3" h="918">
                  <a:moveTo>
                    <a:pt x="1058" y="676"/>
                  </a:moveTo>
                  <a:cubicBezTo>
                    <a:pt x="971" y="508"/>
                    <a:pt x="851" y="365"/>
                    <a:pt x="701" y="250"/>
                  </a:cubicBezTo>
                  <a:cubicBezTo>
                    <a:pt x="550" y="135"/>
                    <a:pt x="381" y="57"/>
                    <a:pt x="196" y="17"/>
                  </a:cubicBezTo>
                  <a:cubicBezTo>
                    <a:pt x="115" y="0"/>
                    <a:pt x="35" y="52"/>
                    <a:pt x="18" y="133"/>
                  </a:cubicBezTo>
                  <a:cubicBezTo>
                    <a:pt x="0" y="214"/>
                    <a:pt x="52" y="294"/>
                    <a:pt x="133" y="311"/>
                  </a:cubicBezTo>
                  <a:cubicBezTo>
                    <a:pt x="274" y="342"/>
                    <a:pt x="403" y="401"/>
                    <a:pt x="518" y="489"/>
                  </a:cubicBezTo>
                  <a:cubicBezTo>
                    <a:pt x="633" y="577"/>
                    <a:pt x="725" y="686"/>
                    <a:pt x="791" y="814"/>
                  </a:cubicBezTo>
                  <a:cubicBezTo>
                    <a:pt x="831" y="891"/>
                    <a:pt x="932" y="918"/>
                    <a:pt x="1006" y="871"/>
                  </a:cubicBezTo>
                  <a:cubicBezTo>
                    <a:pt x="1070" y="830"/>
                    <a:pt x="1093" y="744"/>
                    <a:pt x="1058" y="676"/>
                  </a:cubicBezTo>
                  <a:close/>
                  <a:moveTo>
                    <a:pt x="1058" y="676"/>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349">
              <a:extLst>
                <a:ext uri="{FF2B5EF4-FFF2-40B4-BE49-F238E27FC236}">
                  <a16:creationId xmlns:a16="http://schemas.microsoft.com/office/drawing/2014/main" id="{245D6622-D35C-D1E1-C938-7AFABEA723E4}"/>
                </a:ext>
              </a:extLst>
            </p:cNvPr>
            <p:cNvSpPr>
              <a:spLocks noEditPoints="1"/>
            </p:cNvSpPr>
            <p:nvPr/>
          </p:nvSpPr>
          <p:spPr bwMode="auto">
            <a:xfrm>
              <a:off x="6229350" y="1658938"/>
              <a:ext cx="60325" cy="47625"/>
            </a:xfrm>
            <a:custGeom>
              <a:avLst/>
              <a:gdLst>
                <a:gd name="T0" fmla="*/ 1510 w 1528"/>
                <a:gd name="T1" fmla="*/ 132 h 1250"/>
                <a:gd name="T2" fmla="*/ 1332 w 1528"/>
                <a:gd name="T3" fmla="*/ 17 h 1250"/>
                <a:gd name="T4" fmla="*/ 573 w 1528"/>
                <a:gd name="T5" fmla="*/ 367 h 1250"/>
                <a:gd name="T6" fmla="*/ 36 w 1528"/>
                <a:gd name="T7" fmla="*/ 1007 h 1250"/>
                <a:gd name="T8" fmla="*/ 88 w 1528"/>
                <a:gd name="T9" fmla="*/ 1203 h 1250"/>
                <a:gd name="T10" fmla="*/ 303 w 1528"/>
                <a:gd name="T11" fmla="*/ 1145 h 1250"/>
                <a:gd name="T12" fmla="*/ 756 w 1528"/>
                <a:gd name="T13" fmla="*/ 606 h 1250"/>
                <a:gd name="T14" fmla="*/ 1395 w 1528"/>
                <a:gd name="T15" fmla="*/ 311 h 1250"/>
                <a:gd name="T16" fmla="*/ 1510 w 1528"/>
                <a:gd name="T17" fmla="*/ 132 h 1250"/>
                <a:gd name="T18" fmla="*/ 1510 w 1528"/>
                <a:gd name="T19" fmla="*/ 132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8" h="1250">
                  <a:moveTo>
                    <a:pt x="1510" y="132"/>
                  </a:moveTo>
                  <a:cubicBezTo>
                    <a:pt x="1493" y="51"/>
                    <a:pt x="1413" y="0"/>
                    <a:pt x="1332" y="17"/>
                  </a:cubicBezTo>
                  <a:cubicBezTo>
                    <a:pt x="1055" y="77"/>
                    <a:pt x="800" y="194"/>
                    <a:pt x="573" y="367"/>
                  </a:cubicBezTo>
                  <a:cubicBezTo>
                    <a:pt x="347" y="540"/>
                    <a:pt x="166" y="756"/>
                    <a:pt x="36" y="1007"/>
                  </a:cubicBezTo>
                  <a:cubicBezTo>
                    <a:pt x="0" y="1075"/>
                    <a:pt x="23" y="1161"/>
                    <a:pt x="88" y="1203"/>
                  </a:cubicBezTo>
                  <a:cubicBezTo>
                    <a:pt x="161" y="1250"/>
                    <a:pt x="262" y="1223"/>
                    <a:pt x="303" y="1145"/>
                  </a:cubicBezTo>
                  <a:cubicBezTo>
                    <a:pt x="412" y="934"/>
                    <a:pt x="565" y="752"/>
                    <a:pt x="756" y="606"/>
                  </a:cubicBezTo>
                  <a:cubicBezTo>
                    <a:pt x="946" y="460"/>
                    <a:pt x="1161" y="361"/>
                    <a:pt x="1395" y="311"/>
                  </a:cubicBezTo>
                  <a:cubicBezTo>
                    <a:pt x="1476" y="294"/>
                    <a:pt x="1528" y="214"/>
                    <a:pt x="1510" y="132"/>
                  </a:cubicBezTo>
                  <a:close/>
                  <a:moveTo>
                    <a:pt x="1510" y="132"/>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50">
              <a:extLst>
                <a:ext uri="{FF2B5EF4-FFF2-40B4-BE49-F238E27FC236}">
                  <a16:creationId xmlns:a16="http://schemas.microsoft.com/office/drawing/2014/main" id="{F5E72C4C-D46A-DC0A-05B4-37CCA5227E11}"/>
                </a:ext>
              </a:extLst>
            </p:cNvPr>
            <p:cNvSpPr>
              <a:spLocks noEditPoints="1"/>
            </p:cNvSpPr>
            <p:nvPr/>
          </p:nvSpPr>
          <p:spPr bwMode="auto">
            <a:xfrm>
              <a:off x="6251575" y="1682750"/>
              <a:ext cx="42863" cy="34925"/>
            </a:xfrm>
            <a:custGeom>
              <a:avLst/>
              <a:gdLst>
                <a:gd name="T0" fmla="*/ 1078 w 1096"/>
                <a:gd name="T1" fmla="*/ 133 h 916"/>
                <a:gd name="T2" fmla="*/ 900 w 1096"/>
                <a:gd name="T3" fmla="*/ 17 h 916"/>
                <a:gd name="T4" fmla="*/ 396 w 1096"/>
                <a:gd name="T5" fmla="*/ 250 h 916"/>
                <a:gd name="T6" fmla="*/ 38 w 1096"/>
                <a:gd name="T7" fmla="*/ 676 h 916"/>
                <a:gd name="T8" fmla="*/ 103 w 1096"/>
                <a:gd name="T9" fmla="*/ 878 h 916"/>
                <a:gd name="T10" fmla="*/ 305 w 1096"/>
                <a:gd name="T11" fmla="*/ 814 h 916"/>
                <a:gd name="T12" fmla="*/ 578 w 1096"/>
                <a:gd name="T13" fmla="*/ 489 h 916"/>
                <a:gd name="T14" fmla="*/ 963 w 1096"/>
                <a:gd name="T15" fmla="*/ 311 h 916"/>
                <a:gd name="T16" fmla="*/ 1078 w 1096"/>
                <a:gd name="T17" fmla="*/ 133 h 916"/>
                <a:gd name="T18" fmla="*/ 1078 w 1096"/>
                <a:gd name="T19" fmla="*/ 133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6" h="916">
                  <a:moveTo>
                    <a:pt x="1078" y="133"/>
                  </a:moveTo>
                  <a:cubicBezTo>
                    <a:pt x="1061" y="52"/>
                    <a:pt x="981" y="0"/>
                    <a:pt x="900" y="17"/>
                  </a:cubicBezTo>
                  <a:cubicBezTo>
                    <a:pt x="716" y="57"/>
                    <a:pt x="546" y="135"/>
                    <a:pt x="396" y="250"/>
                  </a:cubicBezTo>
                  <a:cubicBezTo>
                    <a:pt x="245" y="365"/>
                    <a:pt x="125" y="508"/>
                    <a:pt x="38" y="676"/>
                  </a:cubicBezTo>
                  <a:cubicBezTo>
                    <a:pt x="0" y="749"/>
                    <a:pt x="29" y="840"/>
                    <a:pt x="103" y="878"/>
                  </a:cubicBezTo>
                  <a:cubicBezTo>
                    <a:pt x="175" y="916"/>
                    <a:pt x="268" y="887"/>
                    <a:pt x="305" y="814"/>
                  </a:cubicBezTo>
                  <a:cubicBezTo>
                    <a:pt x="371" y="686"/>
                    <a:pt x="463" y="577"/>
                    <a:pt x="578" y="489"/>
                  </a:cubicBezTo>
                  <a:cubicBezTo>
                    <a:pt x="693" y="401"/>
                    <a:pt x="822" y="342"/>
                    <a:pt x="963" y="311"/>
                  </a:cubicBezTo>
                  <a:cubicBezTo>
                    <a:pt x="1044" y="294"/>
                    <a:pt x="1096" y="214"/>
                    <a:pt x="1078" y="133"/>
                  </a:cubicBezTo>
                  <a:close/>
                  <a:moveTo>
                    <a:pt x="1078" y="13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 name="Grupo 27">
            <a:extLst>
              <a:ext uri="{FF2B5EF4-FFF2-40B4-BE49-F238E27FC236}">
                <a16:creationId xmlns:a16="http://schemas.microsoft.com/office/drawing/2014/main" id="{C13342B8-06C1-DBF7-9488-D13CE683278E}"/>
              </a:ext>
            </a:extLst>
          </p:cNvPr>
          <p:cNvGrpSpPr/>
          <p:nvPr/>
        </p:nvGrpSpPr>
        <p:grpSpPr>
          <a:xfrm>
            <a:off x="4414476" y="2630478"/>
            <a:ext cx="325438" cy="395287"/>
            <a:chOff x="5511800" y="1658938"/>
            <a:chExt cx="325438" cy="395287"/>
          </a:xfrm>
          <a:solidFill>
            <a:schemeClr val="tx1"/>
          </a:solidFill>
        </p:grpSpPr>
        <p:sp>
          <p:nvSpPr>
            <p:cNvPr id="29" name="Freeform 353">
              <a:extLst>
                <a:ext uri="{FF2B5EF4-FFF2-40B4-BE49-F238E27FC236}">
                  <a16:creationId xmlns:a16="http://schemas.microsoft.com/office/drawing/2014/main" id="{622F56BE-F5E5-FB7E-E4B5-B7EB4BA2C00A}"/>
                </a:ext>
              </a:extLst>
            </p:cNvPr>
            <p:cNvSpPr>
              <a:spLocks noEditPoints="1"/>
            </p:cNvSpPr>
            <p:nvPr/>
          </p:nvSpPr>
          <p:spPr bwMode="auto">
            <a:xfrm>
              <a:off x="5610225" y="2005013"/>
              <a:ext cx="36513" cy="30162"/>
            </a:xfrm>
            <a:custGeom>
              <a:avLst/>
              <a:gdLst>
                <a:gd name="T0" fmla="*/ 784 w 933"/>
                <a:gd name="T1" fmla="*/ 0 h 774"/>
                <a:gd name="T2" fmla="*/ 149 w 933"/>
                <a:gd name="T3" fmla="*/ 0 h 774"/>
                <a:gd name="T4" fmla="*/ 0 w 933"/>
                <a:gd name="T5" fmla="*/ 149 h 774"/>
                <a:gd name="T6" fmla="*/ 0 w 933"/>
                <a:gd name="T7" fmla="*/ 625 h 774"/>
                <a:gd name="T8" fmla="*/ 149 w 933"/>
                <a:gd name="T9" fmla="*/ 774 h 774"/>
                <a:gd name="T10" fmla="*/ 784 w 933"/>
                <a:gd name="T11" fmla="*/ 774 h 774"/>
                <a:gd name="T12" fmla="*/ 933 w 933"/>
                <a:gd name="T13" fmla="*/ 625 h 774"/>
                <a:gd name="T14" fmla="*/ 933 w 933"/>
                <a:gd name="T15" fmla="*/ 149 h 774"/>
                <a:gd name="T16" fmla="*/ 784 w 933"/>
                <a:gd name="T17" fmla="*/ 0 h 774"/>
                <a:gd name="T18" fmla="*/ 635 w 933"/>
                <a:gd name="T19" fmla="*/ 477 h 774"/>
                <a:gd name="T20" fmla="*/ 298 w 933"/>
                <a:gd name="T21" fmla="*/ 477 h 774"/>
                <a:gd name="T22" fmla="*/ 298 w 933"/>
                <a:gd name="T23" fmla="*/ 298 h 774"/>
                <a:gd name="T24" fmla="*/ 635 w 933"/>
                <a:gd name="T25" fmla="*/ 298 h 774"/>
                <a:gd name="T26" fmla="*/ 635 w 933"/>
                <a:gd name="T27" fmla="*/ 477 h 774"/>
                <a:gd name="T28" fmla="*/ 635 w 933"/>
                <a:gd name="T29" fmla="*/ 477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3" h="774">
                  <a:moveTo>
                    <a:pt x="784" y="0"/>
                  </a:moveTo>
                  <a:lnTo>
                    <a:pt x="149" y="0"/>
                  </a:lnTo>
                  <a:cubicBezTo>
                    <a:pt x="67" y="0"/>
                    <a:pt x="0" y="67"/>
                    <a:pt x="0" y="149"/>
                  </a:cubicBezTo>
                  <a:lnTo>
                    <a:pt x="0" y="625"/>
                  </a:lnTo>
                  <a:cubicBezTo>
                    <a:pt x="0" y="708"/>
                    <a:pt x="67" y="774"/>
                    <a:pt x="149" y="774"/>
                  </a:cubicBezTo>
                  <a:lnTo>
                    <a:pt x="784" y="774"/>
                  </a:lnTo>
                  <a:cubicBezTo>
                    <a:pt x="866" y="774"/>
                    <a:pt x="933" y="708"/>
                    <a:pt x="933" y="625"/>
                  </a:cubicBezTo>
                  <a:lnTo>
                    <a:pt x="933" y="149"/>
                  </a:lnTo>
                  <a:cubicBezTo>
                    <a:pt x="933" y="67"/>
                    <a:pt x="866" y="0"/>
                    <a:pt x="784" y="0"/>
                  </a:cubicBezTo>
                  <a:close/>
                  <a:moveTo>
                    <a:pt x="635" y="477"/>
                  </a:moveTo>
                  <a:lnTo>
                    <a:pt x="298" y="477"/>
                  </a:lnTo>
                  <a:lnTo>
                    <a:pt x="298" y="298"/>
                  </a:lnTo>
                  <a:lnTo>
                    <a:pt x="635" y="298"/>
                  </a:lnTo>
                  <a:lnTo>
                    <a:pt x="635" y="477"/>
                  </a:lnTo>
                  <a:close/>
                  <a:moveTo>
                    <a:pt x="635" y="47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54">
              <a:extLst>
                <a:ext uri="{FF2B5EF4-FFF2-40B4-BE49-F238E27FC236}">
                  <a16:creationId xmlns:a16="http://schemas.microsoft.com/office/drawing/2014/main" id="{973587CE-670E-2A14-55EE-AD028BBA6383}"/>
                </a:ext>
              </a:extLst>
            </p:cNvPr>
            <p:cNvSpPr>
              <a:spLocks noEditPoints="1"/>
            </p:cNvSpPr>
            <p:nvPr/>
          </p:nvSpPr>
          <p:spPr bwMode="auto">
            <a:xfrm>
              <a:off x="5610225" y="1684338"/>
              <a:ext cx="36513" cy="11112"/>
            </a:xfrm>
            <a:custGeom>
              <a:avLst/>
              <a:gdLst>
                <a:gd name="T0" fmla="*/ 784 w 933"/>
                <a:gd name="T1" fmla="*/ 0 h 298"/>
                <a:gd name="T2" fmla="*/ 149 w 933"/>
                <a:gd name="T3" fmla="*/ 0 h 298"/>
                <a:gd name="T4" fmla="*/ 0 w 933"/>
                <a:gd name="T5" fmla="*/ 149 h 298"/>
                <a:gd name="T6" fmla="*/ 149 w 933"/>
                <a:gd name="T7" fmla="*/ 298 h 298"/>
                <a:gd name="T8" fmla="*/ 784 w 933"/>
                <a:gd name="T9" fmla="*/ 298 h 298"/>
                <a:gd name="T10" fmla="*/ 933 w 933"/>
                <a:gd name="T11" fmla="*/ 149 h 298"/>
                <a:gd name="T12" fmla="*/ 784 w 933"/>
                <a:gd name="T13" fmla="*/ 0 h 298"/>
                <a:gd name="T14" fmla="*/ 784 w 933"/>
                <a:gd name="T15" fmla="*/ 0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784" y="0"/>
                  </a:moveTo>
                  <a:lnTo>
                    <a:pt x="149" y="0"/>
                  </a:lnTo>
                  <a:cubicBezTo>
                    <a:pt x="67" y="0"/>
                    <a:pt x="0" y="67"/>
                    <a:pt x="0" y="149"/>
                  </a:cubicBezTo>
                  <a:cubicBezTo>
                    <a:pt x="0" y="231"/>
                    <a:pt x="67" y="298"/>
                    <a:pt x="149" y="298"/>
                  </a:cubicBezTo>
                  <a:lnTo>
                    <a:pt x="784" y="298"/>
                  </a:lnTo>
                  <a:cubicBezTo>
                    <a:pt x="866" y="298"/>
                    <a:pt x="933" y="231"/>
                    <a:pt x="933" y="149"/>
                  </a:cubicBezTo>
                  <a:cubicBezTo>
                    <a:pt x="933" y="66"/>
                    <a:pt x="866" y="0"/>
                    <a:pt x="784" y="0"/>
                  </a:cubicBezTo>
                  <a:close/>
                  <a:moveTo>
                    <a:pt x="784"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355">
              <a:extLst>
                <a:ext uri="{FF2B5EF4-FFF2-40B4-BE49-F238E27FC236}">
                  <a16:creationId xmlns:a16="http://schemas.microsoft.com/office/drawing/2014/main" id="{6300A4F7-2EC1-D61C-839F-500DFC21063B}"/>
                </a:ext>
              </a:extLst>
            </p:cNvPr>
            <p:cNvSpPr>
              <a:spLocks noEditPoints="1"/>
            </p:cNvSpPr>
            <p:nvPr/>
          </p:nvSpPr>
          <p:spPr bwMode="auto">
            <a:xfrm>
              <a:off x="5578475" y="1782763"/>
              <a:ext cx="49213" cy="11112"/>
            </a:xfrm>
            <a:custGeom>
              <a:avLst/>
              <a:gdLst>
                <a:gd name="T0" fmla="*/ 1102 w 1251"/>
                <a:gd name="T1" fmla="*/ 0 h 297"/>
                <a:gd name="T2" fmla="*/ 149 w 1251"/>
                <a:gd name="T3" fmla="*/ 0 h 297"/>
                <a:gd name="T4" fmla="*/ 0 w 1251"/>
                <a:gd name="T5" fmla="*/ 148 h 297"/>
                <a:gd name="T6" fmla="*/ 149 w 1251"/>
                <a:gd name="T7" fmla="*/ 297 h 297"/>
                <a:gd name="T8" fmla="*/ 1102 w 1251"/>
                <a:gd name="T9" fmla="*/ 297 h 297"/>
                <a:gd name="T10" fmla="*/ 1251 w 1251"/>
                <a:gd name="T11" fmla="*/ 148 h 297"/>
                <a:gd name="T12" fmla="*/ 1102 w 1251"/>
                <a:gd name="T13" fmla="*/ 0 h 297"/>
                <a:gd name="T14" fmla="*/ 1102 w 1251"/>
                <a:gd name="T15" fmla="*/ 0 h 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297">
                  <a:moveTo>
                    <a:pt x="1102" y="0"/>
                  </a:moveTo>
                  <a:lnTo>
                    <a:pt x="149" y="0"/>
                  </a:lnTo>
                  <a:cubicBezTo>
                    <a:pt x="67" y="0"/>
                    <a:pt x="0" y="66"/>
                    <a:pt x="0" y="148"/>
                  </a:cubicBezTo>
                  <a:cubicBezTo>
                    <a:pt x="0" y="231"/>
                    <a:pt x="67" y="297"/>
                    <a:pt x="149" y="297"/>
                  </a:cubicBezTo>
                  <a:lnTo>
                    <a:pt x="1102" y="297"/>
                  </a:lnTo>
                  <a:cubicBezTo>
                    <a:pt x="1184" y="297"/>
                    <a:pt x="1251" y="231"/>
                    <a:pt x="1251" y="148"/>
                  </a:cubicBezTo>
                  <a:cubicBezTo>
                    <a:pt x="1251" y="66"/>
                    <a:pt x="1184" y="0"/>
                    <a:pt x="1102" y="0"/>
                  </a:cubicBezTo>
                  <a:close/>
                  <a:moveTo>
                    <a:pt x="1102"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356">
              <a:extLst>
                <a:ext uri="{FF2B5EF4-FFF2-40B4-BE49-F238E27FC236}">
                  <a16:creationId xmlns:a16="http://schemas.microsoft.com/office/drawing/2014/main" id="{8D472FF9-6F75-840C-20CE-F48F73FB29A5}"/>
                </a:ext>
              </a:extLst>
            </p:cNvPr>
            <p:cNvSpPr>
              <a:spLocks noEditPoints="1"/>
            </p:cNvSpPr>
            <p:nvPr/>
          </p:nvSpPr>
          <p:spPr bwMode="auto">
            <a:xfrm>
              <a:off x="5578475" y="1844675"/>
              <a:ext cx="55563" cy="11112"/>
            </a:xfrm>
            <a:custGeom>
              <a:avLst/>
              <a:gdLst>
                <a:gd name="T0" fmla="*/ 1261 w 1409"/>
                <a:gd name="T1" fmla="*/ 0 h 298"/>
                <a:gd name="T2" fmla="*/ 149 w 1409"/>
                <a:gd name="T3" fmla="*/ 0 h 298"/>
                <a:gd name="T4" fmla="*/ 0 w 1409"/>
                <a:gd name="T5" fmla="*/ 149 h 298"/>
                <a:gd name="T6" fmla="*/ 149 w 1409"/>
                <a:gd name="T7" fmla="*/ 298 h 298"/>
                <a:gd name="T8" fmla="*/ 1261 w 1409"/>
                <a:gd name="T9" fmla="*/ 298 h 298"/>
                <a:gd name="T10" fmla="*/ 1409 w 1409"/>
                <a:gd name="T11" fmla="*/ 149 h 298"/>
                <a:gd name="T12" fmla="*/ 1261 w 1409"/>
                <a:gd name="T13" fmla="*/ 0 h 298"/>
                <a:gd name="T14" fmla="*/ 1261 w 1409"/>
                <a:gd name="T15" fmla="*/ 0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9" h="298">
                  <a:moveTo>
                    <a:pt x="1261" y="0"/>
                  </a:moveTo>
                  <a:lnTo>
                    <a:pt x="149" y="0"/>
                  </a:lnTo>
                  <a:cubicBezTo>
                    <a:pt x="67" y="0"/>
                    <a:pt x="0" y="67"/>
                    <a:pt x="0" y="149"/>
                  </a:cubicBezTo>
                  <a:cubicBezTo>
                    <a:pt x="0" y="232"/>
                    <a:pt x="67" y="298"/>
                    <a:pt x="149" y="298"/>
                  </a:cubicBezTo>
                  <a:lnTo>
                    <a:pt x="1261" y="298"/>
                  </a:lnTo>
                  <a:cubicBezTo>
                    <a:pt x="1343" y="298"/>
                    <a:pt x="1409" y="232"/>
                    <a:pt x="1409" y="149"/>
                  </a:cubicBezTo>
                  <a:cubicBezTo>
                    <a:pt x="1409" y="67"/>
                    <a:pt x="1343" y="0"/>
                    <a:pt x="1261" y="0"/>
                  </a:cubicBezTo>
                  <a:close/>
                  <a:moveTo>
                    <a:pt x="1261"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57">
              <a:extLst>
                <a:ext uri="{FF2B5EF4-FFF2-40B4-BE49-F238E27FC236}">
                  <a16:creationId xmlns:a16="http://schemas.microsoft.com/office/drawing/2014/main" id="{197DF324-4BBC-B75C-9406-A06AEBE0B940}"/>
                </a:ext>
              </a:extLst>
            </p:cNvPr>
            <p:cNvSpPr>
              <a:spLocks noEditPoints="1"/>
            </p:cNvSpPr>
            <p:nvPr/>
          </p:nvSpPr>
          <p:spPr bwMode="auto">
            <a:xfrm>
              <a:off x="5511800" y="1658938"/>
              <a:ext cx="325438" cy="395287"/>
            </a:xfrm>
            <a:custGeom>
              <a:avLst/>
              <a:gdLst>
                <a:gd name="T0" fmla="*/ 6015 w 8397"/>
                <a:gd name="T1" fmla="*/ 784 h 10143"/>
                <a:gd name="T2" fmla="*/ 784 w 8397"/>
                <a:gd name="T3" fmla="*/ 0 h 10143"/>
                <a:gd name="T4" fmla="*/ 0 w 8397"/>
                <a:gd name="T5" fmla="*/ 6818 h 10143"/>
                <a:gd name="T6" fmla="*/ 298 w 8397"/>
                <a:gd name="T7" fmla="*/ 6818 h 10143"/>
                <a:gd name="T8" fmla="*/ 5717 w 8397"/>
                <a:gd name="T9" fmla="*/ 1568 h 10143"/>
                <a:gd name="T10" fmla="*/ 5062 w 8397"/>
                <a:gd name="T11" fmla="*/ 2822 h 10143"/>
                <a:gd name="T12" fmla="*/ 4913 w 8397"/>
                <a:gd name="T13" fmla="*/ 2064 h 10143"/>
                <a:gd name="T14" fmla="*/ 953 w 8397"/>
                <a:gd name="T15" fmla="*/ 2213 h 10143"/>
                <a:gd name="T16" fmla="*/ 997 w 8397"/>
                <a:gd name="T17" fmla="*/ 5573 h 10143"/>
                <a:gd name="T18" fmla="*/ 2293 w 8397"/>
                <a:gd name="T19" fmla="*/ 6808 h 10143"/>
                <a:gd name="T20" fmla="*/ 3662 w 8397"/>
                <a:gd name="T21" fmla="*/ 7720 h 10143"/>
                <a:gd name="T22" fmla="*/ 4984 w 8397"/>
                <a:gd name="T23" fmla="*/ 7295 h 10143"/>
                <a:gd name="T24" fmla="*/ 5717 w 8397"/>
                <a:gd name="T25" fmla="*/ 8416 h 10143"/>
                <a:gd name="T26" fmla="*/ 298 w 8397"/>
                <a:gd name="T27" fmla="*/ 7523 h 10143"/>
                <a:gd name="T28" fmla="*/ 0 w 8397"/>
                <a:gd name="T29" fmla="*/ 7523 h 10143"/>
                <a:gd name="T30" fmla="*/ 784 w 8397"/>
                <a:gd name="T31" fmla="*/ 10143 h 10143"/>
                <a:gd name="T32" fmla="*/ 6015 w 8397"/>
                <a:gd name="T33" fmla="*/ 9359 h 10143"/>
                <a:gd name="T34" fmla="*/ 8397 w 8397"/>
                <a:gd name="T35" fmla="*/ 5071 h 10143"/>
                <a:gd name="T36" fmla="*/ 5717 w 8397"/>
                <a:gd name="T37" fmla="*/ 9359 h 10143"/>
                <a:gd name="T38" fmla="*/ 784 w 8397"/>
                <a:gd name="T39" fmla="*/ 9845 h 10143"/>
                <a:gd name="T40" fmla="*/ 298 w 8397"/>
                <a:gd name="T41" fmla="*/ 8714 h 10143"/>
                <a:gd name="T42" fmla="*/ 5717 w 8397"/>
                <a:gd name="T43" fmla="*/ 9359 h 10143"/>
                <a:gd name="T44" fmla="*/ 298 w 8397"/>
                <a:gd name="T45" fmla="*/ 784 h 10143"/>
                <a:gd name="T46" fmla="*/ 5231 w 8397"/>
                <a:gd name="T47" fmla="*/ 297 h 10143"/>
                <a:gd name="T48" fmla="*/ 5717 w 8397"/>
                <a:gd name="T49" fmla="*/ 1270 h 10143"/>
                <a:gd name="T50" fmla="*/ 2144 w 8397"/>
                <a:gd name="T51" fmla="*/ 6300 h 10143"/>
                <a:gd name="T52" fmla="*/ 2144 w 8397"/>
                <a:gd name="T53" fmla="*/ 5617 h 10143"/>
                <a:gd name="T54" fmla="*/ 2442 w 8397"/>
                <a:gd name="T55" fmla="*/ 6510 h 10143"/>
                <a:gd name="T56" fmla="*/ 2293 w 8397"/>
                <a:gd name="T57" fmla="*/ 5319 h 10143"/>
                <a:gd name="T58" fmla="*/ 1251 w 8397"/>
                <a:gd name="T59" fmla="*/ 2362 h 10143"/>
                <a:gd name="T60" fmla="*/ 4764 w 8397"/>
                <a:gd name="T61" fmla="*/ 2936 h 10143"/>
                <a:gd name="T62" fmla="*/ 4278 w 8397"/>
                <a:gd name="T63" fmla="*/ 3176 h 10143"/>
                <a:gd name="T64" fmla="*/ 3335 w 8397"/>
                <a:gd name="T65" fmla="*/ 3324 h 10143"/>
                <a:gd name="T66" fmla="*/ 3997 w 8397"/>
                <a:gd name="T67" fmla="*/ 3473 h 10143"/>
                <a:gd name="T68" fmla="*/ 1896 w 8397"/>
                <a:gd name="T69" fmla="*/ 3970 h 10143"/>
                <a:gd name="T70" fmla="*/ 1896 w 8397"/>
                <a:gd name="T71" fmla="*/ 4267 h 10143"/>
                <a:gd name="T72" fmla="*/ 3335 w 8397"/>
                <a:gd name="T73" fmla="*/ 5071 h 10143"/>
                <a:gd name="T74" fmla="*/ 2442 w 8397"/>
                <a:gd name="T75" fmla="*/ 6510 h 10143"/>
                <a:gd name="T76" fmla="*/ 5025 w 8397"/>
                <a:gd name="T77" fmla="*/ 6993 h 10143"/>
                <a:gd name="T78" fmla="*/ 4076 w 8397"/>
                <a:gd name="T79" fmla="*/ 7451 h 10143"/>
                <a:gd name="T80" fmla="*/ 4304 w 8397"/>
                <a:gd name="T81" fmla="*/ 6553 h 10143"/>
                <a:gd name="T82" fmla="*/ 5866 w 8397"/>
                <a:gd name="T83" fmla="*/ 2997 h 10143"/>
                <a:gd name="T84" fmla="*/ 5866 w 8397"/>
                <a:gd name="T85" fmla="*/ 7145 h 10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97" h="10143">
                  <a:moveTo>
                    <a:pt x="6015" y="2703"/>
                  </a:moveTo>
                  <a:lnTo>
                    <a:pt x="6015" y="784"/>
                  </a:lnTo>
                  <a:cubicBezTo>
                    <a:pt x="6015" y="351"/>
                    <a:pt x="5663" y="0"/>
                    <a:pt x="5231" y="0"/>
                  </a:cubicBezTo>
                  <a:lnTo>
                    <a:pt x="784" y="0"/>
                  </a:lnTo>
                  <a:cubicBezTo>
                    <a:pt x="352" y="0"/>
                    <a:pt x="0" y="351"/>
                    <a:pt x="0" y="784"/>
                  </a:cubicBezTo>
                  <a:lnTo>
                    <a:pt x="0" y="6818"/>
                  </a:lnTo>
                  <a:cubicBezTo>
                    <a:pt x="0" y="6900"/>
                    <a:pt x="67" y="6967"/>
                    <a:pt x="149" y="6967"/>
                  </a:cubicBezTo>
                  <a:cubicBezTo>
                    <a:pt x="231" y="6967"/>
                    <a:pt x="298" y="6900"/>
                    <a:pt x="298" y="6818"/>
                  </a:cubicBezTo>
                  <a:lnTo>
                    <a:pt x="298" y="1568"/>
                  </a:lnTo>
                  <a:lnTo>
                    <a:pt x="5717" y="1568"/>
                  </a:lnTo>
                  <a:lnTo>
                    <a:pt x="5717" y="2703"/>
                  </a:lnTo>
                  <a:cubicBezTo>
                    <a:pt x="5489" y="2716"/>
                    <a:pt x="5270" y="2756"/>
                    <a:pt x="5062" y="2822"/>
                  </a:cubicBezTo>
                  <a:lnTo>
                    <a:pt x="5062" y="2213"/>
                  </a:lnTo>
                  <a:cubicBezTo>
                    <a:pt x="5062" y="2131"/>
                    <a:pt x="4995" y="2064"/>
                    <a:pt x="4913" y="2064"/>
                  </a:cubicBezTo>
                  <a:lnTo>
                    <a:pt x="1102" y="2064"/>
                  </a:lnTo>
                  <a:cubicBezTo>
                    <a:pt x="1020" y="2064"/>
                    <a:pt x="953" y="2131"/>
                    <a:pt x="953" y="2213"/>
                  </a:cubicBezTo>
                  <a:lnTo>
                    <a:pt x="953" y="5468"/>
                  </a:lnTo>
                  <a:cubicBezTo>
                    <a:pt x="953" y="5507"/>
                    <a:pt x="969" y="5546"/>
                    <a:pt x="997" y="5573"/>
                  </a:cubicBezTo>
                  <a:lnTo>
                    <a:pt x="2188" y="6764"/>
                  </a:lnTo>
                  <a:cubicBezTo>
                    <a:pt x="2215" y="6792"/>
                    <a:pt x="2254" y="6808"/>
                    <a:pt x="2293" y="6808"/>
                  </a:cubicBezTo>
                  <a:lnTo>
                    <a:pt x="3993" y="6808"/>
                  </a:lnTo>
                  <a:lnTo>
                    <a:pt x="3662" y="7720"/>
                  </a:lnTo>
                  <a:cubicBezTo>
                    <a:pt x="3616" y="7846"/>
                    <a:pt x="3755" y="7966"/>
                    <a:pt x="3873" y="7901"/>
                  </a:cubicBezTo>
                  <a:lnTo>
                    <a:pt x="4984" y="7295"/>
                  </a:lnTo>
                  <a:cubicBezTo>
                    <a:pt x="5220" y="7377"/>
                    <a:pt x="5465" y="7425"/>
                    <a:pt x="5717" y="7439"/>
                  </a:cubicBezTo>
                  <a:lnTo>
                    <a:pt x="5717" y="8416"/>
                  </a:lnTo>
                  <a:lnTo>
                    <a:pt x="298" y="8416"/>
                  </a:lnTo>
                  <a:lnTo>
                    <a:pt x="298" y="7523"/>
                  </a:lnTo>
                  <a:cubicBezTo>
                    <a:pt x="298" y="7440"/>
                    <a:pt x="231" y="7374"/>
                    <a:pt x="149" y="7374"/>
                  </a:cubicBezTo>
                  <a:cubicBezTo>
                    <a:pt x="67" y="7374"/>
                    <a:pt x="0" y="7440"/>
                    <a:pt x="0" y="7523"/>
                  </a:cubicBezTo>
                  <a:lnTo>
                    <a:pt x="0" y="9359"/>
                  </a:lnTo>
                  <a:cubicBezTo>
                    <a:pt x="0" y="9791"/>
                    <a:pt x="352" y="10143"/>
                    <a:pt x="784" y="10143"/>
                  </a:cubicBezTo>
                  <a:lnTo>
                    <a:pt x="5231" y="10143"/>
                  </a:lnTo>
                  <a:cubicBezTo>
                    <a:pt x="5663" y="10143"/>
                    <a:pt x="6015" y="9791"/>
                    <a:pt x="6015" y="9359"/>
                  </a:cubicBezTo>
                  <a:lnTo>
                    <a:pt x="6015" y="7439"/>
                  </a:lnTo>
                  <a:cubicBezTo>
                    <a:pt x="7341" y="7366"/>
                    <a:pt x="8397" y="6332"/>
                    <a:pt x="8397" y="5071"/>
                  </a:cubicBezTo>
                  <a:cubicBezTo>
                    <a:pt x="8397" y="3810"/>
                    <a:pt x="7341" y="2776"/>
                    <a:pt x="6015" y="2703"/>
                  </a:cubicBezTo>
                  <a:close/>
                  <a:moveTo>
                    <a:pt x="5717" y="9359"/>
                  </a:moveTo>
                  <a:cubicBezTo>
                    <a:pt x="5717" y="9627"/>
                    <a:pt x="5499" y="9845"/>
                    <a:pt x="5231" y="9845"/>
                  </a:cubicBezTo>
                  <a:lnTo>
                    <a:pt x="784" y="9845"/>
                  </a:lnTo>
                  <a:cubicBezTo>
                    <a:pt x="516" y="9845"/>
                    <a:pt x="298" y="9627"/>
                    <a:pt x="298" y="9359"/>
                  </a:cubicBezTo>
                  <a:lnTo>
                    <a:pt x="298" y="8714"/>
                  </a:lnTo>
                  <a:lnTo>
                    <a:pt x="5717" y="8714"/>
                  </a:lnTo>
                  <a:lnTo>
                    <a:pt x="5717" y="9359"/>
                  </a:lnTo>
                  <a:close/>
                  <a:moveTo>
                    <a:pt x="298" y="1270"/>
                  </a:moveTo>
                  <a:lnTo>
                    <a:pt x="298" y="784"/>
                  </a:lnTo>
                  <a:cubicBezTo>
                    <a:pt x="298" y="515"/>
                    <a:pt x="516" y="297"/>
                    <a:pt x="784" y="297"/>
                  </a:cubicBezTo>
                  <a:lnTo>
                    <a:pt x="5231" y="297"/>
                  </a:lnTo>
                  <a:cubicBezTo>
                    <a:pt x="5499" y="297"/>
                    <a:pt x="5717" y="515"/>
                    <a:pt x="5717" y="784"/>
                  </a:cubicBezTo>
                  <a:lnTo>
                    <a:pt x="5717" y="1270"/>
                  </a:lnTo>
                  <a:lnTo>
                    <a:pt x="298" y="1270"/>
                  </a:lnTo>
                  <a:close/>
                  <a:moveTo>
                    <a:pt x="2144" y="6300"/>
                  </a:moveTo>
                  <a:lnTo>
                    <a:pt x="1461" y="5617"/>
                  </a:lnTo>
                  <a:lnTo>
                    <a:pt x="2144" y="5617"/>
                  </a:lnTo>
                  <a:lnTo>
                    <a:pt x="2144" y="6300"/>
                  </a:lnTo>
                  <a:close/>
                  <a:moveTo>
                    <a:pt x="2442" y="6510"/>
                  </a:moveTo>
                  <a:lnTo>
                    <a:pt x="2442" y="5468"/>
                  </a:lnTo>
                  <a:cubicBezTo>
                    <a:pt x="2442" y="5386"/>
                    <a:pt x="2375" y="5319"/>
                    <a:pt x="2293" y="5319"/>
                  </a:cubicBezTo>
                  <a:lnTo>
                    <a:pt x="1251" y="5319"/>
                  </a:lnTo>
                  <a:lnTo>
                    <a:pt x="1251" y="2362"/>
                  </a:lnTo>
                  <a:lnTo>
                    <a:pt x="4764" y="2362"/>
                  </a:lnTo>
                  <a:lnTo>
                    <a:pt x="4764" y="2936"/>
                  </a:lnTo>
                  <a:cubicBezTo>
                    <a:pt x="4611" y="3006"/>
                    <a:pt x="4466" y="3090"/>
                    <a:pt x="4332" y="3186"/>
                  </a:cubicBezTo>
                  <a:cubicBezTo>
                    <a:pt x="4315" y="3179"/>
                    <a:pt x="4297" y="3176"/>
                    <a:pt x="4278" y="3176"/>
                  </a:cubicBezTo>
                  <a:lnTo>
                    <a:pt x="3484" y="3176"/>
                  </a:lnTo>
                  <a:cubicBezTo>
                    <a:pt x="3402" y="3176"/>
                    <a:pt x="3335" y="3242"/>
                    <a:pt x="3335" y="3324"/>
                  </a:cubicBezTo>
                  <a:cubicBezTo>
                    <a:pt x="3335" y="3407"/>
                    <a:pt x="3402" y="3473"/>
                    <a:pt x="3484" y="3473"/>
                  </a:cubicBezTo>
                  <a:lnTo>
                    <a:pt x="3997" y="3473"/>
                  </a:lnTo>
                  <a:cubicBezTo>
                    <a:pt x="3852" y="3623"/>
                    <a:pt x="3727" y="3789"/>
                    <a:pt x="3625" y="3970"/>
                  </a:cubicBezTo>
                  <a:lnTo>
                    <a:pt x="1896" y="3970"/>
                  </a:lnTo>
                  <a:cubicBezTo>
                    <a:pt x="1814" y="3970"/>
                    <a:pt x="1747" y="4036"/>
                    <a:pt x="1747" y="4118"/>
                  </a:cubicBezTo>
                  <a:cubicBezTo>
                    <a:pt x="1747" y="4201"/>
                    <a:pt x="1814" y="4267"/>
                    <a:pt x="1896" y="4267"/>
                  </a:cubicBezTo>
                  <a:lnTo>
                    <a:pt x="3485" y="4267"/>
                  </a:lnTo>
                  <a:cubicBezTo>
                    <a:pt x="3388" y="4518"/>
                    <a:pt x="3335" y="4789"/>
                    <a:pt x="3335" y="5071"/>
                  </a:cubicBezTo>
                  <a:cubicBezTo>
                    <a:pt x="3335" y="5599"/>
                    <a:pt x="3517" y="6099"/>
                    <a:pt x="3854" y="6510"/>
                  </a:cubicBezTo>
                  <a:lnTo>
                    <a:pt x="2442" y="6510"/>
                  </a:lnTo>
                  <a:close/>
                  <a:moveTo>
                    <a:pt x="5866" y="7145"/>
                  </a:moveTo>
                  <a:cubicBezTo>
                    <a:pt x="5575" y="7145"/>
                    <a:pt x="5292" y="7094"/>
                    <a:pt x="5025" y="6993"/>
                  </a:cubicBezTo>
                  <a:cubicBezTo>
                    <a:pt x="4984" y="6978"/>
                    <a:pt x="4939" y="6981"/>
                    <a:pt x="4901" y="7002"/>
                  </a:cubicBezTo>
                  <a:lnTo>
                    <a:pt x="4076" y="7451"/>
                  </a:lnTo>
                  <a:lnTo>
                    <a:pt x="4344" y="6714"/>
                  </a:lnTo>
                  <a:cubicBezTo>
                    <a:pt x="4365" y="6658"/>
                    <a:pt x="4349" y="6594"/>
                    <a:pt x="4304" y="6553"/>
                  </a:cubicBezTo>
                  <a:cubicBezTo>
                    <a:pt x="3871" y="6160"/>
                    <a:pt x="3633" y="5633"/>
                    <a:pt x="3633" y="5071"/>
                  </a:cubicBezTo>
                  <a:cubicBezTo>
                    <a:pt x="3633" y="3927"/>
                    <a:pt x="4635" y="2997"/>
                    <a:pt x="5866" y="2997"/>
                  </a:cubicBezTo>
                  <a:cubicBezTo>
                    <a:pt x="7097" y="2997"/>
                    <a:pt x="8099" y="3927"/>
                    <a:pt x="8099" y="5071"/>
                  </a:cubicBezTo>
                  <a:cubicBezTo>
                    <a:pt x="8099" y="6215"/>
                    <a:pt x="7097" y="7145"/>
                    <a:pt x="5866" y="7145"/>
                  </a:cubicBezTo>
                  <a:close/>
                  <a:moveTo>
                    <a:pt x="5866" y="7145"/>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58">
              <a:extLst>
                <a:ext uri="{FF2B5EF4-FFF2-40B4-BE49-F238E27FC236}">
                  <a16:creationId xmlns:a16="http://schemas.microsoft.com/office/drawing/2014/main" id="{7AD7A807-1DB3-4BCA-B968-572748EAE121}"/>
                </a:ext>
              </a:extLst>
            </p:cNvPr>
            <p:cNvSpPr>
              <a:spLocks noEditPoints="1"/>
            </p:cNvSpPr>
            <p:nvPr/>
          </p:nvSpPr>
          <p:spPr bwMode="auto">
            <a:xfrm>
              <a:off x="5708650" y="1789113"/>
              <a:ext cx="60325" cy="134937"/>
            </a:xfrm>
            <a:custGeom>
              <a:avLst/>
              <a:gdLst>
                <a:gd name="T0" fmla="*/ 1419 w 1568"/>
                <a:gd name="T1" fmla="*/ 1410 h 3474"/>
                <a:gd name="T2" fmla="*/ 1568 w 1568"/>
                <a:gd name="T3" fmla="*/ 1261 h 3474"/>
                <a:gd name="T4" fmla="*/ 1568 w 1568"/>
                <a:gd name="T5" fmla="*/ 1102 h 3474"/>
                <a:gd name="T6" fmla="*/ 943 w 1568"/>
                <a:gd name="T7" fmla="*/ 477 h 3474"/>
                <a:gd name="T8" fmla="*/ 933 w 1568"/>
                <a:gd name="T9" fmla="*/ 477 h 3474"/>
                <a:gd name="T10" fmla="*/ 933 w 1568"/>
                <a:gd name="T11" fmla="*/ 149 h 3474"/>
                <a:gd name="T12" fmla="*/ 784 w 1568"/>
                <a:gd name="T13" fmla="*/ 0 h 3474"/>
                <a:gd name="T14" fmla="*/ 635 w 1568"/>
                <a:gd name="T15" fmla="*/ 149 h 3474"/>
                <a:gd name="T16" fmla="*/ 635 w 1568"/>
                <a:gd name="T17" fmla="*/ 480 h 3474"/>
                <a:gd name="T18" fmla="*/ 0 w 1568"/>
                <a:gd name="T19" fmla="*/ 1181 h 3474"/>
                <a:gd name="T20" fmla="*/ 705 w 1568"/>
                <a:gd name="T21" fmla="*/ 1886 h 3474"/>
                <a:gd name="T22" fmla="*/ 863 w 1568"/>
                <a:gd name="T23" fmla="*/ 1886 h 3474"/>
                <a:gd name="T24" fmla="*/ 1270 w 1568"/>
                <a:gd name="T25" fmla="*/ 2293 h 3474"/>
                <a:gd name="T26" fmla="*/ 863 w 1568"/>
                <a:gd name="T27" fmla="*/ 2700 h 3474"/>
                <a:gd name="T28" fmla="*/ 625 w 1568"/>
                <a:gd name="T29" fmla="*/ 2700 h 3474"/>
                <a:gd name="T30" fmla="*/ 298 w 1568"/>
                <a:gd name="T31" fmla="*/ 2372 h 3474"/>
                <a:gd name="T32" fmla="*/ 149 w 1568"/>
                <a:gd name="T33" fmla="*/ 2223 h 3474"/>
                <a:gd name="T34" fmla="*/ 0 w 1568"/>
                <a:gd name="T35" fmla="*/ 2372 h 3474"/>
                <a:gd name="T36" fmla="*/ 625 w 1568"/>
                <a:gd name="T37" fmla="*/ 2998 h 3474"/>
                <a:gd name="T38" fmla="*/ 635 w 1568"/>
                <a:gd name="T39" fmla="*/ 2998 h 3474"/>
                <a:gd name="T40" fmla="*/ 635 w 1568"/>
                <a:gd name="T41" fmla="*/ 3325 h 3474"/>
                <a:gd name="T42" fmla="*/ 784 w 1568"/>
                <a:gd name="T43" fmla="*/ 3474 h 3474"/>
                <a:gd name="T44" fmla="*/ 933 w 1568"/>
                <a:gd name="T45" fmla="*/ 3325 h 3474"/>
                <a:gd name="T46" fmla="*/ 933 w 1568"/>
                <a:gd name="T47" fmla="*/ 2994 h 3474"/>
                <a:gd name="T48" fmla="*/ 1568 w 1568"/>
                <a:gd name="T49" fmla="*/ 2293 h 3474"/>
                <a:gd name="T50" fmla="*/ 863 w 1568"/>
                <a:gd name="T51" fmla="*/ 1588 h 3474"/>
                <a:gd name="T52" fmla="*/ 705 w 1568"/>
                <a:gd name="T53" fmla="*/ 1588 h 3474"/>
                <a:gd name="T54" fmla="*/ 298 w 1568"/>
                <a:gd name="T55" fmla="*/ 1181 h 3474"/>
                <a:gd name="T56" fmla="*/ 705 w 1568"/>
                <a:gd name="T57" fmla="*/ 774 h 3474"/>
                <a:gd name="T58" fmla="*/ 943 w 1568"/>
                <a:gd name="T59" fmla="*/ 774 h 3474"/>
                <a:gd name="T60" fmla="*/ 1270 w 1568"/>
                <a:gd name="T61" fmla="*/ 1102 h 3474"/>
                <a:gd name="T62" fmla="*/ 1270 w 1568"/>
                <a:gd name="T63" fmla="*/ 1261 h 3474"/>
                <a:gd name="T64" fmla="*/ 1419 w 1568"/>
                <a:gd name="T65" fmla="*/ 1410 h 3474"/>
                <a:gd name="T66" fmla="*/ 1419 w 1568"/>
                <a:gd name="T67" fmla="*/ 1410 h 3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8" h="3474">
                  <a:moveTo>
                    <a:pt x="1419" y="1410"/>
                  </a:moveTo>
                  <a:cubicBezTo>
                    <a:pt x="1501" y="1410"/>
                    <a:pt x="1568" y="1343"/>
                    <a:pt x="1568" y="1261"/>
                  </a:cubicBezTo>
                  <a:lnTo>
                    <a:pt x="1568" y="1102"/>
                  </a:lnTo>
                  <a:cubicBezTo>
                    <a:pt x="1568" y="757"/>
                    <a:pt x="1287" y="477"/>
                    <a:pt x="943" y="477"/>
                  </a:cubicBezTo>
                  <a:lnTo>
                    <a:pt x="933" y="477"/>
                  </a:lnTo>
                  <a:lnTo>
                    <a:pt x="933" y="149"/>
                  </a:lnTo>
                  <a:cubicBezTo>
                    <a:pt x="933" y="67"/>
                    <a:pt x="866" y="0"/>
                    <a:pt x="784" y="0"/>
                  </a:cubicBezTo>
                  <a:cubicBezTo>
                    <a:pt x="702" y="0"/>
                    <a:pt x="635" y="67"/>
                    <a:pt x="635" y="149"/>
                  </a:cubicBezTo>
                  <a:lnTo>
                    <a:pt x="635" y="480"/>
                  </a:lnTo>
                  <a:cubicBezTo>
                    <a:pt x="279" y="515"/>
                    <a:pt x="0" y="816"/>
                    <a:pt x="0" y="1181"/>
                  </a:cubicBezTo>
                  <a:cubicBezTo>
                    <a:pt x="0" y="1570"/>
                    <a:pt x="316" y="1886"/>
                    <a:pt x="705" y="1886"/>
                  </a:cubicBezTo>
                  <a:lnTo>
                    <a:pt x="863" y="1886"/>
                  </a:lnTo>
                  <a:cubicBezTo>
                    <a:pt x="1088" y="1886"/>
                    <a:pt x="1270" y="2069"/>
                    <a:pt x="1270" y="2293"/>
                  </a:cubicBezTo>
                  <a:cubicBezTo>
                    <a:pt x="1270" y="2517"/>
                    <a:pt x="1088" y="2700"/>
                    <a:pt x="863" y="2700"/>
                  </a:cubicBezTo>
                  <a:lnTo>
                    <a:pt x="625" y="2700"/>
                  </a:lnTo>
                  <a:cubicBezTo>
                    <a:pt x="445" y="2700"/>
                    <a:pt x="298" y="2553"/>
                    <a:pt x="298" y="2372"/>
                  </a:cubicBezTo>
                  <a:cubicBezTo>
                    <a:pt x="298" y="2290"/>
                    <a:pt x="231" y="2223"/>
                    <a:pt x="149" y="2223"/>
                  </a:cubicBezTo>
                  <a:cubicBezTo>
                    <a:pt x="66" y="2223"/>
                    <a:pt x="0" y="2290"/>
                    <a:pt x="0" y="2372"/>
                  </a:cubicBezTo>
                  <a:cubicBezTo>
                    <a:pt x="0" y="2717"/>
                    <a:pt x="280" y="2998"/>
                    <a:pt x="625" y="2998"/>
                  </a:cubicBezTo>
                  <a:lnTo>
                    <a:pt x="635" y="2998"/>
                  </a:lnTo>
                  <a:lnTo>
                    <a:pt x="635" y="3325"/>
                  </a:lnTo>
                  <a:cubicBezTo>
                    <a:pt x="635" y="3407"/>
                    <a:pt x="702" y="3474"/>
                    <a:pt x="784" y="3474"/>
                  </a:cubicBezTo>
                  <a:cubicBezTo>
                    <a:pt x="866" y="3474"/>
                    <a:pt x="933" y="3407"/>
                    <a:pt x="933" y="3325"/>
                  </a:cubicBezTo>
                  <a:lnTo>
                    <a:pt x="933" y="2994"/>
                  </a:lnTo>
                  <a:cubicBezTo>
                    <a:pt x="1289" y="2959"/>
                    <a:pt x="1568" y="2658"/>
                    <a:pt x="1568" y="2293"/>
                  </a:cubicBezTo>
                  <a:cubicBezTo>
                    <a:pt x="1568" y="1904"/>
                    <a:pt x="1252" y="1588"/>
                    <a:pt x="863" y="1588"/>
                  </a:cubicBezTo>
                  <a:lnTo>
                    <a:pt x="705" y="1588"/>
                  </a:lnTo>
                  <a:cubicBezTo>
                    <a:pt x="480" y="1588"/>
                    <a:pt x="298" y="1406"/>
                    <a:pt x="298" y="1181"/>
                  </a:cubicBezTo>
                  <a:cubicBezTo>
                    <a:pt x="298" y="957"/>
                    <a:pt x="480" y="774"/>
                    <a:pt x="705" y="774"/>
                  </a:cubicBezTo>
                  <a:lnTo>
                    <a:pt x="943" y="774"/>
                  </a:lnTo>
                  <a:cubicBezTo>
                    <a:pt x="1123" y="774"/>
                    <a:pt x="1270" y="921"/>
                    <a:pt x="1270" y="1102"/>
                  </a:cubicBezTo>
                  <a:lnTo>
                    <a:pt x="1270" y="1261"/>
                  </a:lnTo>
                  <a:cubicBezTo>
                    <a:pt x="1270" y="1343"/>
                    <a:pt x="1337" y="1410"/>
                    <a:pt x="1419" y="1410"/>
                  </a:cubicBezTo>
                  <a:close/>
                  <a:moveTo>
                    <a:pt x="1419" y="141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5" name="Grupo 34">
            <a:extLst>
              <a:ext uri="{FF2B5EF4-FFF2-40B4-BE49-F238E27FC236}">
                <a16:creationId xmlns:a16="http://schemas.microsoft.com/office/drawing/2014/main" id="{27B75D40-C011-9A32-4EFD-2BA009F08691}"/>
              </a:ext>
            </a:extLst>
          </p:cNvPr>
          <p:cNvGrpSpPr/>
          <p:nvPr/>
        </p:nvGrpSpPr>
        <p:grpSpPr>
          <a:xfrm>
            <a:off x="4403209" y="1964343"/>
            <a:ext cx="346075" cy="395287"/>
            <a:chOff x="4772025" y="1658938"/>
            <a:chExt cx="346075" cy="395287"/>
          </a:xfrm>
          <a:solidFill>
            <a:schemeClr val="tx1"/>
          </a:solidFill>
        </p:grpSpPr>
        <p:sp>
          <p:nvSpPr>
            <p:cNvPr id="36" name="Freeform 359">
              <a:extLst>
                <a:ext uri="{FF2B5EF4-FFF2-40B4-BE49-F238E27FC236}">
                  <a16:creationId xmlns:a16="http://schemas.microsoft.com/office/drawing/2014/main" id="{9DFA7AA4-4A34-40EF-7773-0D20A9AEAF09}"/>
                </a:ext>
              </a:extLst>
            </p:cNvPr>
            <p:cNvSpPr>
              <a:spLocks noEditPoints="1"/>
            </p:cNvSpPr>
            <p:nvPr/>
          </p:nvSpPr>
          <p:spPr bwMode="auto">
            <a:xfrm>
              <a:off x="4772025" y="1795463"/>
              <a:ext cx="42863" cy="92075"/>
            </a:xfrm>
            <a:custGeom>
              <a:avLst/>
              <a:gdLst>
                <a:gd name="T0" fmla="*/ 974 w 1122"/>
                <a:gd name="T1" fmla="*/ 1019 h 2359"/>
                <a:gd name="T2" fmla="*/ 1122 w 1122"/>
                <a:gd name="T3" fmla="*/ 870 h 2359"/>
                <a:gd name="T4" fmla="*/ 1122 w 1122"/>
                <a:gd name="T5" fmla="*/ 767 h 2359"/>
                <a:gd name="T6" fmla="*/ 710 w 1122"/>
                <a:gd name="T7" fmla="*/ 311 h 2359"/>
                <a:gd name="T8" fmla="*/ 710 w 1122"/>
                <a:gd name="T9" fmla="*/ 148 h 2359"/>
                <a:gd name="T10" fmla="*/ 561 w 1122"/>
                <a:gd name="T11" fmla="*/ 0 h 2359"/>
                <a:gd name="T12" fmla="*/ 413 w 1122"/>
                <a:gd name="T13" fmla="*/ 148 h 2359"/>
                <a:gd name="T14" fmla="*/ 413 w 1122"/>
                <a:gd name="T15" fmla="*/ 318 h 2359"/>
                <a:gd name="T16" fmla="*/ 0 w 1122"/>
                <a:gd name="T17" fmla="*/ 819 h 2359"/>
                <a:gd name="T18" fmla="*/ 510 w 1122"/>
                <a:gd name="T19" fmla="*/ 1328 h 2359"/>
                <a:gd name="T20" fmla="*/ 613 w 1122"/>
                <a:gd name="T21" fmla="*/ 1328 h 2359"/>
                <a:gd name="T22" fmla="*/ 825 w 1122"/>
                <a:gd name="T23" fmla="*/ 1540 h 2359"/>
                <a:gd name="T24" fmla="*/ 613 w 1122"/>
                <a:gd name="T25" fmla="*/ 1753 h 2359"/>
                <a:gd name="T26" fmla="*/ 458 w 1122"/>
                <a:gd name="T27" fmla="*/ 1753 h 2359"/>
                <a:gd name="T28" fmla="*/ 297 w 1122"/>
                <a:gd name="T29" fmla="*/ 1592 h 2359"/>
                <a:gd name="T30" fmla="*/ 149 w 1122"/>
                <a:gd name="T31" fmla="*/ 1443 h 2359"/>
                <a:gd name="T32" fmla="*/ 0 w 1122"/>
                <a:gd name="T33" fmla="*/ 1592 h 2359"/>
                <a:gd name="T34" fmla="*/ 413 w 1122"/>
                <a:gd name="T35" fmla="*/ 2048 h 2359"/>
                <a:gd name="T36" fmla="*/ 413 w 1122"/>
                <a:gd name="T37" fmla="*/ 2211 h 2359"/>
                <a:gd name="T38" fmla="*/ 561 w 1122"/>
                <a:gd name="T39" fmla="*/ 2359 h 2359"/>
                <a:gd name="T40" fmla="*/ 710 w 1122"/>
                <a:gd name="T41" fmla="*/ 2211 h 2359"/>
                <a:gd name="T42" fmla="*/ 710 w 1122"/>
                <a:gd name="T43" fmla="*/ 2041 h 2359"/>
                <a:gd name="T44" fmla="*/ 1122 w 1122"/>
                <a:gd name="T45" fmla="*/ 1540 h 2359"/>
                <a:gd name="T46" fmla="*/ 613 w 1122"/>
                <a:gd name="T47" fmla="*/ 1031 h 2359"/>
                <a:gd name="T48" fmla="*/ 510 w 1122"/>
                <a:gd name="T49" fmla="*/ 1031 h 2359"/>
                <a:gd name="T50" fmla="*/ 298 w 1122"/>
                <a:gd name="T51" fmla="*/ 819 h 2359"/>
                <a:gd name="T52" fmla="*/ 510 w 1122"/>
                <a:gd name="T53" fmla="*/ 606 h 2359"/>
                <a:gd name="T54" fmla="*/ 664 w 1122"/>
                <a:gd name="T55" fmla="*/ 606 h 2359"/>
                <a:gd name="T56" fmla="*/ 825 w 1122"/>
                <a:gd name="T57" fmla="*/ 767 h 2359"/>
                <a:gd name="T58" fmla="*/ 825 w 1122"/>
                <a:gd name="T59" fmla="*/ 870 h 2359"/>
                <a:gd name="T60" fmla="*/ 974 w 1122"/>
                <a:gd name="T61" fmla="*/ 1019 h 2359"/>
                <a:gd name="T62" fmla="*/ 974 w 1122"/>
                <a:gd name="T63" fmla="*/ 1019 h 2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2" h="2359">
                  <a:moveTo>
                    <a:pt x="974" y="1019"/>
                  </a:moveTo>
                  <a:cubicBezTo>
                    <a:pt x="1056" y="1019"/>
                    <a:pt x="1122" y="952"/>
                    <a:pt x="1122" y="870"/>
                  </a:cubicBezTo>
                  <a:lnTo>
                    <a:pt x="1122" y="767"/>
                  </a:lnTo>
                  <a:cubicBezTo>
                    <a:pt x="1122" y="530"/>
                    <a:pt x="941" y="334"/>
                    <a:pt x="710" y="311"/>
                  </a:cubicBezTo>
                  <a:lnTo>
                    <a:pt x="710" y="148"/>
                  </a:lnTo>
                  <a:cubicBezTo>
                    <a:pt x="710" y="66"/>
                    <a:pt x="643" y="0"/>
                    <a:pt x="561" y="0"/>
                  </a:cubicBezTo>
                  <a:cubicBezTo>
                    <a:pt x="479" y="0"/>
                    <a:pt x="413" y="66"/>
                    <a:pt x="413" y="148"/>
                  </a:cubicBezTo>
                  <a:lnTo>
                    <a:pt x="413" y="318"/>
                  </a:lnTo>
                  <a:cubicBezTo>
                    <a:pt x="178" y="364"/>
                    <a:pt x="0" y="571"/>
                    <a:pt x="0" y="819"/>
                  </a:cubicBezTo>
                  <a:cubicBezTo>
                    <a:pt x="0" y="1100"/>
                    <a:pt x="229" y="1328"/>
                    <a:pt x="510" y="1328"/>
                  </a:cubicBezTo>
                  <a:lnTo>
                    <a:pt x="613" y="1328"/>
                  </a:lnTo>
                  <a:cubicBezTo>
                    <a:pt x="730" y="1328"/>
                    <a:pt x="825" y="1423"/>
                    <a:pt x="825" y="1540"/>
                  </a:cubicBezTo>
                  <a:cubicBezTo>
                    <a:pt x="825" y="1657"/>
                    <a:pt x="730" y="1753"/>
                    <a:pt x="613" y="1753"/>
                  </a:cubicBezTo>
                  <a:lnTo>
                    <a:pt x="458" y="1753"/>
                  </a:lnTo>
                  <a:cubicBezTo>
                    <a:pt x="370" y="1753"/>
                    <a:pt x="297" y="1680"/>
                    <a:pt x="297" y="1592"/>
                  </a:cubicBezTo>
                  <a:cubicBezTo>
                    <a:pt x="297" y="1510"/>
                    <a:pt x="231" y="1443"/>
                    <a:pt x="149" y="1443"/>
                  </a:cubicBezTo>
                  <a:cubicBezTo>
                    <a:pt x="67" y="1443"/>
                    <a:pt x="0" y="1510"/>
                    <a:pt x="0" y="1592"/>
                  </a:cubicBezTo>
                  <a:cubicBezTo>
                    <a:pt x="0" y="1829"/>
                    <a:pt x="181" y="2025"/>
                    <a:pt x="413" y="2048"/>
                  </a:cubicBezTo>
                  <a:lnTo>
                    <a:pt x="413" y="2211"/>
                  </a:lnTo>
                  <a:cubicBezTo>
                    <a:pt x="413" y="2293"/>
                    <a:pt x="479" y="2359"/>
                    <a:pt x="561" y="2359"/>
                  </a:cubicBezTo>
                  <a:cubicBezTo>
                    <a:pt x="643" y="2359"/>
                    <a:pt x="710" y="2293"/>
                    <a:pt x="710" y="2211"/>
                  </a:cubicBezTo>
                  <a:lnTo>
                    <a:pt x="710" y="2041"/>
                  </a:lnTo>
                  <a:cubicBezTo>
                    <a:pt x="945" y="1995"/>
                    <a:pt x="1122" y="1788"/>
                    <a:pt x="1122" y="1540"/>
                  </a:cubicBezTo>
                  <a:cubicBezTo>
                    <a:pt x="1122" y="1259"/>
                    <a:pt x="894" y="1031"/>
                    <a:pt x="613" y="1031"/>
                  </a:cubicBezTo>
                  <a:lnTo>
                    <a:pt x="510" y="1031"/>
                  </a:lnTo>
                  <a:cubicBezTo>
                    <a:pt x="393" y="1031"/>
                    <a:pt x="298" y="936"/>
                    <a:pt x="298" y="819"/>
                  </a:cubicBezTo>
                  <a:cubicBezTo>
                    <a:pt x="298" y="702"/>
                    <a:pt x="393" y="606"/>
                    <a:pt x="510" y="606"/>
                  </a:cubicBezTo>
                  <a:lnTo>
                    <a:pt x="664" y="606"/>
                  </a:lnTo>
                  <a:cubicBezTo>
                    <a:pt x="753" y="606"/>
                    <a:pt x="825" y="679"/>
                    <a:pt x="825" y="767"/>
                  </a:cubicBezTo>
                  <a:lnTo>
                    <a:pt x="825" y="870"/>
                  </a:lnTo>
                  <a:cubicBezTo>
                    <a:pt x="825" y="952"/>
                    <a:pt x="892" y="1019"/>
                    <a:pt x="974" y="1019"/>
                  </a:cubicBezTo>
                  <a:close/>
                  <a:moveTo>
                    <a:pt x="974" y="101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60">
              <a:extLst>
                <a:ext uri="{FF2B5EF4-FFF2-40B4-BE49-F238E27FC236}">
                  <a16:creationId xmlns:a16="http://schemas.microsoft.com/office/drawing/2014/main" id="{36AC95D0-4196-D198-2A34-CBEE7256A0CA}"/>
                </a:ext>
              </a:extLst>
            </p:cNvPr>
            <p:cNvSpPr>
              <a:spLocks noEditPoints="1"/>
            </p:cNvSpPr>
            <p:nvPr/>
          </p:nvSpPr>
          <p:spPr bwMode="auto">
            <a:xfrm>
              <a:off x="5030788" y="1665288"/>
              <a:ext cx="44450" cy="92075"/>
            </a:xfrm>
            <a:custGeom>
              <a:avLst/>
              <a:gdLst>
                <a:gd name="T0" fmla="*/ 974 w 1122"/>
                <a:gd name="T1" fmla="*/ 1019 h 2360"/>
                <a:gd name="T2" fmla="*/ 1122 w 1122"/>
                <a:gd name="T3" fmla="*/ 871 h 2360"/>
                <a:gd name="T4" fmla="*/ 1122 w 1122"/>
                <a:gd name="T5" fmla="*/ 768 h 2360"/>
                <a:gd name="T6" fmla="*/ 710 w 1122"/>
                <a:gd name="T7" fmla="*/ 312 h 2360"/>
                <a:gd name="T8" fmla="*/ 710 w 1122"/>
                <a:gd name="T9" fmla="*/ 149 h 2360"/>
                <a:gd name="T10" fmla="*/ 561 w 1122"/>
                <a:gd name="T11" fmla="*/ 0 h 2360"/>
                <a:gd name="T12" fmla="*/ 412 w 1122"/>
                <a:gd name="T13" fmla="*/ 149 h 2360"/>
                <a:gd name="T14" fmla="*/ 412 w 1122"/>
                <a:gd name="T15" fmla="*/ 319 h 2360"/>
                <a:gd name="T16" fmla="*/ 0 w 1122"/>
                <a:gd name="T17" fmla="*/ 819 h 2360"/>
                <a:gd name="T18" fmla="*/ 510 w 1122"/>
                <a:gd name="T19" fmla="*/ 1329 h 2360"/>
                <a:gd name="T20" fmla="*/ 613 w 1122"/>
                <a:gd name="T21" fmla="*/ 1329 h 2360"/>
                <a:gd name="T22" fmla="*/ 825 w 1122"/>
                <a:gd name="T23" fmla="*/ 1541 h 2360"/>
                <a:gd name="T24" fmla="*/ 613 w 1122"/>
                <a:gd name="T25" fmla="*/ 1753 h 2360"/>
                <a:gd name="T26" fmla="*/ 458 w 1122"/>
                <a:gd name="T27" fmla="*/ 1753 h 2360"/>
                <a:gd name="T28" fmla="*/ 297 w 1122"/>
                <a:gd name="T29" fmla="*/ 1592 h 2360"/>
                <a:gd name="T30" fmla="*/ 149 w 1122"/>
                <a:gd name="T31" fmla="*/ 1444 h 2360"/>
                <a:gd name="T32" fmla="*/ 0 w 1122"/>
                <a:gd name="T33" fmla="*/ 1592 h 2360"/>
                <a:gd name="T34" fmla="*/ 412 w 1122"/>
                <a:gd name="T35" fmla="*/ 2048 h 2360"/>
                <a:gd name="T36" fmla="*/ 412 w 1122"/>
                <a:gd name="T37" fmla="*/ 2211 h 2360"/>
                <a:gd name="T38" fmla="*/ 561 w 1122"/>
                <a:gd name="T39" fmla="*/ 2360 h 2360"/>
                <a:gd name="T40" fmla="*/ 710 w 1122"/>
                <a:gd name="T41" fmla="*/ 2211 h 2360"/>
                <a:gd name="T42" fmla="*/ 710 w 1122"/>
                <a:gd name="T43" fmla="*/ 2041 h 2360"/>
                <a:gd name="T44" fmla="*/ 1122 w 1122"/>
                <a:gd name="T45" fmla="*/ 1541 h 2360"/>
                <a:gd name="T46" fmla="*/ 613 w 1122"/>
                <a:gd name="T47" fmla="*/ 1031 h 2360"/>
                <a:gd name="T48" fmla="*/ 510 w 1122"/>
                <a:gd name="T49" fmla="*/ 1031 h 2360"/>
                <a:gd name="T50" fmla="*/ 297 w 1122"/>
                <a:gd name="T51" fmla="*/ 819 h 2360"/>
                <a:gd name="T52" fmla="*/ 510 w 1122"/>
                <a:gd name="T53" fmla="*/ 607 h 2360"/>
                <a:gd name="T54" fmla="*/ 664 w 1122"/>
                <a:gd name="T55" fmla="*/ 607 h 2360"/>
                <a:gd name="T56" fmla="*/ 825 w 1122"/>
                <a:gd name="T57" fmla="*/ 768 h 2360"/>
                <a:gd name="T58" fmla="*/ 825 w 1122"/>
                <a:gd name="T59" fmla="*/ 871 h 2360"/>
                <a:gd name="T60" fmla="*/ 974 w 1122"/>
                <a:gd name="T61" fmla="*/ 1019 h 2360"/>
                <a:gd name="T62" fmla="*/ 974 w 1122"/>
                <a:gd name="T63" fmla="*/ 1019 h 2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2" h="2360">
                  <a:moveTo>
                    <a:pt x="974" y="1019"/>
                  </a:moveTo>
                  <a:cubicBezTo>
                    <a:pt x="1056" y="1019"/>
                    <a:pt x="1122" y="953"/>
                    <a:pt x="1122" y="871"/>
                  </a:cubicBezTo>
                  <a:lnTo>
                    <a:pt x="1122" y="768"/>
                  </a:lnTo>
                  <a:cubicBezTo>
                    <a:pt x="1122" y="530"/>
                    <a:pt x="941" y="335"/>
                    <a:pt x="710" y="312"/>
                  </a:cubicBezTo>
                  <a:lnTo>
                    <a:pt x="710" y="149"/>
                  </a:lnTo>
                  <a:cubicBezTo>
                    <a:pt x="710" y="67"/>
                    <a:pt x="643" y="0"/>
                    <a:pt x="561" y="0"/>
                  </a:cubicBezTo>
                  <a:cubicBezTo>
                    <a:pt x="479" y="0"/>
                    <a:pt x="412" y="67"/>
                    <a:pt x="412" y="149"/>
                  </a:cubicBezTo>
                  <a:lnTo>
                    <a:pt x="412" y="319"/>
                  </a:lnTo>
                  <a:cubicBezTo>
                    <a:pt x="178" y="364"/>
                    <a:pt x="0" y="571"/>
                    <a:pt x="0" y="819"/>
                  </a:cubicBezTo>
                  <a:cubicBezTo>
                    <a:pt x="0" y="1100"/>
                    <a:pt x="229" y="1329"/>
                    <a:pt x="510" y="1329"/>
                  </a:cubicBezTo>
                  <a:lnTo>
                    <a:pt x="613" y="1329"/>
                  </a:lnTo>
                  <a:cubicBezTo>
                    <a:pt x="730" y="1329"/>
                    <a:pt x="825" y="1424"/>
                    <a:pt x="825" y="1541"/>
                  </a:cubicBezTo>
                  <a:cubicBezTo>
                    <a:pt x="825" y="1658"/>
                    <a:pt x="730" y="1753"/>
                    <a:pt x="613" y="1753"/>
                  </a:cubicBezTo>
                  <a:lnTo>
                    <a:pt x="458" y="1753"/>
                  </a:lnTo>
                  <a:cubicBezTo>
                    <a:pt x="369" y="1753"/>
                    <a:pt x="297" y="1681"/>
                    <a:pt x="297" y="1592"/>
                  </a:cubicBezTo>
                  <a:cubicBezTo>
                    <a:pt x="297" y="1510"/>
                    <a:pt x="231" y="1444"/>
                    <a:pt x="149" y="1444"/>
                  </a:cubicBezTo>
                  <a:cubicBezTo>
                    <a:pt x="66" y="1444"/>
                    <a:pt x="0" y="1510"/>
                    <a:pt x="0" y="1592"/>
                  </a:cubicBezTo>
                  <a:cubicBezTo>
                    <a:pt x="0" y="1830"/>
                    <a:pt x="181" y="2025"/>
                    <a:pt x="412" y="2048"/>
                  </a:cubicBezTo>
                  <a:lnTo>
                    <a:pt x="412" y="2211"/>
                  </a:lnTo>
                  <a:cubicBezTo>
                    <a:pt x="412" y="2293"/>
                    <a:pt x="479" y="2360"/>
                    <a:pt x="561" y="2360"/>
                  </a:cubicBezTo>
                  <a:cubicBezTo>
                    <a:pt x="643" y="2360"/>
                    <a:pt x="710" y="2293"/>
                    <a:pt x="710" y="2211"/>
                  </a:cubicBezTo>
                  <a:lnTo>
                    <a:pt x="710" y="2041"/>
                  </a:lnTo>
                  <a:cubicBezTo>
                    <a:pt x="945" y="1996"/>
                    <a:pt x="1122" y="1789"/>
                    <a:pt x="1122" y="1541"/>
                  </a:cubicBezTo>
                  <a:cubicBezTo>
                    <a:pt x="1122" y="1260"/>
                    <a:pt x="894" y="1031"/>
                    <a:pt x="613" y="1031"/>
                  </a:cubicBezTo>
                  <a:lnTo>
                    <a:pt x="510" y="1031"/>
                  </a:lnTo>
                  <a:cubicBezTo>
                    <a:pt x="393" y="1031"/>
                    <a:pt x="297" y="936"/>
                    <a:pt x="297" y="819"/>
                  </a:cubicBezTo>
                  <a:cubicBezTo>
                    <a:pt x="297" y="702"/>
                    <a:pt x="393" y="607"/>
                    <a:pt x="510" y="607"/>
                  </a:cubicBezTo>
                  <a:lnTo>
                    <a:pt x="664" y="607"/>
                  </a:lnTo>
                  <a:cubicBezTo>
                    <a:pt x="753" y="607"/>
                    <a:pt x="825" y="679"/>
                    <a:pt x="825" y="768"/>
                  </a:cubicBezTo>
                  <a:lnTo>
                    <a:pt x="825" y="871"/>
                  </a:lnTo>
                  <a:cubicBezTo>
                    <a:pt x="825" y="953"/>
                    <a:pt x="891" y="1019"/>
                    <a:pt x="974" y="1019"/>
                  </a:cubicBezTo>
                  <a:close/>
                  <a:moveTo>
                    <a:pt x="974" y="101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361">
              <a:extLst>
                <a:ext uri="{FF2B5EF4-FFF2-40B4-BE49-F238E27FC236}">
                  <a16:creationId xmlns:a16="http://schemas.microsoft.com/office/drawing/2014/main" id="{BFD53B8B-AF6D-6BB1-463D-D5A3EB858466}"/>
                </a:ext>
              </a:extLst>
            </p:cNvPr>
            <p:cNvSpPr>
              <a:spLocks noEditPoints="1"/>
            </p:cNvSpPr>
            <p:nvPr/>
          </p:nvSpPr>
          <p:spPr bwMode="auto">
            <a:xfrm>
              <a:off x="5073650" y="1962150"/>
              <a:ext cx="44450" cy="92075"/>
            </a:xfrm>
            <a:custGeom>
              <a:avLst/>
              <a:gdLst>
                <a:gd name="T0" fmla="*/ 974 w 1123"/>
                <a:gd name="T1" fmla="*/ 1019 h 2360"/>
                <a:gd name="T2" fmla="*/ 1123 w 1123"/>
                <a:gd name="T3" fmla="*/ 870 h 2360"/>
                <a:gd name="T4" fmla="*/ 1123 w 1123"/>
                <a:gd name="T5" fmla="*/ 767 h 2360"/>
                <a:gd name="T6" fmla="*/ 710 w 1123"/>
                <a:gd name="T7" fmla="*/ 311 h 2360"/>
                <a:gd name="T8" fmla="*/ 710 w 1123"/>
                <a:gd name="T9" fmla="*/ 149 h 2360"/>
                <a:gd name="T10" fmla="*/ 562 w 1123"/>
                <a:gd name="T11" fmla="*/ 0 h 2360"/>
                <a:gd name="T12" fmla="*/ 413 w 1123"/>
                <a:gd name="T13" fmla="*/ 149 h 2360"/>
                <a:gd name="T14" fmla="*/ 413 w 1123"/>
                <a:gd name="T15" fmla="*/ 319 h 2360"/>
                <a:gd name="T16" fmla="*/ 1 w 1123"/>
                <a:gd name="T17" fmla="*/ 819 h 2360"/>
                <a:gd name="T18" fmla="*/ 510 w 1123"/>
                <a:gd name="T19" fmla="*/ 1329 h 2360"/>
                <a:gd name="T20" fmla="*/ 613 w 1123"/>
                <a:gd name="T21" fmla="*/ 1329 h 2360"/>
                <a:gd name="T22" fmla="*/ 825 w 1123"/>
                <a:gd name="T23" fmla="*/ 1541 h 2360"/>
                <a:gd name="T24" fmla="*/ 613 w 1123"/>
                <a:gd name="T25" fmla="*/ 1753 h 2360"/>
                <a:gd name="T26" fmla="*/ 459 w 1123"/>
                <a:gd name="T27" fmla="*/ 1753 h 2360"/>
                <a:gd name="T28" fmla="*/ 298 w 1123"/>
                <a:gd name="T29" fmla="*/ 1592 h 2360"/>
                <a:gd name="T30" fmla="*/ 149 w 1123"/>
                <a:gd name="T31" fmla="*/ 1444 h 2360"/>
                <a:gd name="T32" fmla="*/ 0 w 1123"/>
                <a:gd name="T33" fmla="*/ 1592 h 2360"/>
                <a:gd name="T34" fmla="*/ 413 w 1123"/>
                <a:gd name="T35" fmla="*/ 2048 h 2360"/>
                <a:gd name="T36" fmla="*/ 413 w 1123"/>
                <a:gd name="T37" fmla="*/ 2211 h 2360"/>
                <a:gd name="T38" fmla="*/ 562 w 1123"/>
                <a:gd name="T39" fmla="*/ 2360 h 2360"/>
                <a:gd name="T40" fmla="*/ 710 w 1123"/>
                <a:gd name="T41" fmla="*/ 2211 h 2360"/>
                <a:gd name="T42" fmla="*/ 710 w 1123"/>
                <a:gd name="T43" fmla="*/ 2041 h 2360"/>
                <a:gd name="T44" fmla="*/ 1123 w 1123"/>
                <a:gd name="T45" fmla="*/ 1541 h 2360"/>
                <a:gd name="T46" fmla="*/ 613 w 1123"/>
                <a:gd name="T47" fmla="*/ 1031 h 2360"/>
                <a:gd name="T48" fmla="*/ 510 w 1123"/>
                <a:gd name="T49" fmla="*/ 1031 h 2360"/>
                <a:gd name="T50" fmla="*/ 298 w 1123"/>
                <a:gd name="T51" fmla="*/ 819 h 2360"/>
                <a:gd name="T52" fmla="*/ 510 w 1123"/>
                <a:gd name="T53" fmla="*/ 607 h 2360"/>
                <a:gd name="T54" fmla="*/ 665 w 1123"/>
                <a:gd name="T55" fmla="*/ 607 h 2360"/>
                <a:gd name="T56" fmla="*/ 825 w 1123"/>
                <a:gd name="T57" fmla="*/ 767 h 2360"/>
                <a:gd name="T58" fmla="*/ 825 w 1123"/>
                <a:gd name="T59" fmla="*/ 870 h 2360"/>
                <a:gd name="T60" fmla="*/ 974 w 1123"/>
                <a:gd name="T61" fmla="*/ 1019 h 2360"/>
                <a:gd name="T62" fmla="*/ 974 w 1123"/>
                <a:gd name="T63" fmla="*/ 1019 h 2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3" h="2360">
                  <a:moveTo>
                    <a:pt x="974" y="1019"/>
                  </a:moveTo>
                  <a:cubicBezTo>
                    <a:pt x="1056" y="1019"/>
                    <a:pt x="1123" y="952"/>
                    <a:pt x="1123" y="870"/>
                  </a:cubicBezTo>
                  <a:lnTo>
                    <a:pt x="1123" y="767"/>
                  </a:lnTo>
                  <a:cubicBezTo>
                    <a:pt x="1123" y="530"/>
                    <a:pt x="942" y="334"/>
                    <a:pt x="710" y="311"/>
                  </a:cubicBezTo>
                  <a:lnTo>
                    <a:pt x="710" y="149"/>
                  </a:lnTo>
                  <a:cubicBezTo>
                    <a:pt x="710" y="66"/>
                    <a:pt x="644" y="0"/>
                    <a:pt x="562" y="0"/>
                  </a:cubicBezTo>
                  <a:cubicBezTo>
                    <a:pt x="480" y="0"/>
                    <a:pt x="413" y="66"/>
                    <a:pt x="413" y="149"/>
                  </a:cubicBezTo>
                  <a:lnTo>
                    <a:pt x="413" y="319"/>
                  </a:lnTo>
                  <a:cubicBezTo>
                    <a:pt x="178" y="364"/>
                    <a:pt x="1" y="571"/>
                    <a:pt x="1" y="819"/>
                  </a:cubicBezTo>
                  <a:cubicBezTo>
                    <a:pt x="1" y="1100"/>
                    <a:pt x="229" y="1329"/>
                    <a:pt x="510" y="1329"/>
                  </a:cubicBezTo>
                  <a:lnTo>
                    <a:pt x="613" y="1329"/>
                  </a:lnTo>
                  <a:cubicBezTo>
                    <a:pt x="730" y="1329"/>
                    <a:pt x="825" y="1424"/>
                    <a:pt x="825" y="1541"/>
                  </a:cubicBezTo>
                  <a:cubicBezTo>
                    <a:pt x="825" y="1658"/>
                    <a:pt x="730" y="1753"/>
                    <a:pt x="613" y="1753"/>
                  </a:cubicBezTo>
                  <a:lnTo>
                    <a:pt x="459" y="1753"/>
                  </a:lnTo>
                  <a:cubicBezTo>
                    <a:pt x="370" y="1753"/>
                    <a:pt x="298" y="1681"/>
                    <a:pt x="298" y="1592"/>
                  </a:cubicBezTo>
                  <a:cubicBezTo>
                    <a:pt x="298" y="1510"/>
                    <a:pt x="231" y="1444"/>
                    <a:pt x="149" y="1444"/>
                  </a:cubicBezTo>
                  <a:cubicBezTo>
                    <a:pt x="67" y="1444"/>
                    <a:pt x="0" y="1510"/>
                    <a:pt x="0" y="1592"/>
                  </a:cubicBezTo>
                  <a:cubicBezTo>
                    <a:pt x="0" y="1829"/>
                    <a:pt x="182" y="2025"/>
                    <a:pt x="413" y="2048"/>
                  </a:cubicBezTo>
                  <a:lnTo>
                    <a:pt x="413" y="2211"/>
                  </a:lnTo>
                  <a:cubicBezTo>
                    <a:pt x="413" y="2293"/>
                    <a:pt x="479" y="2360"/>
                    <a:pt x="562" y="2360"/>
                  </a:cubicBezTo>
                  <a:cubicBezTo>
                    <a:pt x="644" y="2360"/>
                    <a:pt x="710" y="2293"/>
                    <a:pt x="710" y="2211"/>
                  </a:cubicBezTo>
                  <a:lnTo>
                    <a:pt x="710" y="2041"/>
                  </a:lnTo>
                  <a:cubicBezTo>
                    <a:pt x="945" y="1995"/>
                    <a:pt x="1123" y="1788"/>
                    <a:pt x="1123" y="1541"/>
                  </a:cubicBezTo>
                  <a:cubicBezTo>
                    <a:pt x="1123" y="1260"/>
                    <a:pt x="894" y="1031"/>
                    <a:pt x="613" y="1031"/>
                  </a:cubicBezTo>
                  <a:lnTo>
                    <a:pt x="510" y="1031"/>
                  </a:lnTo>
                  <a:cubicBezTo>
                    <a:pt x="393" y="1031"/>
                    <a:pt x="298" y="936"/>
                    <a:pt x="298" y="819"/>
                  </a:cubicBezTo>
                  <a:cubicBezTo>
                    <a:pt x="298" y="702"/>
                    <a:pt x="393" y="607"/>
                    <a:pt x="510" y="607"/>
                  </a:cubicBezTo>
                  <a:lnTo>
                    <a:pt x="665" y="607"/>
                  </a:lnTo>
                  <a:cubicBezTo>
                    <a:pt x="753" y="607"/>
                    <a:pt x="825" y="679"/>
                    <a:pt x="825" y="767"/>
                  </a:cubicBezTo>
                  <a:lnTo>
                    <a:pt x="825" y="870"/>
                  </a:lnTo>
                  <a:cubicBezTo>
                    <a:pt x="825" y="953"/>
                    <a:pt x="892" y="1019"/>
                    <a:pt x="974" y="1019"/>
                  </a:cubicBezTo>
                  <a:close/>
                  <a:moveTo>
                    <a:pt x="974" y="101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62">
              <a:extLst>
                <a:ext uri="{FF2B5EF4-FFF2-40B4-BE49-F238E27FC236}">
                  <a16:creationId xmlns:a16="http://schemas.microsoft.com/office/drawing/2014/main" id="{35E19632-036D-64E9-5EEC-9B896E335DD6}"/>
                </a:ext>
              </a:extLst>
            </p:cNvPr>
            <p:cNvSpPr>
              <a:spLocks noEditPoints="1"/>
            </p:cNvSpPr>
            <p:nvPr/>
          </p:nvSpPr>
          <p:spPr bwMode="auto">
            <a:xfrm>
              <a:off x="4814888" y="1658938"/>
              <a:ext cx="258763" cy="277812"/>
            </a:xfrm>
            <a:custGeom>
              <a:avLst/>
              <a:gdLst>
                <a:gd name="T0" fmla="*/ 6228 w 6663"/>
                <a:gd name="T1" fmla="*/ 5929 h 7142"/>
                <a:gd name="T2" fmla="*/ 5393 w 6663"/>
                <a:gd name="T3" fmla="*/ 5411 h 7142"/>
                <a:gd name="T4" fmla="*/ 5393 w 6663"/>
                <a:gd name="T5" fmla="*/ 3897 h 7142"/>
                <a:gd name="T6" fmla="*/ 5235 w 6663"/>
                <a:gd name="T7" fmla="*/ 3738 h 7142"/>
                <a:gd name="T8" fmla="*/ 5076 w 6663"/>
                <a:gd name="T9" fmla="*/ 3897 h 7142"/>
                <a:gd name="T10" fmla="*/ 5076 w 6663"/>
                <a:gd name="T11" fmla="*/ 5883 h 7142"/>
                <a:gd name="T12" fmla="*/ 1586 w 6663"/>
                <a:gd name="T13" fmla="*/ 5883 h 7142"/>
                <a:gd name="T14" fmla="*/ 1586 w 6663"/>
                <a:gd name="T15" fmla="*/ 2859 h 7142"/>
                <a:gd name="T16" fmla="*/ 5076 w 6663"/>
                <a:gd name="T17" fmla="*/ 2859 h 7142"/>
                <a:gd name="T18" fmla="*/ 5076 w 6663"/>
                <a:gd name="T19" fmla="*/ 3176 h 7142"/>
                <a:gd name="T20" fmla="*/ 5235 w 6663"/>
                <a:gd name="T21" fmla="*/ 3335 h 7142"/>
                <a:gd name="T22" fmla="*/ 5393 w 6663"/>
                <a:gd name="T23" fmla="*/ 3176 h 7142"/>
                <a:gd name="T24" fmla="*/ 5393 w 6663"/>
                <a:gd name="T25" fmla="*/ 2700 h 7142"/>
                <a:gd name="T26" fmla="*/ 3385 w 6663"/>
                <a:gd name="T27" fmla="*/ 13 h 7142"/>
                <a:gd name="T28" fmla="*/ 3277 w 6663"/>
                <a:gd name="T29" fmla="*/ 13 h 7142"/>
                <a:gd name="T30" fmla="*/ 1269 w 6663"/>
                <a:gd name="T31" fmla="*/ 2700 h 7142"/>
                <a:gd name="T32" fmla="*/ 1269 w 6663"/>
                <a:gd name="T33" fmla="*/ 5411 h 7142"/>
                <a:gd name="T34" fmla="*/ 434 w 6663"/>
                <a:gd name="T35" fmla="*/ 5929 h 7142"/>
                <a:gd name="T36" fmla="*/ 0 w 6663"/>
                <a:gd name="T37" fmla="*/ 6984 h 7142"/>
                <a:gd name="T38" fmla="*/ 158 w 6663"/>
                <a:gd name="T39" fmla="*/ 7142 h 7142"/>
                <a:gd name="T40" fmla="*/ 6504 w 6663"/>
                <a:gd name="T41" fmla="*/ 7142 h 7142"/>
                <a:gd name="T42" fmla="*/ 6663 w 6663"/>
                <a:gd name="T43" fmla="*/ 6984 h 7142"/>
                <a:gd name="T44" fmla="*/ 6228 w 6663"/>
                <a:gd name="T45" fmla="*/ 5929 h 7142"/>
                <a:gd name="T46" fmla="*/ 3331 w 6663"/>
                <a:gd name="T47" fmla="*/ 332 h 7142"/>
                <a:gd name="T48" fmla="*/ 5066 w 6663"/>
                <a:gd name="T49" fmla="*/ 2542 h 7142"/>
                <a:gd name="T50" fmla="*/ 1596 w 6663"/>
                <a:gd name="T51" fmla="*/ 2542 h 7142"/>
                <a:gd name="T52" fmla="*/ 3331 w 6663"/>
                <a:gd name="T53" fmla="*/ 332 h 7142"/>
                <a:gd name="T54" fmla="*/ 1269 w 6663"/>
                <a:gd name="T55" fmla="*/ 6825 h 7142"/>
                <a:gd name="T56" fmla="*/ 332 w 6663"/>
                <a:gd name="T57" fmla="*/ 6825 h 7142"/>
                <a:gd name="T58" fmla="*/ 675 w 6663"/>
                <a:gd name="T59" fmla="*/ 6135 h 7142"/>
                <a:gd name="T60" fmla="*/ 1269 w 6663"/>
                <a:gd name="T61" fmla="*/ 5734 h 7142"/>
                <a:gd name="T62" fmla="*/ 1269 w 6663"/>
                <a:gd name="T63" fmla="*/ 6825 h 7142"/>
                <a:gd name="T64" fmla="*/ 5076 w 6663"/>
                <a:gd name="T65" fmla="*/ 6825 h 7142"/>
                <a:gd name="T66" fmla="*/ 1586 w 6663"/>
                <a:gd name="T67" fmla="*/ 6825 h 7142"/>
                <a:gd name="T68" fmla="*/ 1586 w 6663"/>
                <a:gd name="T69" fmla="*/ 6181 h 7142"/>
                <a:gd name="T70" fmla="*/ 5076 w 6663"/>
                <a:gd name="T71" fmla="*/ 6181 h 7142"/>
                <a:gd name="T72" fmla="*/ 5076 w 6663"/>
                <a:gd name="T73" fmla="*/ 6825 h 7142"/>
                <a:gd name="T74" fmla="*/ 5393 w 6663"/>
                <a:gd name="T75" fmla="*/ 6825 h 7142"/>
                <a:gd name="T76" fmla="*/ 5393 w 6663"/>
                <a:gd name="T77" fmla="*/ 5734 h 7142"/>
                <a:gd name="T78" fmla="*/ 5987 w 6663"/>
                <a:gd name="T79" fmla="*/ 6135 h 7142"/>
                <a:gd name="T80" fmla="*/ 6330 w 6663"/>
                <a:gd name="T81" fmla="*/ 6825 h 7142"/>
                <a:gd name="T82" fmla="*/ 5393 w 6663"/>
                <a:gd name="T83" fmla="*/ 6825 h 7142"/>
                <a:gd name="T84" fmla="*/ 5393 w 6663"/>
                <a:gd name="T85" fmla="*/ 6825 h 7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63" h="7142">
                  <a:moveTo>
                    <a:pt x="6228" y="5929"/>
                  </a:moveTo>
                  <a:cubicBezTo>
                    <a:pt x="5983" y="5643"/>
                    <a:pt x="5686" y="5460"/>
                    <a:pt x="5393" y="5411"/>
                  </a:cubicBezTo>
                  <a:lnTo>
                    <a:pt x="5393" y="3897"/>
                  </a:lnTo>
                  <a:cubicBezTo>
                    <a:pt x="5393" y="3809"/>
                    <a:pt x="5322" y="3738"/>
                    <a:pt x="5235" y="3738"/>
                  </a:cubicBezTo>
                  <a:cubicBezTo>
                    <a:pt x="5147" y="3738"/>
                    <a:pt x="5076" y="3809"/>
                    <a:pt x="5076" y="3897"/>
                  </a:cubicBezTo>
                  <a:lnTo>
                    <a:pt x="5076" y="5883"/>
                  </a:lnTo>
                  <a:lnTo>
                    <a:pt x="1586" y="5883"/>
                  </a:lnTo>
                  <a:lnTo>
                    <a:pt x="1586" y="2859"/>
                  </a:lnTo>
                  <a:lnTo>
                    <a:pt x="5076" y="2859"/>
                  </a:lnTo>
                  <a:lnTo>
                    <a:pt x="5076" y="3176"/>
                  </a:lnTo>
                  <a:cubicBezTo>
                    <a:pt x="5076" y="3264"/>
                    <a:pt x="5147" y="3335"/>
                    <a:pt x="5235" y="3335"/>
                  </a:cubicBezTo>
                  <a:cubicBezTo>
                    <a:pt x="5322" y="3335"/>
                    <a:pt x="5393" y="3264"/>
                    <a:pt x="5393" y="3176"/>
                  </a:cubicBezTo>
                  <a:lnTo>
                    <a:pt x="5393" y="2700"/>
                  </a:lnTo>
                  <a:cubicBezTo>
                    <a:pt x="5393" y="2621"/>
                    <a:pt x="5371" y="735"/>
                    <a:pt x="3385" y="13"/>
                  </a:cubicBezTo>
                  <a:cubicBezTo>
                    <a:pt x="3350" y="0"/>
                    <a:pt x="3312" y="0"/>
                    <a:pt x="3277" y="13"/>
                  </a:cubicBezTo>
                  <a:cubicBezTo>
                    <a:pt x="1292" y="735"/>
                    <a:pt x="1269" y="2621"/>
                    <a:pt x="1269" y="2700"/>
                  </a:cubicBezTo>
                  <a:lnTo>
                    <a:pt x="1269" y="5411"/>
                  </a:lnTo>
                  <a:cubicBezTo>
                    <a:pt x="976" y="5460"/>
                    <a:pt x="679" y="5643"/>
                    <a:pt x="434" y="5929"/>
                  </a:cubicBezTo>
                  <a:cubicBezTo>
                    <a:pt x="162" y="6246"/>
                    <a:pt x="0" y="6641"/>
                    <a:pt x="0" y="6984"/>
                  </a:cubicBezTo>
                  <a:cubicBezTo>
                    <a:pt x="0" y="7071"/>
                    <a:pt x="71" y="7142"/>
                    <a:pt x="158" y="7142"/>
                  </a:cubicBezTo>
                  <a:lnTo>
                    <a:pt x="6504" y="7142"/>
                  </a:lnTo>
                  <a:cubicBezTo>
                    <a:pt x="6592" y="7142"/>
                    <a:pt x="6663" y="7071"/>
                    <a:pt x="6663" y="6984"/>
                  </a:cubicBezTo>
                  <a:cubicBezTo>
                    <a:pt x="6663" y="6641"/>
                    <a:pt x="6500" y="6246"/>
                    <a:pt x="6228" y="5929"/>
                  </a:cubicBezTo>
                  <a:close/>
                  <a:moveTo>
                    <a:pt x="3331" y="332"/>
                  </a:moveTo>
                  <a:cubicBezTo>
                    <a:pt x="4763" y="880"/>
                    <a:pt x="5020" y="2103"/>
                    <a:pt x="5066" y="2542"/>
                  </a:cubicBezTo>
                  <a:lnTo>
                    <a:pt x="1596" y="2542"/>
                  </a:lnTo>
                  <a:cubicBezTo>
                    <a:pt x="1642" y="2103"/>
                    <a:pt x="1899" y="880"/>
                    <a:pt x="3331" y="332"/>
                  </a:cubicBezTo>
                  <a:close/>
                  <a:moveTo>
                    <a:pt x="1269" y="6825"/>
                  </a:moveTo>
                  <a:lnTo>
                    <a:pt x="332" y="6825"/>
                  </a:lnTo>
                  <a:cubicBezTo>
                    <a:pt x="373" y="6596"/>
                    <a:pt x="497" y="6344"/>
                    <a:pt x="675" y="6135"/>
                  </a:cubicBezTo>
                  <a:cubicBezTo>
                    <a:pt x="856" y="5924"/>
                    <a:pt x="1066" y="5784"/>
                    <a:pt x="1269" y="5734"/>
                  </a:cubicBezTo>
                  <a:lnTo>
                    <a:pt x="1269" y="6825"/>
                  </a:lnTo>
                  <a:close/>
                  <a:moveTo>
                    <a:pt x="5076" y="6825"/>
                  </a:moveTo>
                  <a:lnTo>
                    <a:pt x="1586" y="6825"/>
                  </a:lnTo>
                  <a:lnTo>
                    <a:pt x="1586" y="6181"/>
                  </a:lnTo>
                  <a:lnTo>
                    <a:pt x="5076" y="6181"/>
                  </a:lnTo>
                  <a:lnTo>
                    <a:pt x="5076" y="6825"/>
                  </a:lnTo>
                  <a:close/>
                  <a:moveTo>
                    <a:pt x="5393" y="6825"/>
                  </a:moveTo>
                  <a:lnTo>
                    <a:pt x="5393" y="5734"/>
                  </a:lnTo>
                  <a:cubicBezTo>
                    <a:pt x="5596" y="5784"/>
                    <a:pt x="5806" y="5924"/>
                    <a:pt x="5987" y="6135"/>
                  </a:cubicBezTo>
                  <a:cubicBezTo>
                    <a:pt x="6165" y="6344"/>
                    <a:pt x="6289" y="6596"/>
                    <a:pt x="6330" y="6825"/>
                  </a:cubicBezTo>
                  <a:lnTo>
                    <a:pt x="5393" y="6825"/>
                  </a:lnTo>
                  <a:close/>
                  <a:moveTo>
                    <a:pt x="5393" y="6825"/>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63">
              <a:extLst>
                <a:ext uri="{FF2B5EF4-FFF2-40B4-BE49-F238E27FC236}">
                  <a16:creationId xmlns:a16="http://schemas.microsoft.com/office/drawing/2014/main" id="{AEDFBD90-9A98-9525-BEF4-F0E8770DC913}"/>
                </a:ext>
              </a:extLst>
            </p:cNvPr>
            <p:cNvSpPr>
              <a:spLocks noEditPoints="1"/>
            </p:cNvSpPr>
            <p:nvPr/>
          </p:nvSpPr>
          <p:spPr bwMode="auto">
            <a:xfrm>
              <a:off x="4938713" y="1906588"/>
              <a:ext cx="11113" cy="11112"/>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64">
              <a:extLst>
                <a:ext uri="{FF2B5EF4-FFF2-40B4-BE49-F238E27FC236}">
                  <a16:creationId xmlns:a16="http://schemas.microsoft.com/office/drawing/2014/main" id="{BE4613F9-703D-C7A6-FF9A-0DFEE746D679}"/>
                </a:ext>
              </a:extLst>
            </p:cNvPr>
            <p:cNvSpPr>
              <a:spLocks noEditPoints="1"/>
            </p:cNvSpPr>
            <p:nvPr/>
          </p:nvSpPr>
          <p:spPr bwMode="auto">
            <a:xfrm>
              <a:off x="4987925" y="1906588"/>
              <a:ext cx="11113" cy="11112"/>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65">
              <a:extLst>
                <a:ext uri="{FF2B5EF4-FFF2-40B4-BE49-F238E27FC236}">
                  <a16:creationId xmlns:a16="http://schemas.microsoft.com/office/drawing/2014/main" id="{4BD089BC-5B2F-A472-D36C-E019627EE4C5}"/>
                </a:ext>
              </a:extLst>
            </p:cNvPr>
            <p:cNvSpPr>
              <a:spLocks noEditPoints="1"/>
            </p:cNvSpPr>
            <p:nvPr/>
          </p:nvSpPr>
          <p:spPr bwMode="auto">
            <a:xfrm>
              <a:off x="4962525" y="1906588"/>
              <a:ext cx="12700" cy="11112"/>
            </a:xfrm>
            <a:custGeom>
              <a:avLst/>
              <a:gdLst>
                <a:gd name="T0" fmla="*/ 297 w 297"/>
                <a:gd name="T1" fmla="*/ 149 h 298"/>
                <a:gd name="T2" fmla="*/ 149 w 297"/>
                <a:gd name="T3" fmla="*/ 298 h 298"/>
                <a:gd name="T4" fmla="*/ 0 w 297"/>
                <a:gd name="T5" fmla="*/ 149 h 298"/>
                <a:gd name="T6" fmla="*/ 149 w 297"/>
                <a:gd name="T7" fmla="*/ 0 h 298"/>
                <a:gd name="T8" fmla="*/ 297 w 297"/>
                <a:gd name="T9" fmla="*/ 149 h 298"/>
                <a:gd name="T10" fmla="*/ 297 w 297"/>
                <a:gd name="T11" fmla="*/ 149 h 298"/>
              </a:gdLst>
              <a:ahLst/>
              <a:cxnLst>
                <a:cxn ang="0">
                  <a:pos x="T0" y="T1"/>
                </a:cxn>
                <a:cxn ang="0">
                  <a:pos x="T2" y="T3"/>
                </a:cxn>
                <a:cxn ang="0">
                  <a:pos x="T4" y="T5"/>
                </a:cxn>
                <a:cxn ang="0">
                  <a:pos x="T6" y="T7"/>
                </a:cxn>
                <a:cxn ang="0">
                  <a:pos x="T8" y="T9"/>
                </a:cxn>
                <a:cxn ang="0">
                  <a:pos x="T10" y="T11"/>
                </a:cxn>
              </a:cxnLst>
              <a:rect l="0" t="0" r="r" b="b"/>
              <a:pathLst>
                <a:path w="297" h="298">
                  <a:moveTo>
                    <a:pt x="297" y="149"/>
                  </a:moveTo>
                  <a:cubicBezTo>
                    <a:pt x="297" y="231"/>
                    <a:pt x="231" y="298"/>
                    <a:pt x="149" y="298"/>
                  </a:cubicBezTo>
                  <a:cubicBezTo>
                    <a:pt x="67" y="298"/>
                    <a:pt x="0" y="231"/>
                    <a:pt x="0" y="149"/>
                  </a:cubicBezTo>
                  <a:cubicBezTo>
                    <a:pt x="0" y="67"/>
                    <a:pt x="67" y="0"/>
                    <a:pt x="149" y="0"/>
                  </a:cubicBezTo>
                  <a:cubicBezTo>
                    <a:pt x="231" y="0"/>
                    <a:pt x="297" y="67"/>
                    <a:pt x="297" y="149"/>
                  </a:cubicBezTo>
                  <a:close/>
                  <a:moveTo>
                    <a:pt x="297"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66">
              <a:extLst>
                <a:ext uri="{FF2B5EF4-FFF2-40B4-BE49-F238E27FC236}">
                  <a16:creationId xmlns:a16="http://schemas.microsoft.com/office/drawing/2014/main" id="{02E23775-13B5-B1AB-2A01-37D7CD61FA48}"/>
                </a:ext>
              </a:extLst>
            </p:cNvPr>
            <p:cNvSpPr>
              <a:spLocks noEditPoints="1"/>
            </p:cNvSpPr>
            <p:nvPr/>
          </p:nvSpPr>
          <p:spPr bwMode="auto">
            <a:xfrm>
              <a:off x="4889500" y="1906588"/>
              <a:ext cx="11113" cy="11112"/>
            </a:xfrm>
            <a:custGeom>
              <a:avLst/>
              <a:gdLst>
                <a:gd name="T0" fmla="*/ 298 w 298"/>
                <a:gd name="T1" fmla="*/ 149 h 298"/>
                <a:gd name="T2" fmla="*/ 149 w 298"/>
                <a:gd name="T3" fmla="*/ 298 h 298"/>
                <a:gd name="T4" fmla="*/ 0 w 298"/>
                <a:gd name="T5" fmla="*/ 149 h 298"/>
                <a:gd name="T6" fmla="*/ 149 w 298"/>
                <a:gd name="T7" fmla="*/ 0 h 298"/>
                <a:gd name="T8" fmla="*/ 298 w 298"/>
                <a:gd name="T9" fmla="*/ 149 h 298"/>
                <a:gd name="T10" fmla="*/ 298 w 298"/>
                <a:gd name="T11" fmla="*/ 149 h 298"/>
              </a:gdLst>
              <a:ahLst/>
              <a:cxnLst>
                <a:cxn ang="0">
                  <a:pos x="T0" y="T1"/>
                </a:cxn>
                <a:cxn ang="0">
                  <a:pos x="T2" y="T3"/>
                </a:cxn>
                <a:cxn ang="0">
                  <a:pos x="T4" y="T5"/>
                </a:cxn>
                <a:cxn ang="0">
                  <a:pos x="T6" y="T7"/>
                </a:cxn>
                <a:cxn ang="0">
                  <a:pos x="T8" y="T9"/>
                </a:cxn>
                <a:cxn ang="0">
                  <a:pos x="T10" y="T11"/>
                </a:cxn>
              </a:cxnLst>
              <a:rect l="0" t="0" r="r" b="b"/>
              <a:pathLst>
                <a:path w="298" h="298">
                  <a:moveTo>
                    <a:pt x="298" y="149"/>
                  </a:moveTo>
                  <a:cubicBezTo>
                    <a:pt x="298" y="231"/>
                    <a:pt x="231" y="298"/>
                    <a:pt x="149" y="298"/>
                  </a:cubicBezTo>
                  <a:cubicBezTo>
                    <a:pt x="67" y="298"/>
                    <a:pt x="0" y="231"/>
                    <a:pt x="0" y="149"/>
                  </a:cubicBezTo>
                  <a:cubicBezTo>
                    <a:pt x="0" y="67"/>
                    <a:pt x="67" y="0"/>
                    <a:pt x="149" y="0"/>
                  </a:cubicBezTo>
                  <a:cubicBezTo>
                    <a:pt x="231" y="0"/>
                    <a:pt x="298" y="67"/>
                    <a:pt x="298" y="149"/>
                  </a:cubicBezTo>
                  <a:close/>
                  <a:moveTo>
                    <a:pt x="298"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67">
              <a:extLst>
                <a:ext uri="{FF2B5EF4-FFF2-40B4-BE49-F238E27FC236}">
                  <a16:creationId xmlns:a16="http://schemas.microsoft.com/office/drawing/2014/main" id="{D178DBD9-4D18-E74C-1108-757FD37261F1}"/>
                </a:ext>
              </a:extLst>
            </p:cNvPr>
            <p:cNvSpPr>
              <a:spLocks noEditPoints="1"/>
            </p:cNvSpPr>
            <p:nvPr/>
          </p:nvSpPr>
          <p:spPr bwMode="auto">
            <a:xfrm>
              <a:off x="4913313" y="1906588"/>
              <a:ext cx="12700" cy="11112"/>
            </a:xfrm>
            <a:custGeom>
              <a:avLst/>
              <a:gdLst>
                <a:gd name="T0" fmla="*/ 297 w 297"/>
                <a:gd name="T1" fmla="*/ 149 h 298"/>
                <a:gd name="T2" fmla="*/ 149 w 297"/>
                <a:gd name="T3" fmla="*/ 298 h 298"/>
                <a:gd name="T4" fmla="*/ 0 w 297"/>
                <a:gd name="T5" fmla="*/ 149 h 298"/>
                <a:gd name="T6" fmla="*/ 149 w 297"/>
                <a:gd name="T7" fmla="*/ 0 h 298"/>
                <a:gd name="T8" fmla="*/ 297 w 297"/>
                <a:gd name="T9" fmla="*/ 149 h 298"/>
                <a:gd name="T10" fmla="*/ 297 w 297"/>
                <a:gd name="T11" fmla="*/ 149 h 298"/>
              </a:gdLst>
              <a:ahLst/>
              <a:cxnLst>
                <a:cxn ang="0">
                  <a:pos x="T0" y="T1"/>
                </a:cxn>
                <a:cxn ang="0">
                  <a:pos x="T2" y="T3"/>
                </a:cxn>
                <a:cxn ang="0">
                  <a:pos x="T4" y="T5"/>
                </a:cxn>
                <a:cxn ang="0">
                  <a:pos x="T6" y="T7"/>
                </a:cxn>
                <a:cxn ang="0">
                  <a:pos x="T8" y="T9"/>
                </a:cxn>
                <a:cxn ang="0">
                  <a:pos x="T10" y="T11"/>
                </a:cxn>
              </a:cxnLst>
              <a:rect l="0" t="0" r="r" b="b"/>
              <a:pathLst>
                <a:path w="297" h="298">
                  <a:moveTo>
                    <a:pt x="297" y="149"/>
                  </a:moveTo>
                  <a:cubicBezTo>
                    <a:pt x="297" y="231"/>
                    <a:pt x="231" y="298"/>
                    <a:pt x="149" y="298"/>
                  </a:cubicBezTo>
                  <a:cubicBezTo>
                    <a:pt x="66" y="298"/>
                    <a:pt x="0" y="231"/>
                    <a:pt x="0" y="149"/>
                  </a:cubicBezTo>
                  <a:cubicBezTo>
                    <a:pt x="0" y="67"/>
                    <a:pt x="66" y="0"/>
                    <a:pt x="149" y="0"/>
                  </a:cubicBezTo>
                  <a:cubicBezTo>
                    <a:pt x="231" y="0"/>
                    <a:pt x="297" y="67"/>
                    <a:pt x="297" y="149"/>
                  </a:cubicBezTo>
                  <a:close/>
                  <a:moveTo>
                    <a:pt x="297"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68">
              <a:extLst>
                <a:ext uri="{FF2B5EF4-FFF2-40B4-BE49-F238E27FC236}">
                  <a16:creationId xmlns:a16="http://schemas.microsoft.com/office/drawing/2014/main" id="{0112200D-93AD-343A-1E53-996F44D6C0D0}"/>
                </a:ext>
              </a:extLst>
            </p:cNvPr>
            <p:cNvSpPr>
              <a:spLocks noEditPoints="1"/>
            </p:cNvSpPr>
            <p:nvPr/>
          </p:nvSpPr>
          <p:spPr bwMode="auto">
            <a:xfrm>
              <a:off x="4902200" y="1782763"/>
              <a:ext cx="85725" cy="85725"/>
            </a:xfrm>
            <a:custGeom>
              <a:avLst/>
              <a:gdLst>
                <a:gd name="T0" fmla="*/ 1101 w 2202"/>
                <a:gd name="T1" fmla="*/ 0 h 2201"/>
                <a:gd name="T2" fmla="*/ 0 w 2202"/>
                <a:gd name="T3" fmla="*/ 1101 h 2201"/>
                <a:gd name="T4" fmla="*/ 1101 w 2202"/>
                <a:gd name="T5" fmla="*/ 2201 h 2201"/>
                <a:gd name="T6" fmla="*/ 2202 w 2202"/>
                <a:gd name="T7" fmla="*/ 1101 h 2201"/>
                <a:gd name="T8" fmla="*/ 1101 w 2202"/>
                <a:gd name="T9" fmla="*/ 0 h 2201"/>
                <a:gd name="T10" fmla="*/ 1101 w 2202"/>
                <a:gd name="T11" fmla="*/ 1904 h 2201"/>
                <a:gd name="T12" fmla="*/ 298 w 2202"/>
                <a:gd name="T13" fmla="*/ 1101 h 2201"/>
                <a:gd name="T14" fmla="*/ 1101 w 2202"/>
                <a:gd name="T15" fmla="*/ 298 h 2201"/>
                <a:gd name="T16" fmla="*/ 1904 w 2202"/>
                <a:gd name="T17" fmla="*/ 1101 h 2201"/>
                <a:gd name="T18" fmla="*/ 1101 w 2202"/>
                <a:gd name="T19" fmla="*/ 1904 h 2201"/>
                <a:gd name="T20" fmla="*/ 1101 w 2202"/>
                <a:gd name="T21" fmla="*/ 1904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2" h="2201">
                  <a:moveTo>
                    <a:pt x="1101" y="0"/>
                  </a:moveTo>
                  <a:cubicBezTo>
                    <a:pt x="494" y="0"/>
                    <a:pt x="0" y="494"/>
                    <a:pt x="0" y="1101"/>
                  </a:cubicBezTo>
                  <a:cubicBezTo>
                    <a:pt x="0" y="1708"/>
                    <a:pt x="494" y="2201"/>
                    <a:pt x="1101" y="2201"/>
                  </a:cubicBezTo>
                  <a:cubicBezTo>
                    <a:pt x="1708" y="2201"/>
                    <a:pt x="2202" y="1708"/>
                    <a:pt x="2202" y="1101"/>
                  </a:cubicBezTo>
                  <a:cubicBezTo>
                    <a:pt x="2202" y="494"/>
                    <a:pt x="1708" y="0"/>
                    <a:pt x="1101" y="0"/>
                  </a:cubicBezTo>
                  <a:close/>
                  <a:moveTo>
                    <a:pt x="1101" y="1904"/>
                  </a:moveTo>
                  <a:cubicBezTo>
                    <a:pt x="658" y="1904"/>
                    <a:pt x="298" y="1544"/>
                    <a:pt x="298" y="1101"/>
                  </a:cubicBezTo>
                  <a:cubicBezTo>
                    <a:pt x="298" y="658"/>
                    <a:pt x="658" y="298"/>
                    <a:pt x="1101" y="298"/>
                  </a:cubicBezTo>
                  <a:cubicBezTo>
                    <a:pt x="1544" y="298"/>
                    <a:pt x="1904" y="658"/>
                    <a:pt x="1904" y="1101"/>
                  </a:cubicBezTo>
                  <a:cubicBezTo>
                    <a:pt x="1904" y="1544"/>
                    <a:pt x="1544" y="1904"/>
                    <a:pt x="1101" y="1904"/>
                  </a:cubicBezTo>
                  <a:close/>
                  <a:moveTo>
                    <a:pt x="1101" y="1904"/>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69">
              <a:extLst>
                <a:ext uri="{FF2B5EF4-FFF2-40B4-BE49-F238E27FC236}">
                  <a16:creationId xmlns:a16="http://schemas.microsoft.com/office/drawing/2014/main" id="{423E5A48-BB95-6959-DCBD-4BD65336C6AB}"/>
                </a:ext>
              </a:extLst>
            </p:cNvPr>
            <p:cNvSpPr>
              <a:spLocks noEditPoints="1"/>
            </p:cNvSpPr>
            <p:nvPr/>
          </p:nvSpPr>
          <p:spPr bwMode="auto">
            <a:xfrm>
              <a:off x="4932363" y="1806575"/>
              <a:ext cx="19050" cy="19050"/>
            </a:xfrm>
            <a:custGeom>
              <a:avLst/>
              <a:gdLst>
                <a:gd name="T0" fmla="*/ 426 w 484"/>
                <a:gd name="T1" fmla="*/ 58 h 488"/>
                <a:gd name="T2" fmla="*/ 216 w 484"/>
                <a:gd name="T3" fmla="*/ 58 h 488"/>
                <a:gd name="T4" fmla="*/ 57 w 484"/>
                <a:gd name="T5" fmla="*/ 217 h 488"/>
                <a:gd name="T6" fmla="*/ 49 w 484"/>
                <a:gd name="T7" fmla="*/ 419 h 488"/>
                <a:gd name="T8" fmla="*/ 268 w 484"/>
                <a:gd name="T9" fmla="*/ 427 h 488"/>
                <a:gd name="T10" fmla="*/ 426 w 484"/>
                <a:gd name="T11" fmla="*/ 269 h 488"/>
                <a:gd name="T12" fmla="*/ 426 w 484"/>
                <a:gd name="T13" fmla="*/ 58 h 488"/>
                <a:gd name="T14" fmla="*/ 426 w 484"/>
                <a:gd name="T15" fmla="*/ 58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488">
                  <a:moveTo>
                    <a:pt x="426" y="58"/>
                  </a:moveTo>
                  <a:cubicBezTo>
                    <a:pt x="368" y="0"/>
                    <a:pt x="274" y="0"/>
                    <a:pt x="216" y="58"/>
                  </a:cubicBezTo>
                  <a:lnTo>
                    <a:pt x="57" y="217"/>
                  </a:lnTo>
                  <a:cubicBezTo>
                    <a:pt x="3" y="271"/>
                    <a:pt x="0" y="361"/>
                    <a:pt x="49" y="419"/>
                  </a:cubicBezTo>
                  <a:cubicBezTo>
                    <a:pt x="105" y="484"/>
                    <a:pt x="207" y="488"/>
                    <a:pt x="268" y="427"/>
                  </a:cubicBezTo>
                  <a:lnTo>
                    <a:pt x="426" y="269"/>
                  </a:lnTo>
                  <a:cubicBezTo>
                    <a:pt x="484" y="211"/>
                    <a:pt x="484" y="116"/>
                    <a:pt x="426" y="58"/>
                  </a:cubicBezTo>
                  <a:close/>
                  <a:moveTo>
                    <a:pt x="426" y="58"/>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70">
              <a:extLst>
                <a:ext uri="{FF2B5EF4-FFF2-40B4-BE49-F238E27FC236}">
                  <a16:creationId xmlns:a16="http://schemas.microsoft.com/office/drawing/2014/main" id="{BA46599A-4234-5B97-5DD9-D8F50692B67E}"/>
                </a:ext>
              </a:extLst>
            </p:cNvPr>
            <p:cNvSpPr>
              <a:spLocks noEditPoints="1"/>
            </p:cNvSpPr>
            <p:nvPr/>
          </p:nvSpPr>
          <p:spPr bwMode="auto">
            <a:xfrm>
              <a:off x="4938713" y="1819275"/>
              <a:ext cx="23813" cy="25400"/>
            </a:xfrm>
            <a:custGeom>
              <a:avLst/>
              <a:gdLst>
                <a:gd name="T0" fmla="*/ 586 w 644"/>
                <a:gd name="T1" fmla="*/ 58 h 643"/>
                <a:gd name="T2" fmla="*/ 375 w 644"/>
                <a:gd name="T3" fmla="*/ 58 h 643"/>
                <a:gd name="T4" fmla="*/ 58 w 644"/>
                <a:gd name="T5" fmla="*/ 375 h 643"/>
                <a:gd name="T6" fmla="*/ 58 w 644"/>
                <a:gd name="T7" fmla="*/ 585 h 643"/>
                <a:gd name="T8" fmla="*/ 268 w 644"/>
                <a:gd name="T9" fmla="*/ 585 h 643"/>
                <a:gd name="T10" fmla="*/ 586 w 644"/>
                <a:gd name="T11" fmla="*/ 268 h 643"/>
                <a:gd name="T12" fmla="*/ 586 w 644"/>
                <a:gd name="T13" fmla="*/ 58 h 643"/>
                <a:gd name="T14" fmla="*/ 586 w 644"/>
                <a:gd name="T15" fmla="*/ 58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586" y="58"/>
                  </a:moveTo>
                  <a:cubicBezTo>
                    <a:pt x="527" y="0"/>
                    <a:pt x="433" y="0"/>
                    <a:pt x="375" y="58"/>
                  </a:cubicBezTo>
                  <a:lnTo>
                    <a:pt x="58" y="375"/>
                  </a:lnTo>
                  <a:cubicBezTo>
                    <a:pt x="0" y="433"/>
                    <a:pt x="0" y="527"/>
                    <a:pt x="58" y="585"/>
                  </a:cubicBezTo>
                  <a:cubicBezTo>
                    <a:pt x="115" y="643"/>
                    <a:pt x="211" y="643"/>
                    <a:pt x="268" y="585"/>
                  </a:cubicBezTo>
                  <a:lnTo>
                    <a:pt x="586" y="268"/>
                  </a:lnTo>
                  <a:cubicBezTo>
                    <a:pt x="644" y="210"/>
                    <a:pt x="644" y="116"/>
                    <a:pt x="586" y="58"/>
                  </a:cubicBezTo>
                  <a:close/>
                  <a:moveTo>
                    <a:pt x="586" y="58"/>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371">
              <a:extLst>
                <a:ext uri="{FF2B5EF4-FFF2-40B4-BE49-F238E27FC236}">
                  <a16:creationId xmlns:a16="http://schemas.microsoft.com/office/drawing/2014/main" id="{4A600C36-8FD4-55B0-D6DD-7E36D8C52D55}"/>
                </a:ext>
              </a:extLst>
            </p:cNvPr>
            <p:cNvSpPr>
              <a:spLocks noEditPoints="1"/>
            </p:cNvSpPr>
            <p:nvPr/>
          </p:nvSpPr>
          <p:spPr bwMode="auto">
            <a:xfrm>
              <a:off x="4902200" y="1943100"/>
              <a:ext cx="85725" cy="111125"/>
            </a:xfrm>
            <a:custGeom>
              <a:avLst/>
              <a:gdLst>
                <a:gd name="T0" fmla="*/ 1101 w 2202"/>
                <a:gd name="T1" fmla="*/ 0 h 2836"/>
                <a:gd name="T2" fmla="*/ 0 w 2202"/>
                <a:gd name="T3" fmla="*/ 1101 h 2836"/>
                <a:gd name="T4" fmla="*/ 990 w 2202"/>
                <a:gd name="T5" fmla="*/ 2786 h 2836"/>
                <a:gd name="T6" fmla="*/ 1101 w 2202"/>
                <a:gd name="T7" fmla="*/ 2836 h 2836"/>
                <a:gd name="T8" fmla="*/ 1212 w 2202"/>
                <a:gd name="T9" fmla="*/ 2786 h 2836"/>
                <a:gd name="T10" fmla="*/ 2202 w 2202"/>
                <a:gd name="T11" fmla="*/ 1101 h 2836"/>
                <a:gd name="T12" fmla="*/ 1101 w 2202"/>
                <a:gd name="T13" fmla="*/ 0 h 2836"/>
                <a:gd name="T14" fmla="*/ 1101 w 2202"/>
                <a:gd name="T15" fmla="*/ 297 h 2836"/>
                <a:gd name="T16" fmla="*/ 1428 w 2202"/>
                <a:gd name="T17" fmla="*/ 625 h 2836"/>
                <a:gd name="T18" fmla="*/ 1101 w 2202"/>
                <a:gd name="T19" fmla="*/ 1306 h 2836"/>
                <a:gd name="T20" fmla="*/ 774 w 2202"/>
                <a:gd name="T21" fmla="*/ 625 h 2836"/>
                <a:gd name="T22" fmla="*/ 1101 w 2202"/>
                <a:gd name="T23" fmla="*/ 297 h 2836"/>
                <a:gd name="T24" fmla="*/ 1101 w 2202"/>
                <a:gd name="T25" fmla="*/ 2460 h 2836"/>
                <a:gd name="T26" fmla="*/ 298 w 2202"/>
                <a:gd name="T27" fmla="*/ 1100 h 2836"/>
                <a:gd name="T28" fmla="*/ 477 w 2202"/>
                <a:gd name="T29" fmla="*/ 596 h 2836"/>
                <a:gd name="T30" fmla="*/ 476 w 2202"/>
                <a:gd name="T31" fmla="*/ 625 h 2836"/>
                <a:gd name="T32" fmla="*/ 979 w 2202"/>
                <a:gd name="T33" fmla="*/ 1661 h 2836"/>
                <a:gd name="T34" fmla="*/ 1101 w 2202"/>
                <a:gd name="T35" fmla="*/ 1725 h 2836"/>
                <a:gd name="T36" fmla="*/ 1223 w 2202"/>
                <a:gd name="T37" fmla="*/ 1661 h 2836"/>
                <a:gd name="T38" fmla="*/ 1726 w 2202"/>
                <a:gd name="T39" fmla="*/ 625 h 2836"/>
                <a:gd name="T40" fmla="*/ 1725 w 2202"/>
                <a:gd name="T41" fmla="*/ 596 h 2836"/>
                <a:gd name="T42" fmla="*/ 1904 w 2202"/>
                <a:gd name="T43" fmla="*/ 1100 h 2836"/>
                <a:gd name="T44" fmla="*/ 1101 w 2202"/>
                <a:gd name="T45" fmla="*/ 2460 h 2836"/>
                <a:gd name="T46" fmla="*/ 1101 w 2202"/>
                <a:gd name="T47" fmla="*/ 2460 h 2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2" h="2836">
                  <a:moveTo>
                    <a:pt x="1101" y="0"/>
                  </a:moveTo>
                  <a:cubicBezTo>
                    <a:pt x="494" y="0"/>
                    <a:pt x="0" y="494"/>
                    <a:pt x="0" y="1101"/>
                  </a:cubicBezTo>
                  <a:cubicBezTo>
                    <a:pt x="0" y="1667"/>
                    <a:pt x="889" y="2673"/>
                    <a:pt x="990" y="2786"/>
                  </a:cubicBezTo>
                  <a:cubicBezTo>
                    <a:pt x="1019" y="2818"/>
                    <a:pt x="1059" y="2836"/>
                    <a:pt x="1101" y="2836"/>
                  </a:cubicBezTo>
                  <a:cubicBezTo>
                    <a:pt x="1143" y="2836"/>
                    <a:pt x="1183" y="2818"/>
                    <a:pt x="1212" y="2786"/>
                  </a:cubicBezTo>
                  <a:cubicBezTo>
                    <a:pt x="1313" y="2673"/>
                    <a:pt x="2202" y="1667"/>
                    <a:pt x="2202" y="1101"/>
                  </a:cubicBezTo>
                  <a:cubicBezTo>
                    <a:pt x="2202" y="494"/>
                    <a:pt x="1708" y="0"/>
                    <a:pt x="1101" y="0"/>
                  </a:cubicBezTo>
                  <a:close/>
                  <a:moveTo>
                    <a:pt x="1101" y="297"/>
                  </a:moveTo>
                  <a:cubicBezTo>
                    <a:pt x="1281" y="297"/>
                    <a:pt x="1428" y="444"/>
                    <a:pt x="1428" y="625"/>
                  </a:cubicBezTo>
                  <a:cubicBezTo>
                    <a:pt x="1428" y="733"/>
                    <a:pt x="1275" y="1030"/>
                    <a:pt x="1101" y="1306"/>
                  </a:cubicBezTo>
                  <a:cubicBezTo>
                    <a:pt x="928" y="1031"/>
                    <a:pt x="774" y="733"/>
                    <a:pt x="774" y="625"/>
                  </a:cubicBezTo>
                  <a:cubicBezTo>
                    <a:pt x="774" y="444"/>
                    <a:pt x="921" y="297"/>
                    <a:pt x="1101" y="297"/>
                  </a:cubicBezTo>
                  <a:close/>
                  <a:moveTo>
                    <a:pt x="1101" y="2460"/>
                  </a:moveTo>
                  <a:cubicBezTo>
                    <a:pt x="753" y="2048"/>
                    <a:pt x="298" y="1408"/>
                    <a:pt x="298" y="1100"/>
                  </a:cubicBezTo>
                  <a:cubicBezTo>
                    <a:pt x="298" y="909"/>
                    <a:pt x="365" y="734"/>
                    <a:pt x="477" y="596"/>
                  </a:cubicBezTo>
                  <a:cubicBezTo>
                    <a:pt x="477" y="605"/>
                    <a:pt x="476" y="615"/>
                    <a:pt x="476" y="625"/>
                  </a:cubicBezTo>
                  <a:cubicBezTo>
                    <a:pt x="476" y="919"/>
                    <a:pt x="895" y="1539"/>
                    <a:pt x="979" y="1661"/>
                  </a:cubicBezTo>
                  <a:cubicBezTo>
                    <a:pt x="1006" y="1701"/>
                    <a:pt x="1052" y="1725"/>
                    <a:pt x="1101" y="1725"/>
                  </a:cubicBezTo>
                  <a:cubicBezTo>
                    <a:pt x="1150" y="1725"/>
                    <a:pt x="1196" y="1701"/>
                    <a:pt x="1223" y="1661"/>
                  </a:cubicBezTo>
                  <a:cubicBezTo>
                    <a:pt x="1307" y="1539"/>
                    <a:pt x="1726" y="919"/>
                    <a:pt x="1726" y="625"/>
                  </a:cubicBezTo>
                  <a:cubicBezTo>
                    <a:pt x="1726" y="615"/>
                    <a:pt x="1725" y="605"/>
                    <a:pt x="1725" y="596"/>
                  </a:cubicBezTo>
                  <a:cubicBezTo>
                    <a:pt x="1837" y="734"/>
                    <a:pt x="1904" y="909"/>
                    <a:pt x="1904" y="1100"/>
                  </a:cubicBezTo>
                  <a:cubicBezTo>
                    <a:pt x="1904" y="1408"/>
                    <a:pt x="1450" y="2048"/>
                    <a:pt x="1101" y="2460"/>
                  </a:cubicBezTo>
                  <a:close/>
                  <a:moveTo>
                    <a:pt x="1101" y="246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5" name="Google Shape;7548;p13">
            <a:extLst>
              <a:ext uri="{FF2B5EF4-FFF2-40B4-BE49-F238E27FC236}">
                <a16:creationId xmlns:a16="http://schemas.microsoft.com/office/drawing/2014/main" id="{0F21D3A0-614A-0DF6-2994-F93CC361A0C6}"/>
              </a:ext>
            </a:extLst>
          </p:cNvPr>
          <p:cNvSpPr/>
          <p:nvPr/>
        </p:nvSpPr>
        <p:spPr>
          <a:xfrm>
            <a:off x="2601397" y="4476705"/>
            <a:ext cx="3924300" cy="604566"/>
          </a:xfrm>
          <a:custGeom>
            <a:avLst/>
            <a:gdLst/>
            <a:ahLst/>
            <a:cxnLst/>
            <a:rect l="l" t="t" r="r" b="b"/>
            <a:pathLst>
              <a:path w="230204" h="44560" extrusionOk="0">
                <a:moveTo>
                  <a:pt x="25737" y="1"/>
                </a:moveTo>
                <a:lnTo>
                  <a:pt x="0" y="44560"/>
                </a:lnTo>
                <a:lnTo>
                  <a:pt x="230204" y="44560"/>
                </a:lnTo>
                <a:lnTo>
                  <a:pt x="204467" y="1"/>
                </a:ln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7" name="Conector: angular 57">
            <a:extLst>
              <a:ext uri="{FF2B5EF4-FFF2-40B4-BE49-F238E27FC236}">
                <a16:creationId xmlns:a16="http://schemas.microsoft.com/office/drawing/2014/main" id="{1DFE5B8D-9670-3185-BAC6-35C49E7B2486}"/>
              </a:ext>
            </a:extLst>
          </p:cNvPr>
          <p:cNvCxnSpPr>
            <a:cxnSpLocks/>
          </p:cNvCxnSpPr>
          <p:nvPr/>
        </p:nvCxnSpPr>
        <p:spPr>
          <a:xfrm rot="10800000">
            <a:off x="2076542" y="4241336"/>
            <a:ext cx="812710" cy="425915"/>
          </a:xfrm>
          <a:prstGeom prst="bentConnector3">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94" name="Google Shape;241;p11">
            <a:extLst>
              <a:ext uri="{FF2B5EF4-FFF2-40B4-BE49-F238E27FC236}">
                <a16:creationId xmlns:a16="http://schemas.microsoft.com/office/drawing/2014/main" id="{9133B0AC-9F37-AFC6-4D64-451065BC1741}"/>
              </a:ext>
            </a:extLst>
          </p:cNvPr>
          <p:cNvSpPr txBox="1"/>
          <p:nvPr/>
        </p:nvSpPr>
        <p:spPr>
          <a:xfrm>
            <a:off x="6954952" y="1418545"/>
            <a:ext cx="1141865" cy="527700"/>
          </a:xfrm>
          <a:prstGeom prst="rect">
            <a:avLst/>
          </a:prstGeom>
          <a:noFill/>
          <a:ln>
            <a:noFill/>
          </a:ln>
        </p:spPr>
        <p:txBody>
          <a:bodyPr spcFirstLastPara="1" wrap="square" lIns="91425" tIns="91425" rIns="91425" bIns="91425" anchor="b" anchorCtr="0">
            <a:noAutofit/>
          </a:bodyPr>
          <a:lstStyle/>
          <a:p>
            <a:pPr marL="0" marR="0" lvl="0" indent="0" algn="just" rtl="0">
              <a:spcBef>
                <a:spcPts val="0"/>
              </a:spcBef>
              <a:spcAft>
                <a:spcPts val="0"/>
              </a:spcAft>
              <a:buClr>
                <a:schemeClr val="dk1"/>
              </a:buClr>
              <a:buSzPts val="2500"/>
              <a:buFont typeface="Bebas Neue"/>
              <a:buNone/>
            </a:pPr>
            <a:r>
              <a:rPr lang="en-US" sz="2400" b="0" i="0" u="none" strike="noStrike" cap="none" dirty="0">
                <a:solidFill>
                  <a:schemeClr val="tx1"/>
                </a:solidFill>
                <a:latin typeface="Poppins ExtraBold" panose="00000900000000000000" pitchFamily="2" charset="0"/>
                <a:ea typeface="Bebas Neue"/>
                <a:cs typeface="Poppins ExtraBold" panose="00000900000000000000" pitchFamily="2" charset="0"/>
                <a:sym typeface="Bebas Neue"/>
              </a:rPr>
              <a:t>Offline</a:t>
            </a:r>
            <a:endParaRPr lang="en-US" sz="2400" dirty="0">
              <a:solidFill>
                <a:schemeClr val="tx1"/>
              </a:solidFill>
              <a:latin typeface="Poppins ExtraBold" panose="00000900000000000000" pitchFamily="2" charset="0"/>
              <a:cs typeface="Poppins ExtraBold" panose="00000900000000000000" pitchFamily="2" charset="0"/>
            </a:endParaRPr>
          </a:p>
        </p:txBody>
      </p:sp>
      <p:sp>
        <p:nvSpPr>
          <p:cNvPr id="198" name="Google Shape;242;p11">
            <a:extLst>
              <a:ext uri="{FF2B5EF4-FFF2-40B4-BE49-F238E27FC236}">
                <a16:creationId xmlns:a16="http://schemas.microsoft.com/office/drawing/2014/main" id="{353BABA3-0D0C-E20B-0683-419A543FD7A7}"/>
              </a:ext>
            </a:extLst>
          </p:cNvPr>
          <p:cNvSpPr txBox="1"/>
          <p:nvPr/>
        </p:nvSpPr>
        <p:spPr>
          <a:xfrm>
            <a:off x="7030809" y="1886315"/>
            <a:ext cx="1814474" cy="940743"/>
          </a:xfrm>
          <a:prstGeom prst="rect">
            <a:avLst/>
          </a:prstGeom>
          <a:no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1600"/>
              <a:buFont typeface="Anaheim"/>
              <a:buNone/>
            </a:pPr>
            <a:r>
              <a:rPr lang="en-US" sz="12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This is the second highest segment which generate revenue of $12597.44</a:t>
            </a: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grpSp>
        <p:nvGrpSpPr>
          <p:cNvPr id="200" name="Grupo 404">
            <a:extLst>
              <a:ext uri="{FF2B5EF4-FFF2-40B4-BE49-F238E27FC236}">
                <a16:creationId xmlns:a16="http://schemas.microsoft.com/office/drawing/2014/main" id="{6C2029C6-868F-E541-2BAD-B62E720746EF}"/>
              </a:ext>
            </a:extLst>
          </p:cNvPr>
          <p:cNvGrpSpPr/>
          <p:nvPr/>
        </p:nvGrpSpPr>
        <p:grpSpPr>
          <a:xfrm>
            <a:off x="4424640" y="4568216"/>
            <a:ext cx="322263" cy="395287"/>
            <a:chOff x="906463" y="1657350"/>
            <a:chExt cx="322263" cy="395287"/>
          </a:xfrm>
          <a:solidFill>
            <a:schemeClr val="accent1">
              <a:lumMod val="40000"/>
              <a:lumOff val="60000"/>
            </a:schemeClr>
          </a:solidFill>
        </p:grpSpPr>
        <p:sp>
          <p:nvSpPr>
            <p:cNvPr id="201" name="Freeform 397">
              <a:extLst>
                <a:ext uri="{FF2B5EF4-FFF2-40B4-BE49-F238E27FC236}">
                  <a16:creationId xmlns:a16="http://schemas.microsoft.com/office/drawing/2014/main" id="{32C314B9-1E85-C012-30F9-E574F637ABF5}"/>
                </a:ext>
              </a:extLst>
            </p:cNvPr>
            <p:cNvSpPr>
              <a:spLocks noEditPoints="1"/>
            </p:cNvSpPr>
            <p:nvPr/>
          </p:nvSpPr>
          <p:spPr bwMode="auto">
            <a:xfrm>
              <a:off x="1114425" y="1749425"/>
              <a:ext cx="0" cy="0"/>
            </a:xfrm>
            <a:custGeom>
              <a:avLst/>
              <a:gdLst>
                <a:gd name="T0" fmla="*/ 0 w 12"/>
                <a:gd name="T1" fmla="*/ 23 h 23"/>
                <a:gd name="T2" fmla="*/ 12 w 12"/>
                <a:gd name="T3" fmla="*/ 23 h 23"/>
                <a:gd name="T4" fmla="*/ 0 w 12"/>
                <a:gd name="T5" fmla="*/ 23 h 23"/>
                <a:gd name="T6" fmla="*/ 0 w 12"/>
                <a:gd name="T7" fmla="*/ 23 h 23"/>
              </a:gdLst>
              <a:ahLst/>
              <a:cxnLst>
                <a:cxn ang="0">
                  <a:pos x="T0" y="T1"/>
                </a:cxn>
                <a:cxn ang="0">
                  <a:pos x="T2" y="T3"/>
                </a:cxn>
                <a:cxn ang="0">
                  <a:pos x="T4" y="T5"/>
                </a:cxn>
                <a:cxn ang="0">
                  <a:pos x="T6" y="T7"/>
                </a:cxn>
              </a:cxnLst>
              <a:rect l="0" t="0" r="r" b="b"/>
              <a:pathLst>
                <a:path w="12" h="23">
                  <a:moveTo>
                    <a:pt x="0" y="23"/>
                  </a:moveTo>
                  <a:lnTo>
                    <a:pt x="12" y="23"/>
                  </a:lnTo>
                  <a:cubicBezTo>
                    <a:pt x="12" y="23"/>
                    <a:pt x="3" y="0"/>
                    <a:pt x="0" y="23"/>
                  </a:cubicBezTo>
                  <a:close/>
                  <a:moveTo>
                    <a:pt x="0" y="2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398">
              <a:extLst>
                <a:ext uri="{FF2B5EF4-FFF2-40B4-BE49-F238E27FC236}">
                  <a16:creationId xmlns:a16="http://schemas.microsoft.com/office/drawing/2014/main" id="{5144FD63-0052-3154-1F81-E56DCC7C3827}"/>
                </a:ext>
              </a:extLst>
            </p:cNvPr>
            <p:cNvSpPr>
              <a:spLocks noEditPoints="1"/>
            </p:cNvSpPr>
            <p:nvPr/>
          </p:nvSpPr>
          <p:spPr bwMode="auto">
            <a:xfrm>
              <a:off x="1003300" y="1749425"/>
              <a:ext cx="0" cy="0"/>
            </a:xfrm>
            <a:custGeom>
              <a:avLst/>
              <a:gdLst>
                <a:gd name="T0" fmla="*/ 0 w 12"/>
                <a:gd name="T1" fmla="*/ 23 h 23"/>
                <a:gd name="T2" fmla="*/ 12 w 12"/>
                <a:gd name="T3" fmla="*/ 23 h 23"/>
                <a:gd name="T4" fmla="*/ 0 w 12"/>
                <a:gd name="T5" fmla="*/ 23 h 23"/>
                <a:gd name="T6" fmla="*/ 0 w 12"/>
                <a:gd name="T7" fmla="*/ 23 h 23"/>
              </a:gdLst>
              <a:ahLst/>
              <a:cxnLst>
                <a:cxn ang="0">
                  <a:pos x="T0" y="T1"/>
                </a:cxn>
                <a:cxn ang="0">
                  <a:pos x="T2" y="T3"/>
                </a:cxn>
                <a:cxn ang="0">
                  <a:pos x="T4" y="T5"/>
                </a:cxn>
                <a:cxn ang="0">
                  <a:pos x="T6" y="T7"/>
                </a:cxn>
              </a:cxnLst>
              <a:rect l="0" t="0" r="r" b="b"/>
              <a:pathLst>
                <a:path w="12" h="23">
                  <a:moveTo>
                    <a:pt x="0" y="23"/>
                  </a:moveTo>
                  <a:lnTo>
                    <a:pt x="12" y="23"/>
                  </a:lnTo>
                  <a:cubicBezTo>
                    <a:pt x="9" y="0"/>
                    <a:pt x="0" y="23"/>
                    <a:pt x="0" y="23"/>
                  </a:cubicBezTo>
                  <a:close/>
                  <a:moveTo>
                    <a:pt x="0" y="2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399">
              <a:extLst>
                <a:ext uri="{FF2B5EF4-FFF2-40B4-BE49-F238E27FC236}">
                  <a16:creationId xmlns:a16="http://schemas.microsoft.com/office/drawing/2014/main" id="{A3BC0DA1-49A8-953E-2A90-A58BFFB29CDB}"/>
                </a:ext>
              </a:extLst>
            </p:cNvPr>
            <p:cNvSpPr>
              <a:spLocks noEditPoints="1"/>
            </p:cNvSpPr>
            <p:nvPr/>
          </p:nvSpPr>
          <p:spPr bwMode="auto">
            <a:xfrm>
              <a:off x="906463" y="1657350"/>
              <a:ext cx="322263" cy="395287"/>
            </a:xfrm>
            <a:custGeom>
              <a:avLst/>
              <a:gdLst>
                <a:gd name="T0" fmla="*/ 7908 w 8296"/>
                <a:gd name="T1" fmla="*/ 2875 h 10167"/>
                <a:gd name="T2" fmla="*/ 7562 w 8296"/>
                <a:gd name="T3" fmla="*/ 2644 h 10167"/>
                <a:gd name="T4" fmla="*/ 7309 w 8296"/>
                <a:gd name="T5" fmla="*/ 1741 h 10167"/>
                <a:gd name="T6" fmla="*/ 5776 w 8296"/>
                <a:gd name="T7" fmla="*/ 1965 h 10167"/>
                <a:gd name="T8" fmla="*/ 6282 w 8296"/>
                <a:gd name="T9" fmla="*/ 27 h 10167"/>
                <a:gd name="T10" fmla="*/ 3150 w 8296"/>
                <a:gd name="T11" fmla="*/ 27 h 10167"/>
                <a:gd name="T12" fmla="*/ 3183 w 8296"/>
                <a:gd name="T13" fmla="*/ 764 h 10167"/>
                <a:gd name="T14" fmla="*/ 1534 w 8296"/>
                <a:gd name="T15" fmla="*/ 677 h 10167"/>
                <a:gd name="T16" fmla="*/ 2161 w 8296"/>
                <a:gd name="T17" fmla="*/ 2204 h 10167"/>
                <a:gd name="T18" fmla="*/ 2100 w 8296"/>
                <a:gd name="T19" fmla="*/ 3138 h 10167"/>
                <a:gd name="T20" fmla="*/ 98 w 8296"/>
                <a:gd name="T21" fmla="*/ 6318 h 10167"/>
                <a:gd name="T22" fmla="*/ 657 w 8296"/>
                <a:gd name="T23" fmla="*/ 8868 h 10167"/>
                <a:gd name="T24" fmla="*/ 3917 w 8296"/>
                <a:gd name="T25" fmla="*/ 10167 h 10167"/>
                <a:gd name="T26" fmla="*/ 7177 w 8296"/>
                <a:gd name="T27" fmla="*/ 8868 h 10167"/>
                <a:gd name="T28" fmla="*/ 7736 w 8296"/>
                <a:gd name="T29" fmla="*/ 6318 h 10167"/>
                <a:gd name="T30" fmla="*/ 5894 w 8296"/>
                <a:gd name="T31" fmla="*/ 3375 h 10167"/>
                <a:gd name="T32" fmla="*/ 8198 w 8296"/>
                <a:gd name="T33" fmla="*/ 3585 h 10167"/>
                <a:gd name="T34" fmla="*/ 4714 w 8296"/>
                <a:gd name="T35" fmla="*/ 483 h 10167"/>
                <a:gd name="T36" fmla="*/ 5478 w 8296"/>
                <a:gd name="T37" fmla="*/ 1886 h 10167"/>
                <a:gd name="T38" fmla="*/ 4654 w 8296"/>
                <a:gd name="T39" fmla="*/ 2204 h 10167"/>
                <a:gd name="T40" fmla="*/ 4226 w 8296"/>
                <a:gd name="T41" fmla="*/ 812 h 10167"/>
                <a:gd name="T42" fmla="*/ 3482 w 8296"/>
                <a:gd name="T43" fmla="*/ 746 h 10167"/>
                <a:gd name="T44" fmla="*/ 4714 w 8296"/>
                <a:gd name="T45" fmla="*/ 483 h 10167"/>
                <a:gd name="T46" fmla="*/ 5683 w 8296"/>
                <a:gd name="T47" fmla="*/ 2992 h 10167"/>
                <a:gd name="T48" fmla="*/ 5344 w 8296"/>
                <a:gd name="T49" fmla="*/ 2992 h 10167"/>
                <a:gd name="T50" fmla="*/ 5514 w 8296"/>
                <a:gd name="T51" fmla="*/ 2184 h 10167"/>
                <a:gd name="T52" fmla="*/ 1883 w 8296"/>
                <a:gd name="T53" fmla="*/ 897 h 10167"/>
                <a:gd name="T54" fmla="*/ 3511 w 8296"/>
                <a:gd name="T55" fmla="*/ 1046 h 10167"/>
                <a:gd name="T56" fmla="*/ 4323 w 8296"/>
                <a:gd name="T57" fmla="*/ 2204 h 10167"/>
                <a:gd name="T58" fmla="*/ 2537 w 8296"/>
                <a:gd name="T59" fmla="*/ 2189 h 10167"/>
                <a:gd name="T60" fmla="*/ 6170 w 8296"/>
                <a:gd name="T61" fmla="*/ 4164 h 10167"/>
                <a:gd name="T62" fmla="*/ 6947 w 8296"/>
                <a:gd name="T63" fmla="*/ 8677 h 10167"/>
                <a:gd name="T64" fmla="*/ 887 w 8296"/>
                <a:gd name="T65" fmla="*/ 8677 h 10167"/>
                <a:gd name="T66" fmla="*/ 1664 w 8296"/>
                <a:gd name="T67" fmla="*/ 4164 h 10167"/>
                <a:gd name="T68" fmla="*/ 2804 w 8296"/>
                <a:gd name="T69" fmla="*/ 3142 h 10167"/>
                <a:gd name="T70" fmla="*/ 2804 w 8296"/>
                <a:gd name="T71" fmla="*/ 2843 h 10167"/>
                <a:gd name="T72" fmla="*/ 1991 w 8296"/>
                <a:gd name="T73" fmla="*/ 2673 h 10167"/>
                <a:gd name="T74" fmla="*/ 5045 w 8296"/>
                <a:gd name="T75" fmla="*/ 2503 h 10167"/>
                <a:gd name="T76" fmla="*/ 3518 w 8296"/>
                <a:gd name="T77" fmla="*/ 2843 h 10167"/>
                <a:gd name="T78" fmla="*/ 3518 w 8296"/>
                <a:gd name="T79" fmla="*/ 3142 h 10167"/>
                <a:gd name="T80" fmla="*/ 5513 w 8296"/>
                <a:gd name="T81" fmla="*/ 3461 h 10167"/>
                <a:gd name="T82" fmla="*/ 6170 w 8296"/>
                <a:gd name="T83" fmla="*/ 4164 h 10167"/>
                <a:gd name="T84" fmla="*/ 7390 w 8296"/>
                <a:gd name="T85" fmla="*/ 2029 h 10167"/>
                <a:gd name="T86" fmla="*/ 7481 w 8296"/>
                <a:gd name="T87" fmla="*/ 2356 h 10167"/>
                <a:gd name="T88" fmla="*/ 6658 w 8296"/>
                <a:gd name="T89" fmla="*/ 2588 h 10167"/>
                <a:gd name="T90" fmla="*/ 5983 w 8296"/>
                <a:gd name="T91" fmla="*/ 2423 h 10167"/>
                <a:gd name="T92" fmla="*/ 7765 w 8296"/>
                <a:gd name="T93" fmla="*/ 3498 h 10167"/>
                <a:gd name="T94" fmla="*/ 5983 w 8296"/>
                <a:gd name="T95" fmla="*/ 2992 h 10167"/>
                <a:gd name="T96" fmla="*/ 7841 w 8296"/>
                <a:gd name="T97" fmla="*/ 3167 h 10167"/>
                <a:gd name="T98" fmla="*/ 7968 w 8296"/>
                <a:gd name="T99" fmla="*/ 3370 h 10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96" h="10167">
                  <a:moveTo>
                    <a:pt x="8200" y="3083"/>
                  </a:moveTo>
                  <a:cubicBezTo>
                    <a:pt x="8134" y="2977"/>
                    <a:pt x="8030" y="2903"/>
                    <a:pt x="7908" y="2875"/>
                  </a:cubicBezTo>
                  <a:lnTo>
                    <a:pt x="7265" y="2728"/>
                  </a:lnTo>
                  <a:lnTo>
                    <a:pt x="7562" y="2644"/>
                  </a:lnTo>
                  <a:cubicBezTo>
                    <a:pt x="7808" y="2576"/>
                    <a:pt x="7956" y="2313"/>
                    <a:pt x="7887" y="2066"/>
                  </a:cubicBezTo>
                  <a:cubicBezTo>
                    <a:pt x="7818" y="1820"/>
                    <a:pt x="7556" y="1672"/>
                    <a:pt x="7309" y="1741"/>
                  </a:cubicBezTo>
                  <a:lnTo>
                    <a:pt x="5925" y="2129"/>
                  </a:lnTo>
                  <a:cubicBezTo>
                    <a:pt x="5889" y="2063"/>
                    <a:pt x="5838" y="2007"/>
                    <a:pt x="5776" y="1965"/>
                  </a:cubicBezTo>
                  <a:cubicBezTo>
                    <a:pt x="6057" y="1442"/>
                    <a:pt x="6461" y="555"/>
                    <a:pt x="6461" y="173"/>
                  </a:cubicBezTo>
                  <a:cubicBezTo>
                    <a:pt x="6461" y="80"/>
                    <a:pt x="6374" y="8"/>
                    <a:pt x="6282" y="27"/>
                  </a:cubicBezTo>
                  <a:cubicBezTo>
                    <a:pt x="5733" y="138"/>
                    <a:pt x="5221" y="189"/>
                    <a:pt x="4717" y="183"/>
                  </a:cubicBezTo>
                  <a:cubicBezTo>
                    <a:pt x="4199" y="178"/>
                    <a:pt x="3555" y="113"/>
                    <a:pt x="3150" y="27"/>
                  </a:cubicBezTo>
                  <a:cubicBezTo>
                    <a:pt x="3025" y="0"/>
                    <a:pt x="2924" y="140"/>
                    <a:pt x="2990" y="250"/>
                  </a:cubicBezTo>
                  <a:cubicBezTo>
                    <a:pt x="3089" y="415"/>
                    <a:pt x="3150" y="589"/>
                    <a:pt x="3183" y="764"/>
                  </a:cubicBezTo>
                  <a:cubicBezTo>
                    <a:pt x="2675" y="779"/>
                    <a:pt x="2148" y="718"/>
                    <a:pt x="1749" y="518"/>
                  </a:cubicBezTo>
                  <a:cubicBezTo>
                    <a:pt x="1641" y="465"/>
                    <a:pt x="1515" y="559"/>
                    <a:pt x="1534" y="677"/>
                  </a:cubicBezTo>
                  <a:cubicBezTo>
                    <a:pt x="1660" y="1430"/>
                    <a:pt x="1913" y="1871"/>
                    <a:pt x="2166" y="2204"/>
                  </a:cubicBezTo>
                  <a:lnTo>
                    <a:pt x="2161" y="2204"/>
                  </a:lnTo>
                  <a:cubicBezTo>
                    <a:pt x="1902" y="2204"/>
                    <a:pt x="1692" y="2415"/>
                    <a:pt x="1692" y="2673"/>
                  </a:cubicBezTo>
                  <a:cubicBezTo>
                    <a:pt x="1692" y="2911"/>
                    <a:pt x="1870" y="3108"/>
                    <a:pt x="2100" y="3138"/>
                  </a:cubicBezTo>
                  <a:cubicBezTo>
                    <a:pt x="1932" y="3418"/>
                    <a:pt x="1693" y="3685"/>
                    <a:pt x="1442" y="3964"/>
                  </a:cubicBezTo>
                  <a:cubicBezTo>
                    <a:pt x="907" y="4558"/>
                    <a:pt x="302" y="5231"/>
                    <a:pt x="98" y="6318"/>
                  </a:cubicBezTo>
                  <a:cubicBezTo>
                    <a:pt x="0" y="6837"/>
                    <a:pt x="4" y="7324"/>
                    <a:pt x="108" y="7764"/>
                  </a:cubicBezTo>
                  <a:cubicBezTo>
                    <a:pt x="205" y="8174"/>
                    <a:pt x="389" y="8546"/>
                    <a:pt x="657" y="8868"/>
                  </a:cubicBezTo>
                  <a:cubicBezTo>
                    <a:pt x="1012" y="9296"/>
                    <a:pt x="1500" y="9628"/>
                    <a:pt x="2106" y="9854"/>
                  </a:cubicBezTo>
                  <a:cubicBezTo>
                    <a:pt x="2653" y="10059"/>
                    <a:pt x="3279" y="10167"/>
                    <a:pt x="3917" y="10167"/>
                  </a:cubicBezTo>
                  <a:cubicBezTo>
                    <a:pt x="4555" y="10167"/>
                    <a:pt x="5181" y="10059"/>
                    <a:pt x="5728" y="9854"/>
                  </a:cubicBezTo>
                  <a:cubicBezTo>
                    <a:pt x="6334" y="9628"/>
                    <a:pt x="6822" y="9296"/>
                    <a:pt x="7177" y="8868"/>
                  </a:cubicBezTo>
                  <a:cubicBezTo>
                    <a:pt x="7445" y="8546"/>
                    <a:pt x="7629" y="8174"/>
                    <a:pt x="7726" y="7764"/>
                  </a:cubicBezTo>
                  <a:cubicBezTo>
                    <a:pt x="7830" y="7324"/>
                    <a:pt x="7834" y="6837"/>
                    <a:pt x="7736" y="6318"/>
                  </a:cubicBezTo>
                  <a:cubicBezTo>
                    <a:pt x="7532" y="5231"/>
                    <a:pt x="6927" y="4558"/>
                    <a:pt x="6392" y="3964"/>
                  </a:cubicBezTo>
                  <a:cubicBezTo>
                    <a:pt x="6211" y="3762"/>
                    <a:pt x="6038" y="3570"/>
                    <a:pt x="5894" y="3375"/>
                  </a:cubicBezTo>
                  <a:lnTo>
                    <a:pt x="7698" y="3789"/>
                  </a:lnTo>
                  <a:cubicBezTo>
                    <a:pt x="7889" y="3833"/>
                    <a:pt x="8093" y="3750"/>
                    <a:pt x="8198" y="3585"/>
                  </a:cubicBezTo>
                  <a:cubicBezTo>
                    <a:pt x="8295" y="3433"/>
                    <a:pt x="8296" y="3235"/>
                    <a:pt x="8200" y="3083"/>
                  </a:cubicBezTo>
                  <a:close/>
                  <a:moveTo>
                    <a:pt x="4714" y="483"/>
                  </a:moveTo>
                  <a:cubicBezTo>
                    <a:pt x="5175" y="488"/>
                    <a:pt x="5641" y="447"/>
                    <a:pt x="6134" y="360"/>
                  </a:cubicBezTo>
                  <a:cubicBezTo>
                    <a:pt x="6043" y="729"/>
                    <a:pt x="5753" y="1386"/>
                    <a:pt x="5478" y="1886"/>
                  </a:cubicBezTo>
                  <a:cubicBezTo>
                    <a:pt x="5287" y="1901"/>
                    <a:pt x="5128" y="2029"/>
                    <a:pt x="5069" y="2204"/>
                  </a:cubicBezTo>
                  <a:lnTo>
                    <a:pt x="4654" y="2204"/>
                  </a:lnTo>
                  <a:cubicBezTo>
                    <a:pt x="4644" y="2184"/>
                    <a:pt x="4634" y="2162"/>
                    <a:pt x="4622" y="2137"/>
                  </a:cubicBezTo>
                  <a:cubicBezTo>
                    <a:pt x="4494" y="1864"/>
                    <a:pt x="4226" y="1296"/>
                    <a:pt x="4226" y="812"/>
                  </a:cubicBezTo>
                  <a:cubicBezTo>
                    <a:pt x="4226" y="719"/>
                    <a:pt x="4139" y="647"/>
                    <a:pt x="4047" y="665"/>
                  </a:cubicBezTo>
                  <a:cubicBezTo>
                    <a:pt x="3873" y="700"/>
                    <a:pt x="3681" y="728"/>
                    <a:pt x="3482" y="746"/>
                  </a:cubicBezTo>
                  <a:cubicBezTo>
                    <a:pt x="3461" y="621"/>
                    <a:pt x="3429" y="496"/>
                    <a:pt x="3382" y="373"/>
                  </a:cubicBezTo>
                  <a:cubicBezTo>
                    <a:pt x="3784" y="435"/>
                    <a:pt x="4290" y="478"/>
                    <a:pt x="4714" y="483"/>
                  </a:cubicBezTo>
                  <a:close/>
                  <a:moveTo>
                    <a:pt x="5683" y="2354"/>
                  </a:moveTo>
                  <a:lnTo>
                    <a:pt x="5683" y="2992"/>
                  </a:lnTo>
                  <a:cubicBezTo>
                    <a:pt x="5683" y="3086"/>
                    <a:pt x="5607" y="3162"/>
                    <a:pt x="5514" y="3162"/>
                  </a:cubicBezTo>
                  <a:cubicBezTo>
                    <a:pt x="5420" y="3162"/>
                    <a:pt x="5344" y="3086"/>
                    <a:pt x="5344" y="2992"/>
                  </a:cubicBezTo>
                  <a:lnTo>
                    <a:pt x="5344" y="2354"/>
                  </a:lnTo>
                  <a:cubicBezTo>
                    <a:pt x="5344" y="2260"/>
                    <a:pt x="5420" y="2184"/>
                    <a:pt x="5514" y="2184"/>
                  </a:cubicBezTo>
                  <a:cubicBezTo>
                    <a:pt x="5607" y="2184"/>
                    <a:pt x="5683" y="2260"/>
                    <a:pt x="5683" y="2354"/>
                  </a:cubicBezTo>
                  <a:close/>
                  <a:moveTo>
                    <a:pt x="1883" y="897"/>
                  </a:moveTo>
                  <a:cubicBezTo>
                    <a:pt x="2257" y="1025"/>
                    <a:pt x="2718" y="1082"/>
                    <a:pt x="3215" y="1064"/>
                  </a:cubicBezTo>
                  <a:lnTo>
                    <a:pt x="3511" y="1046"/>
                  </a:lnTo>
                  <a:cubicBezTo>
                    <a:pt x="3651" y="1033"/>
                    <a:pt x="3793" y="1014"/>
                    <a:pt x="3936" y="990"/>
                  </a:cubicBezTo>
                  <a:cubicBezTo>
                    <a:pt x="3983" y="1453"/>
                    <a:pt x="4195" y="1929"/>
                    <a:pt x="4323" y="2204"/>
                  </a:cubicBezTo>
                  <a:lnTo>
                    <a:pt x="2548" y="2204"/>
                  </a:lnTo>
                  <a:cubicBezTo>
                    <a:pt x="2545" y="2199"/>
                    <a:pt x="2541" y="2194"/>
                    <a:pt x="2537" y="2189"/>
                  </a:cubicBezTo>
                  <a:cubicBezTo>
                    <a:pt x="2287" y="1888"/>
                    <a:pt x="2033" y="1539"/>
                    <a:pt x="1883" y="897"/>
                  </a:cubicBezTo>
                  <a:close/>
                  <a:moveTo>
                    <a:pt x="6170" y="4164"/>
                  </a:moveTo>
                  <a:cubicBezTo>
                    <a:pt x="6678" y="4729"/>
                    <a:pt x="7254" y="5368"/>
                    <a:pt x="7442" y="6373"/>
                  </a:cubicBezTo>
                  <a:cubicBezTo>
                    <a:pt x="7615" y="7297"/>
                    <a:pt x="7449" y="8072"/>
                    <a:pt x="6947" y="8677"/>
                  </a:cubicBezTo>
                  <a:cubicBezTo>
                    <a:pt x="6328" y="9422"/>
                    <a:pt x="5195" y="9867"/>
                    <a:pt x="3917" y="9867"/>
                  </a:cubicBezTo>
                  <a:cubicBezTo>
                    <a:pt x="2639" y="9867"/>
                    <a:pt x="1506" y="9422"/>
                    <a:pt x="887" y="8677"/>
                  </a:cubicBezTo>
                  <a:cubicBezTo>
                    <a:pt x="385" y="8072"/>
                    <a:pt x="219" y="7297"/>
                    <a:pt x="392" y="6373"/>
                  </a:cubicBezTo>
                  <a:cubicBezTo>
                    <a:pt x="580" y="5368"/>
                    <a:pt x="1156" y="4729"/>
                    <a:pt x="1664" y="4164"/>
                  </a:cubicBezTo>
                  <a:cubicBezTo>
                    <a:pt x="1968" y="3826"/>
                    <a:pt x="2255" y="3507"/>
                    <a:pt x="2439" y="3142"/>
                  </a:cubicBezTo>
                  <a:lnTo>
                    <a:pt x="2804" y="3142"/>
                  </a:lnTo>
                  <a:cubicBezTo>
                    <a:pt x="2887" y="3142"/>
                    <a:pt x="2954" y="3075"/>
                    <a:pt x="2954" y="2992"/>
                  </a:cubicBezTo>
                  <a:cubicBezTo>
                    <a:pt x="2954" y="2910"/>
                    <a:pt x="2887" y="2843"/>
                    <a:pt x="2804" y="2843"/>
                  </a:cubicBezTo>
                  <a:lnTo>
                    <a:pt x="2161" y="2843"/>
                  </a:lnTo>
                  <a:cubicBezTo>
                    <a:pt x="2067" y="2843"/>
                    <a:pt x="1991" y="2767"/>
                    <a:pt x="1991" y="2673"/>
                  </a:cubicBezTo>
                  <a:cubicBezTo>
                    <a:pt x="1991" y="2580"/>
                    <a:pt x="2067" y="2503"/>
                    <a:pt x="2161" y="2503"/>
                  </a:cubicBezTo>
                  <a:lnTo>
                    <a:pt x="5045" y="2503"/>
                  </a:lnTo>
                  <a:lnTo>
                    <a:pt x="5045" y="2843"/>
                  </a:lnTo>
                  <a:lnTo>
                    <a:pt x="3518" y="2843"/>
                  </a:lnTo>
                  <a:cubicBezTo>
                    <a:pt x="3435" y="2843"/>
                    <a:pt x="3368" y="2910"/>
                    <a:pt x="3368" y="2992"/>
                  </a:cubicBezTo>
                  <a:cubicBezTo>
                    <a:pt x="3368" y="3075"/>
                    <a:pt x="3435" y="3142"/>
                    <a:pt x="3518" y="3142"/>
                  </a:cubicBezTo>
                  <a:lnTo>
                    <a:pt x="5069" y="3142"/>
                  </a:lnTo>
                  <a:cubicBezTo>
                    <a:pt x="5132" y="3327"/>
                    <a:pt x="5307" y="3461"/>
                    <a:pt x="5513" y="3461"/>
                  </a:cubicBezTo>
                  <a:cubicBezTo>
                    <a:pt x="5537" y="3461"/>
                    <a:pt x="5561" y="3460"/>
                    <a:pt x="5584" y="3456"/>
                  </a:cubicBezTo>
                  <a:cubicBezTo>
                    <a:pt x="5751" y="3698"/>
                    <a:pt x="5954" y="3925"/>
                    <a:pt x="6170" y="4164"/>
                  </a:cubicBezTo>
                  <a:close/>
                  <a:moveTo>
                    <a:pt x="5983" y="2423"/>
                  </a:moveTo>
                  <a:lnTo>
                    <a:pt x="7390" y="2029"/>
                  </a:lnTo>
                  <a:cubicBezTo>
                    <a:pt x="7479" y="2004"/>
                    <a:pt x="7574" y="2058"/>
                    <a:pt x="7599" y="2147"/>
                  </a:cubicBezTo>
                  <a:cubicBezTo>
                    <a:pt x="7624" y="2236"/>
                    <a:pt x="7570" y="2331"/>
                    <a:pt x="7481" y="2356"/>
                  </a:cubicBezTo>
                  <a:lnTo>
                    <a:pt x="6677" y="2581"/>
                  </a:lnTo>
                  <a:cubicBezTo>
                    <a:pt x="6670" y="2583"/>
                    <a:pt x="6664" y="2585"/>
                    <a:pt x="6658" y="2588"/>
                  </a:cubicBezTo>
                  <a:lnTo>
                    <a:pt x="5983" y="2433"/>
                  </a:lnTo>
                  <a:lnTo>
                    <a:pt x="5983" y="2423"/>
                  </a:lnTo>
                  <a:close/>
                  <a:moveTo>
                    <a:pt x="7968" y="3370"/>
                  </a:moveTo>
                  <a:cubicBezTo>
                    <a:pt x="7947" y="3461"/>
                    <a:pt x="7856" y="3519"/>
                    <a:pt x="7765" y="3498"/>
                  </a:cubicBezTo>
                  <a:lnTo>
                    <a:pt x="5973" y="3086"/>
                  </a:lnTo>
                  <a:cubicBezTo>
                    <a:pt x="5979" y="3056"/>
                    <a:pt x="5983" y="3024"/>
                    <a:pt x="5983" y="2992"/>
                  </a:cubicBezTo>
                  <a:lnTo>
                    <a:pt x="5983" y="2740"/>
                  </a:lnTo>
                  <a:lnTo>
                    <a:pt x="7841" y="3167"/>
                  </a:lnTo>
                  <a:cubicBezTo>
                    <a:pt x="7931" y="3188"/>
                    <a:pt x="7989" y="3280"/>
                    <a:pt x="7968" y="3370"/>
                  </a:cubicBezTo>
                  <a:close/>
                  <a:moveTo>
                    <a:pt x="7968" y="337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204" name="Freeform 400">
              <a:extLst>
                <a:ext uri="{FF2B5EF4-FFF2-40B4-BE49-F238E27FC236}">
                  <a16:creationId xmlns:a16="http://schemas.microsoft.com/office/drawing/2014/main" id="{7BC7E118-FE1A-8674-7D7E-7813BE14FEFF}"/>
                </a:ext>
              </a:extLst>
            </p:cNvPr>
            <p:cNvSpPr>
              <a:spLocks noEditPoints="1"/>
            </p:cNvSpPr>
            <p:nvPr/>
          </p:nvSpPr>
          <p:spPr bwMode="auto">
            <a:xfrm>
              <a:off x="1006475" y="1806575"/>
              <a:ext cx="104775" cy="209550"/>
            </a:xfrm>
            <a:custGeom>
              <a:avLst/>
              <a:gdLst>
                <a:gd name="T0" fmla="*/ 2694 w 2694"/>
                <a:gd name="T1" fmla="*/ 1985 h 5408"/>
                <a:gd name="T2" fmla="*/ 1736 w 2694"/>
                <a:gd name="T3" fmla="*/ 648 h 5408"/>
                <a:gd name="T4" fmla="*/ 1347 w 2694"/>
                <a:gd name="T5" fmla="*/ 0 h 5408"/>
                <a:gd name="T6" fmla="*/ 958 w 2694"/>
                <a:gd name="T7" fmla="*/ 668 h 5408"/>
                <a:gd name="T8" fmla="*/ 1227 w 2694"/>
                <a:gd name="T9" fmla="*/ 3093 h 5408"/>
                <a:gd name="T10" fmla="*/ 1916 w 2694"/>
                <a:gd name="T11" fmla="*/ 3542 h 5408"/>
                <a:gd name="T12" fmla="*/ 1108 w 2694"/>
                <a:gd name="T13" fmla="*/ 3991 h 5408"/>
                <a:gd name="T14" fmla="*/ 389 w 2694"/>
                <a:gd name="T15" fmla="*/ 3272 h 5408"/>
                <a:gd name="T16" fmla="*/ 958 w 2694"/>
                <a:gd name="T17" fmla="*/ 4759 h 5408"/>
                <a:gd name="T18" fmla="*/ 1347 w 2694"/>
                <a:gd name="T19" fmla="*/ 5408 h 5408"/>
                <a:gd name="T20" fmla="*/ 1736 w 2694"/>
                <a:gd name="T21" fmla="*/ 4739 h 5408"/>
                <a:gd name="T22" fmla="*/ 1467 w 2694"/>
                <a:gd name="T23" fmla="*/ 2315 h 5408"/>
                <a:gd name="T24" fmla="*/ 778 w 2694"/>
                <a:gd name="T25" fmla="*/ 1866 h 5408"/>
                <a:gd name="T26" fmla="*/ 1587 w 2694"/>
                <a:gd name="T27" fmla="*/ 1417 h 5408"/>
                <a:gd name="T28" fmla="*/ 1916 w 2694"/>
                <a:gd name="T29" fmla="*/ 1985 h 5408"/>
                <a:gd name="T30" fmla="*/ 1587 w 2694"/>
                <a:gd name="T31" fmla="*/ 1117 h 5408"/>
                <a:gd name="T32" fmla="*/ 479 w 2694"/>
                <a:gd name="T33" fmla="*/ 1866 h 5408"/>
                <a:gd name="T34" fmla="*/ 1467 w 2694"/>
                <a:gd name="T35" fmla="*/ 2614 h 5408"/>
                <a:gd name="T36" fmla="*/ 1570 w 2694"/>
                <a:gd name="T37" fmla="*/ 4464 h 5408"/>
                <a:gd name="T38" fmla="*/ 1437 w 2694"/>
                <a:gd name="T39" fmla="*/ 5019 h 5408"/>
                <a:gd name="T40" fmla="*/ 1257 w 2694"/>
                <a:gd name="T41" fmla="*/ 5019 h 5408"/>
                <a:gd name="T42" fmla="*/ 1108 w 2694"/>
                <a:gd name="T43" fmla="*/ 4470 h 5408"/>
                <a:gd name="T44" fmla="*/ 389 w 2694"/>
                <a:gd name="T45" fmla="*/ 3572 h 5408"/>
                <a:gd name="T46" fmla="*/ 1108 w 2694"/>
                <a:gd name="T47" fmla="*/ 4290 h 5408"/>
                <a:gd name="T48" fmla="*/ 2215 w 2694"/>
                <a:gd name="T49" fmla="*/ 3542 h 5408"/>
                <a:gd name="T50" fmla="*/ 1227 w 2694"/>
                <a:gd name="T51" fmla="*/ 2793 h 5408"/>
                <a:gd name="T52" fmla="*/ 1124 w 2694"/>
                <a:gd name="T53" fmla="*/ 944 h 5408"/>
                <a:gd name="T54" fmla="*/ 1257 w 2694"/>
                <a:gd name="T55" fmla="*/ 389 h 5408"/>
                <a:gd name="T56" fmla="*/ 1437 w 2694"/>
                <a:gd name="T57" fmla="*/ 389 h 5408"/>
                <a:gd name="T58" fmla="*/ 1587 w 2694"/>
                <a:gd name="T59" fmla="*/ 938 h 5408"/>
                <a:gd name="T60" fmla="*/ 2395 w 2694"/>
                <a:gd name="T61" fmla="*/ 1985 h 5408"/>
                <a:gd name="T62" fmla="*/ 2215 w 2694"/>
                <a:gd name="T63" fmla="*/ 1985 h 5408"/>
                <a:gd name="T64" fmla="*/ 1587 w 2694"/>
                <a:gd name="T65" fmla="*/ 1117 h 5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4" h="5408">
                  <a:moveTo>
                    <a:pt x="2305" y="2374"/>
                  </a:moveTo>
                  <a:cubicBezTo>
                    <a:pt x="2520" y="2374"/>
                    <a:pt x="2694" y="2200"/>
                    <a:pt x="2694" y="1985"/>
                  </a:cubicBezTo>
                  <a:lnTo>
                    <a:pt x="2694" y="1746"/>
                  </a:lnTo>
                  <a:cubicBezTo>
                    <a:pt x="2694" y="1186"/>
                    <a:pt x="2276" y="721"/>
                    <a:pt x="1736" y="648"/>
                  </a:cubicBezTo>
                  <a:lnTo>
                    <a:pt x="1736" y="389"/>
                  </a:lnTo>
                  <a:cubicBezTo>
                    <a:pt x="1736" y="174"/>
                    <a:pt x="1562" y="0"/>
                    <a:pt x="1347" y="0"/>
                  </a:cubicBezTo>
                  <a:cubicBezTo>
                    <a:pt x="1132" y="0"/>
                    <a:pt x="958" y="174"/>
                    <a:pt x="958" y="389"/>
                  </a:cubicBezTo>
                  <a:lnTo>
                    <a:pt x="958" y="668"/>
                  </a:lnTo>
                  <a:cubicBezTo>
                    <a:pt x="403" y="792"/>
                    <a:pt x="0" y="1285"/>
                    <a:pt x="0" y="1866"/>
                  </a:cubicBezTo>
                  <a:cubicBezTo>
                    <a:pt x="0" y="2542"/>
                    <a:pt x="551" y="3093"/>
                    <a:pt x="1227" y="3093"/>
                  </a:cubicBezTo>
                  <a:lnTo>
                    <a:pt x="1467" y="3093"/>
                  </a:lnTo>
                  <a:cubicBezTo>
                    <a:pt x="1714" y="3093"/>
                    <a:pt x="1916" y="3294"/>
                    <a:pt x="1916" y="3542"/>
                  </a:cubicBezTo>
                  <a:cubicBezTo>
                    <a:pt x="1916" y="3790"/>
                    <a:pt x="1714" y="3991"/>
                    <a:pt x="1467" y="3991"/>
                  </a:cubicBezTo>
                  <a:lnTo>
                    <a:pt x="1108" y="3991"/>
                  </a:lnTo>
                  <a:cubicBezTo>
                    <a:pt x="926" y="3991"/>
                    <a:pt x="778" y="3843"/>
                    <a:pt x="778" y="3662"/>
                  </a:cubicBezTo>
                  <a:cubicBezTo>
                    <a:pt x="778" y="3447"/>
                    <a:pt x="604" y="3272"/>
                    <a:pt x="389" y="3272"/>
                  </a:cubicBezTo>
                  <a:cubicBezTo>
                    <a:pt x="174" y="3272"/>
                    <a:pt x="0" y="3447"/>
                    <a:pt x="0" y="3662"/>
                  </a:cubicBezTo>
                  <a:cubicBezTo>
                    <a:pt x="0" y="4222"/>
                    <a:pt x="418" y="4686"/>
                    <a:pt x="958" y="4759"/>
                  </a:cubicBezTo>
                  <a:lnTo>
                    <a:pt x="958" y="5019"/>
                  </a:lnTo>
                  <a:cubicBezTo>
                    <a:pt x="958" y="5233"/>
                    <a:pt x="1132" y="5408"/>
                    <a:pt x="1347" y="5408"/>
                  </a:cubicBezTo>
                  <a:cubicBezTo>
                    <a:pt x="1562" y="5408"/>
                    <a:pt x="1736" y="5233"/>
                    <a:pt x="1736" y="5019"/>
                  </a:cubicBezTo>
                  <a:lnTo>
                    <a:pt x="1736" y="4739"/>
                  </a:lnTo>
                  <a:cubicBezTo>
                    <a:pt x="2291" y="4616"/>
                    <a:pt x="2694" y="4123"/>
                    <a:pt x="2694" y="3542"/>
                  </a:cubicBezTo>
                  <a:cubicBezTo>
                    <a:pt x="2694" y="2865"/>
                    <a:pt x="2144" y="2315"/>
                    <a:pt x="1467" y="2315"/>
                  </a:cubicBezTo>
                  <a:lnTo>
                    <a:pt x="1227" y="2315"/>
                  </a:lnTo>
                  <a:cubicBezTo>
                    <a:pt x="980" y="2315"/>
                    <a:pt x="778" y="2113"/>
                    <a:pt x="778" y="1866"/>
                  </a:cubicBezTo>
                  <a:cubicBezTo>
                    <a:pt x="778" y="1618"/>
                    <a:pt x="980" y="1417"/>
                    <a:pt x="1227" y="1417"/>
                  </a:cubicBezTo>
                  <a:lnTo>
                    <a:pt x="1587" y="1417"/>
                  </a:lnTo>
                  <a:cubicBezTo>
                    <a:pt x="1768" y="1417"/>
                    <a:pt x="1916" y="1564"/>
                    <a:pt x="1916" y="1746"/>
                  </a:cubicBezTo>
                  <a:lnTo>
                    <a:pt x="1916" y="1985"/>
                  </a:lnTo>
                  <a:cubicBezTo>
                    <a:pt x="1916" y="2200"/>
                    <a:pt x="2090" y="2374"/>
                    <a:pt x="2305" y="2374"/>
                  </a:cubicBezTo>
                  <a:close/>
                  <a:moveTo>
                    <a:pt x="1587" y="1117"/>
                  </a:moveTo>
                  <a:lnTo>
                    <a:pt x="1227" y="1117"/>
                  </a:lnTo>
                  <a:cubicBezTo>
                    <a:pt x="815" y="1117"/>
                    <a:pt x="479" y="1453"/>
                    <a:pt x="479" y="1866"/>
                  </a:cubicBezTo>
                  <a:cubicBezTo>
                    <a:pt x="479" y="2278"/>
                    <a:pt x="815" y="2614"/>
                    <a:pt x="1227" y="2614"/>
                  </a:cubicBezTo>
                  <a:lnTo>
                    <a:pt x="1467" y="2614"/>
                  </a:lnTo>
                  <a:cubicBezTo>
                    <a:pt x="1978" y="2614"/>
                    <a:pt x="2395" y="3030"/>
                    <a:pt x="2395" y="3542"/>
                  </a:cubicBezTo>
                  <a:cubicBezTo>
                    <a:pt x="2395" y="4015"/>
                    <a:pt x="2040" y="4412"/>
                    <a:pt x="1570" y="4464"/>
                  </a:cubicBezTo>
                  <a:cubicBezTo>
                    <a:pt x="1494" y="4472"/>
                    <a:pt x="1437" y="4536"/>
                    <a:pt x="1437" y="4613"/>
                  </a:cubicBezTo>
                  <a:lnTo>
                    <a:pt x="1437" y="5019"/>
                  </a:lnTo>
                  <a:cubicBezTo>
                    <a:pt x="1437" y="5068"/>
                    <a:pt x="1397" y="5108"/>
                    <a:pt x="1347" y="5108"/>
                  </a:cubicBezTo>
                  <a:cubicBezTo>
                    <a:pt x="1298" y="5108"/>
                    <a:pt x="1257" y="5068"/>
                    <a:pt x="1257" y="5019"/>
                  </a:cubicBezTo>
                  <a:lnTo>
                    <a:pt x="1257" y="4620"/>
                  </a:lnTo>
                  <a:cubicBezTo>
                    <a:pt x="1257" y="4537"/>
                    <a:pt x="1190" y="4470"/>
                    <a:pt x="1108" y="4470"/>
                  </a:cubicBezTo>
                  <a:cubicBezTo>
                    <a:pt x="662" y="4470"/>
                    <a:pt x="299" y="4107"/>
                    <a:pt x="299" y="3662"/>
                  </a:cubicBezTo>
                  <a:cubicBezTo>
                    <a:pt x="299" y="3612"/>
                    <a:pt x="340" y="3572"/>
                    <a:pt x="389" y="3572"/>
                  </a:cubicBezTo>
                  <a:cubicBezTo>
                    <a:pt x="439" y="3572"/>
                    <a:pt x="479" y="3612"/>
                    <a:pt x="479" y="3662"/>
                  </a:cubicBezTo>
                  <a:cubicBezTo>
                    <a:pt x="479" y="4008"/>
                    <a:pt x="761" y="4290"/>
                    <a:pt x="1108" y="4290"/>
                  </a:cubicBezTo>
                  <a:lnTo>
                    <a:pt x="1467" y="4290"/>
                  </a:lnTo>
                  <a:cubicBezTo>
                    <a:pt x="1879" y="4290"/>
                    <a:pt x="2215" y="3955"/>
                    <a:pt x="2215" y="3542"/>
                  </a:cubicBezTo>
                  <a:cubicBezTo>
                    <a:pt x="2215" y="3129"/>
                    <a:pt x="1879" y="2793"/>
                    <a:pt x="1467" y="2793"/>
                  </a:cubicBezTo>
                  <a:lnTo>
                    <a:pt x="1227" y="2793"/>
                  </a:lnTo>
                  <a:cubicBezTo>
                    <a:pt x="716" y="2793"/>
                    <a:pt x="299" y="2377"/>
                    <a:pt x="299" y="1866"/>
                  </a:cubicBezTo>
                  <a:cubicBezTo>
                    <a:pt x="299" y="1392"/>
                    <a:pt x="654" y="996"/>
                    <a:pt x="1124" y="944"/>
                  </a:cubicBezTo>
                  <a:cubicBezTo>
                    <a:pt x="1200" y="935"/>
                    <a:pt x="1257" y="871"/>
                    <a:pt x="1257" y="795"/>
                  </a:cubicBezTo>
                  <a:lnTo>
                    <a:pt x="1257" y="389"/>
                  </a:lnTo>
                  <a:cubicBezTo>
                    <a:pt x="1257" y="339"/>
                    <a:pt x="1297" y="299"/>
                    <a:pt x="1347" y="299"/>
                  </a:cubicBezTo>
                  <a:cubicBezTo>
                    <a:pt x="1397" y="299"/>
                    <a:pt x="1437" y="339"/>
                    <a:pt x="1437" y="389"/>
                  </a:cubicBezTo>
                  <a:lnTo>
                    <a:pt x="1437" y="788"/>
                  </a:lnTo>
                  <a:cubicBezTo>
                    <a:pt x="1437" y="871"/>
                    <a:pt x="1504" y="938"/>
                    <a:pt x="1587" y="938"/>
                  </a:cubicBezTo>
                  <a:cubicBezTo>
                    <a:pt x="2032" y="938"/>
                    <a:pt x="2395" y="1300"/>
                    <a:pt x="2395" y="1746"/>
                  </a:cubicBezTo>
                  <a:lnTo>
                    <a:pt x="2395" y="1985"/>
                  </a:lnTo>
                  <a:cubicBezTo>
                    <a:pt x="2395" y="2035"/>
                    <a:pt x="2354" y="2075"/>
                    <a:pt x="2305" y="2075"/>
                  </a:cubicBezTo>
                  <a:cubicBezTo>
                    <a:pt x="2255" y="2075"/>
                    <a:pt x="2215" y="2035"/>
                    <a:pt x="2215" y="1985"/>
                  </a:cubicBezTo>
                  <a:lnTo>
                    <a:pt x="2215" y="1746"/>
                  </a:lnTo>
                  <a:cubicBezTo>
                    <a:pt x="2215" y="1399"/>
                    <a:pt x="1933" y="1117"/>
                    <a:pt x="1587" y="1117"/>
                  </a:cubicBezTo>
                  <a:close/>
                  <a:moveTo>
                    <a:pt x="1587" y="111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3998C713-53DE-7C2C-ABEA-705A5986BEC1}"/>
            </a:ext>
          </a:extLst>
        </p:cNvPr>
        <p:cNvGrpSpPr/>
        <p:nvPr/>
      </p:nvGrpSpPr>
      <p:grpSpPr>
        <a:xfrm>
          <a:off x="0" y="0"/>
          <a:ext cx="0" cy="0"/>
          <a:chOff x="0" y="0"/>
          <a:chExt cx="0" cy="0"/>
        </a:xfrm>
      </p:grpSpPr>
      <p:sp>
        <p:nvSpPr>
          <p:cNvPr id="93" name="Google Shape;93;p3">
            <a:extLst>
              <a:ext uri="{FF2B5EF4-FFF2-40B4-BE49-F238E27FC236}">
                <a16:creationId xmlns:a16="http://schemas.microsoft.com/office/drawing/2014/main" id="{919BBB88-30B6-08FF-0EF6-C5AABEBD5DCB}"/>
              </a:ext>
            </a:extLst>
          </p:cNvPr>
          <p:cNvSpPr txBox="1">
            <a:spLocks noGrp="1"/>
          </p:cNvSpPr>
          <p:nvPr>
            <p:ph type="body" idx="2"/>
          </p:nvPr>
        </p:nvSpPr>
        <p:spPr>
          <a:xfrm>
            <a:off x="476943" y="1110342"/>
            <a:ext cx="8242514" cy="3567793"/>
          </a:xfrm>
        </p:spPr>
        <p:txBody>
          <a:bodyPr/>
          <a:lstStyle/>
          <a:p>
            <a:pPr marL="114300" lvl="0" indent="-342900" algn="just">
              <a:buFont typeface="Wingdings" panose="05000000000000000000" pitchFamily="2" charset="2"/>
              <a:buChar char="§"/>
            </a:pPr>
            <a:r>
              <a:rPr lang="en-US" sz="1400" dirty="0"/>
              <a:t>Out of the 700 reservations, 207 reservations were later cancelled. And out of those 207 reservations, 205 were booked using online medium.</a:t>
            </a:r>
          </a:p>
          <a:p>
            <a:pPr marL="114300" lvl="0" indent="-342900" algn="just">
              <a:buFont typeface="Wingdings" panose="05000000000000000000" pitchFamily="2" charset="2"/>
              <a:buChar char="§"/>
            </a:pPr>
            <a:r>
              <a:rPr lang="en-US" sz="1400" dirty="0"/>
              <a:t>Among meal plans, Meal Plan 1 was the most popular choice by guests.</a:t>
            </a:r>
          </a:p>
          <a:p>
            <a:pPr marL="114300" lvl="0" indent="-342900" algn="just">
              <a:buFont typeface="Wingdings" panose="05000000000000000000" pitchFamily="2" charset="2"/>
              <a:buChar char="§"/>
            </a:pPr>
            <a:r>
              <a:rPr lang="en-US" sz="1400" dirty="0"/>
              <a:t>No. of hotel reservations were very low at the beginning of year 2017, while it gradually increased at the second half of the year.</a:t>
            </a:r>
          </a:p>
          <a:p>
            <a:pPr marL="114300" lvl="0" indent="-342900" algn="just">
              <a:buFont typeface="Wingdings" panose="05000000000000000000" pitchFamily="2" charset="2"/>
              <a:buChar char="§"/>
            </a:pPr>
            <a:r>
              <a:rPr lang="en-US" sz="1400" dirty="0"/>
              <a:t>Room type 4 &amp; 6 were the most popular room choice by guests for both weekend &amp; week night.</a:t>
            </a:r>
          </a:p>
          <a:p>
            <a:pPr marL="114300" lvl="0" indent="-342900" algn="just">
              <a:buFont typeface="Wingdings" panose="05000000000000000000" pitchFamily="2" charset="2"/>
              <a:buChar char="§"/>
            </a:pPr>
            <a:r>
              <a:rPr lang="en-US" sz="1400" dirty="0"/>
              <a:t>Around 54% reservations were made for weekends.</a:t>
            </a:r>
          </a:p>
          <a:p>
            <a:pPr marL="114300" lvl="0" indent="-342900" algn="just">
              <a:buFont typeface="Wingdings" panose="05000000000000000000" pitchFamily="2" charset="2"/>
              <a:buChar char="§"/>
            </a:pPr>
            <a:r>
              <a:rPr lang="en-US" sz="1400" dirty="0"/>
              <a:t>Average price per room involving children was the lowest for Room Type 4.</a:t>
            </a:r>
          </a:p>
          <a:p>
            <a:pPr marL="114300" lvl="0" indent="-342900" algn="just">
              <a:buFont typeface="Wingdings" panose="05000000000000000000" pitchFamily="2" charset="2"/>
              <a:buChar char="§"/>
            </a:pPr>
            <a:r>
              <a:rPr lang="en-US" sz="1400" dirty="0"/>
              <a:t>82% of the reservations were made in the year 2018.</a:t>
            </a:r>
          </a:p>
          <a:p>
            <a:pPr marL="114300" lvl="0" indent="-342900" algn="just">
              <a:buFont typeface="Wingdings" panose="05000000000000000000" pitchFamily="2" charset="2"/>
              <a:buChar char="§"/>
            </a:pPr>
            <a:r>
              <a:rPr lang="en-US" sz="1400" dirty="0"/>
              <a:t>As for the market segment, Online was the most popular market segment type and it generated the highest revenue.</a:t>
            </a:r>
          </a:p>
          <a:p>
            <a:pPr marL="114300" lvl="0" indent="-342900" algn="just">
              <a:buFont typeface="Wingdings" panose="05000000000000000000" pitchFamily="2" charset="2"/>
              <a:buChar char="§"/>
            </a:pPr>
            <a:endParaRPr lang="en-US" sz="1400" dirty="0"/>
          </a:p>
        </p:txBody>
      </p:sp>
      <p:sp>
        <p:nvSpPr>
          <p:cNvPr id="91" name="Google Shape;91;p3">
            <a:extLst>
              <a:ext uri="{FF2B5EF4-FFF2-40B4-BE49-F238E27FC236}">
                <a16:creationId xmlns:a16="http://schemas.microsoft.com/office/drawing/2014/main" id="{ED3A958B-9EBD-DD41-DC72-A9A74F7A78CF}"/>
              </a:ext>
            </a:extLst>
          </p:cNvPr>
          <p:cNvSpPr txBox="1">
            <a:spLocks noGrp="1"/>
          </p:cNvSpPr>
          <p:nvPr>
            <p:ph type="title"/>
          </p:nvPr>
        </p:nvSpPr>
        <p:spPr>
          <a:xfrm>
            <a:off x="160564" y="130628"/>
            <a:ext cx="3480707" cy="979715"/>
          </a:xfrm>
        </p:spPr>
        <p:txBody>
          <a:bodyPr>
            <a:normAutofit/>
          </a:bodyPr>
          <a:lstStyle/>
          <a:p>
            <a:pPr lvl="0"/>
            <a:r>
              <a:rPr lang="en-US" sz="4400" b="1" dirty="0"/>
              <a:t>Conclusion :</a:t>
            </a:r>
          </a:p>
        </p:txBody>
      </p:sp>
    </p:spTree>
    <p:extLst>
      <p:ext uri="{BB962C8B-B14F-4D97-AF65-F5344CB8AC3E}">
        <p14:creationId xmlns:p14="http://schemas.microsoft.com/office/powerpoint/2010/main" val="301194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8AF36EE-111C-A1AA-7934-BEAE14E52027}"/>
              </a:ext>
            </a:extLst>
          </p:cNvPr>
          <p:cNvSpPr>
            <a:spLocks noGrp="1"/>
          </p:cNvSpPr>
          <p:nvPr>
            <p:ph type="title"/>
          </p:nvPr>
        </p:nvSpPr>
        <p:spPr>
          <a:xfrm>
            <a:off x="590597" y="897602"/>
            <a:ext cx="7696200" cy="976314"/>
          </a:xfrm>
        </p:spPr>
        <p:txBody>
          <a:bodyPr>
            <a:normAutofit/>
          </a:bodyPr>
          <a:lstStyle/>
          <a:p>
            <a:pPr algn="ctr"/>
            <a:r>
              <a:rPr lang="es-ES" sz="5400" dirty="0"/>
              <a:t>Thank You</a:t>
            </a:r>
          </a:p>
        </p:txBody>
      </p:sp>
      <p:grpSp>
        <p:nvGrpSpPr>
          <p:cNvPr id="230" name="Grupo 229">
            <a:extLst>
              <a:ext uri="{FF2B5EF4-FFF2-40B4-BE49-F238E27FC236}">
                <a16:creationId xmlns:a16="http://schemas.microsoft.com/office/drawing/2014/main" id="{CA65BF84-B6F6-C2D9-0AE7-ECBC1F4EDDE7}"/>
              </a:ext>
            </a:extLst>
          </p:cNvPr>
          <p:cNvGrpSpPr/>
          <p:nvPr/>
        </p:nvGrpSpPr>
        <p:grpSpPr>
          <a:xfrm>
            <a:off x="6668829" y="2448137"/>
            <a:ext cx="1470026" cy="1268413"/>
            <a:chOff x="5333987" y="258751"/>
            <a:chExt cx="1470026" cy="1268413"/>
          </a:xfrm>
          <a:solidFill>
            <a:schemeClr val="accent1"/>
          </a:solidFill>
        </p:grpSpPr>
        <p:sp>
          <p:nvSpPr>
            <p:cNvPr id="25" name="Oval 5">
              <a:extLst>
                <a:ext uri="{FF2B5EF4-FFF2-40B4-BE49-F238E27FC236}">
                  <a16:creationId xmlns:a16="http://schemas.microsoft.com/office/drawing/2014/main" id="{44AEE52E-63AF-165A-EF00-7878DF51BB3A}"/>
                </a:ext>
              </a:extLst>
            </p:cNvPr>
            <p:cNvSpPr>
              <a:spLocks noChangeArrowheads="1"/>
            </p:cNvSpPr>
            <p:nvPr/>
          </p:nvSpPr>
          <p:spPr bwMode="auto">
            <a:xfrm>
              <a:off x="533398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6">
              <a:extLst>
                <a:ext uri="{FF2B5EF4-FFF2-40B4-BE49-F238E27FC236}">
                  <a16:creationId xmlns:a16="http://schemas.microsoft.com/office/drawing/2014/main" id="{CFAB123D-ABD7-375F-CA53-247324AC336A}"/>
                </a:ext>
              </a:extLst>
            </p:cNvPr>
            <p:cNvSpPr>
              <a:spLocks noChangeArrowheads="1"/>
            </p:cNvSpPr>
            <p:nvPr/>
          </p:nvSpPr>
          <p:spPr bwMode="auto">
            <a:xfrm>
              <a:off x="544511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Oval 7">
              <a:extLst>
                <a:ext uri="{FF2B5EF4-FFF2-40B4-BE49-F238E27FC236}">
                  <a16:creationId xmlns:a16="http://schemas.microsoft.com/office/drawing/2014/main" id="{9CF82402-7C93-9EC6-D256-D9B162C64D31}"/>
                </a:ext>
              </a:extLst>
            </p:cNvPr>
            <p:cNvSpPr>
              <a:spLocks noChangeArrowheads="1"/>
            </p:cNvSpPr>
            <p:nvPr/>
          </p:nvSpPr>
          <p:spPr bwMode="auto">
            <a:xfrm>
              <a:off x="555465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Oval 8">
              <a:extLst>
                <a:ext uri="{FF2B5EF4-FFF2-40B4-BE49-F238E27FC236}">
                  <a16:creationId xmlns:a16="http://schemas.microsoft.com/office/drawing/2014/main" id="{3BF5C298-DAB5-4FE1-76FA-823B54116F5D}"/>
                </a:ext>
              </a:extLst>
            </p:cNvPr>
            <p:cNvSpPr>
              <a:spLocks noChangeArrowheads="1"/>
            </p:cNvSpPr>
            <p:nvPr/>
          </p:nvSpPr>
          <p:spPr bwMode="auto">
            <a:xfrm>
              <a:off x="56657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Oval 9">
              <a:extLst>
                <a:ext uri="{FF2B5EF4-FFF2-40B4-BE49-F238E27FC236}">
                  <a16:creationId xmlns:a16="http://schemas.microsoft.com/office/drawing/2014/main" id="{698B656E-87EC-2B84-6487-CF480443BADE}"/>
                </a:ext>
              </a:extLst>
            </p:cNvPr>
            <p:cNvSpPr>
              <a:spLocks noChangeArrowheads="1"/>
            </p:cNvSpPr>
            <p:nvPr/>
          </p:nvSpPr>
          <p:spPr bwMode="auto">
            <a:xfrm>
              <a:off x="577531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Oval 10">
              <a:extLst>
                <a:ext uri="{FF2B5EF4-FFF2-40B4-BE49-F238E27FC236}">
                  <a16:creationId xmlns:a16="http://schemas.microsoft.com/office/drawing/2014/main" id="{192602D5-EAA4-DFB1-3C75-12E5E499252F}"/>
                </a:ext>
              </a:extLst>
            </p:cNvPr>
            <p:cNvSpPr>
              <a:spLocks noChangeArrowheads="1"/>
            </p:cNvSpPr>
            <p:nvPr/>
          </p:nvSpPr>
          <p:spPr bwMode="auto">
            <a:xfrm>
              <a:off x="5886437" y="258751"/>
              <a:ext cx="33338"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11">
              <a:extLst>
                <a:ext uri="{FF2B5EF4-FFF2-40B4-BE49-F238E27FC236}">
                  <a16:creationId xmlns:a16="http://schemas.microsoft.com/office/drawing/2014/main" id="{4DF93BCC-9F31-3799-EF78-17F753A19480}"/>
                </a:ext>
              </a:extLst>
            </p:cNvPr>
            <p:cNvSpPr>
              <a:spLocks noChangeArrowheads="1"/>
            </p:cNvSpPr>
            <p:nvPr/>
          </p:nvSpPr>
          <p:spPr bwMode="auto">
            <a:xfrm>
              <a:off x="59959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12">
              <a:extLst>
                <a:ext uri="{FF2B5EF4-FFF2-40B4-BE49-F238E27FC236}">
                  <a16:creationId xmlns:a16="http://schemas.microsoft.com/office/drawing/2014/main" id="{EEFF3E3B-2897-EF0E-9767-5EB83E678174}"/>
                </a:ext>
              </a:extLst>
            </p:cNvPr>
            <p:cNvSpPr>
              <a:spLocks noChangeArrowheads="1"/>
            </p:cNvSpPr>
            <p:nvPr/>
          </p:nvSpPr>
          <p:spPr bwMode="auto">
            <a:xfrm>
              <a:off x="61071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Oval 13">
              <a:extLst>
                <a:ext uri="{FF2B5EF4-FFF2-40B4-BE49-F238E27FC236}">
                  <a16:creationId xmlns:a16="http://schemas.microsoft.com/office/drawing/2014/main" id="{8D8A4F3F-2059-05C1-3BAE-332647F9CE10}"/>
                </a:ext>
              </a:extLst>
            </p:cNvPr>
            <p:cNvSpPr>
              <a:spLocks noChangeArrowheads="1"/>
            </p:cNvSpPr>
            <p:nvPr/>
          </p:nvSpPr>
          <p:spPr bwMode="auto">
            <a:xfrm>
              <a:off x="621663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Oval 14">
              <a:extLst>
                <a:ext uri="{FF2B5EF4-FFF2-40B4-BE49-F238E27FC236}">
                  <a16:creationId xmlns:a16="http://schemas.microsoft.com/office/drawing/2014/main" id="{E6DC4A70-7885-C831-11CB-012BC4898EE8}"/>
                </a:ext>
              </a:extLst>
            </p:cNvPr>
            <p:cNvSpPr>
              <a:spLocks noChangeArrowheads="1"/>
            </p:cNvSpPr>
            <p:nvPr/>
          </p:nvSpPr>
          <p:spPr bwMode="auto">
            <a:xfrm>
              <a:off x="6326175"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Oval 15">
              <a:extLst>
                <a:ext uri="{FF2B5EF4-FFF2-40B4-BE49-F238E27FC236}">
                  <a16:creationId xmlns:a16="http://schemas.microsoft.com/office/drawing/2014/main" id="{BC812415-2CBC-F8F1-D4DE-36BCAD3ACEF7}"/>
                </a:ext>
              </a:extLst>
            </p:cNvPr>
            <p:cNvSpPr>
              <a:spLocks noChangeArrowheads="1"/>
            </p:cNvSpPr>
            <p:nvPr/>
          </p:nvSpPr>
          <p:spPr bwMode="auto">
            <a:xfrm>
              <a:off x="64373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16">
              <a:extLst>
                <a:ext uri="{FF2B5EF4-FFF2-40B4-BE49-F238E27FC236}">
                  <a16:creationId xmlns:a16="http://schemas.microsoft.com/office/drawing/2014/main" id="{88B7EDB1-9921-FCA9-806F-833F4A276F07}"/>
                </a:ext>
              </a:extLst>
            </p:cNvPr>
            <p:cNvSpPr>
              <a:spLocks noChangeArrowheads="1"/>
            </p:cNvSpPr>
            <p:nvPr/>
          </p:nvSpPr>
          <p:spPr bwMode="auto">
            <a:xfrm>
              <a:off x="6546837"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Oval 17">
              <a:extLst>
                <a:ext uri="{FF2B5EF4-FFF2-40B4-BE49-F238E27FC236}">
                  <a16:creationId xmlns:a16="http://schemas.microsoft.com/office/drawing/2014/main" id="{CC9A45FA-D55F-838F-9E79-0835CA4459A0}"/>
                </a:ext>
              </a:extLst>
            </p:cNvPr>
            <p:cNvSpPr>
              <a:spLocks noChangeArrowheads="1"/>
            </p:cNvSpPr>
            <p:nvPr/>
          </p:nvSpPr>
          <p:spPr bwMode="auto">
            <a:xfrm>
              <a:off x="6657962"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18">
              <a:extLst>
                <a:ext uri="{FF2B5EF4-FFF2-40B4-BE49-F238E27FC236}">
                  <a16:creationId xmlns:a16="http://schemas.microsoft.com/office/drawing/2014/main" id="{6AD22D3B-CEA8-089D-45ED-42CD0999C758}"/>
                </a:ext>
              </a:extLst>
            </p:cNvPr>
            <p:cNvSpPr>
              <a:spLocks noChangeArrowheads="1"/>
            </p:cNvSpPr>
            <p:nvPr/>
          </p:nvSpPr>
          <p:spPr bwMode="auto">
            <a:xfrm>
              <a:off x="6767500" y="258751"/>
              <a:ext cx="34925" cy="3651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Oval 19">
              <a:extLst>
                <a:ext uri="{FF2B5EF4-FFF2-40B4-BE49-F238E27FC236}">
                  <a16:creationId xmlns:a16="http://schemas.microsoft.com/office/drawing/2014/main" id="{381DB688-A4D8-6E59-FE3D-C8E7C79FB8E3}"/>
                </a:ext>
              </a:extLst>
            </p:cNvPr>
            <p:cNvSpPr>
              <a:spLocks noChangeArrowheads="1"/>
            </p:cNvSpPr>
            <p:nvPr/>
          </p:nvSpPr>
          <p:spPr bwMode="auto">
            <a:xfrm>
              <a:off x="533398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Oval 20">
              <a:extLst>
                <a:ext uri="{FF2B5EF4-FFF2-40B4-BE49-F238E27FC236}">
                  <a16:creationId xmlns:a16="http://schemas.microsoft.com/office/drawing/2014/main" id="{6E41BB51-9DD8-D685-F667-1B87D62630C4}"/>
                </a:ext>
              </a:extLst>
            </p:cNvPr>
            <p:cNvSpPr>
              <a:spLocks noChangeArrowheads="1"/>
            </p:cNvSpPr>
            <p:nvPr/>
          </p:nvSpPr>
          <p:spPr bwMode="auto">
            <a:xfrm>
              <a:off x="544511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Oval 21">
              <a:extLst>
                <a:ext uri="{FF2B5EF4-FFF2-40B4-BE49-F238E27FC236}">
                  <a16:creationId xmlns:a16="http://schemas.microsoft.com/office/drawing/2014/main" id="{FAF7DCA1-BBEE-26FB-887E-F77FC2DDE287}"/>
                </a:ext>
              </a:extLst>
            </p:cNvPr>
            <p:cNvSpPr>
              <a:spLocks noChangeArrowheads="1"/>
            </p:cNvSpPr>
            <p:nvPr/>
          </p:nvSpPr>
          <p:spPr bwMode="auto">
            <a:xfrm>
              <a:off x="555465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Oval 22">
              <a:extLst>
                <a:ext uri="{FF2B5EF4-FFF2-40B4-BE49-F238E27FC236}">
                  <a16:creationId xmlns:a16="http://schemas.microsoft.com/office/drawing/2014/main" id="{08941D0F-921A-367E-95C7-E1E532B40AA3}"/>
                </a:ext>
              </a:extLst>
            </p:cNvPr>
            <p:cNvSpPr>
              <a:spLocks noChangeArrowheads="1"/>
            </p:cNvSpPr>
            <p:nvPr/>
          </p:nvSpPr>
          <p:spPr bwMode="auto">
            <a:xfrm>
              <a:off x="56657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Oval 23">
              <a:extLst>
                <a:ext uri="{FF2B5EF4-FFF2-40B4-BE49-F238E27FC236}">
                  <a16:creationId xmlns:a16="http://schemas.microsoft.com/office/drawing/2014/main" id="{96B93D01-3070-F342-FF3D-686942C5AD99}"/>
                </a:ext>
              </a:extLst>
            </p:cNvPr>
            <p:cNvSpPr>
              <a:spLocks noChangeArrowheads="1"/>
            </p:cNvSpPr>
            <p:nvPr/>
          </p:nvSpPr>
          <p:spPr bwMode="auto">
            <a:xfrm>
              <a:off x="577531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Oval 24">
              <a:extLst>
                <a:ext uri="{FF2B5EF4-FFF2-40B4-BE49-F238E27FC236}">
                  <a16:creationId xmlns:a16="http://schemas.microsoft.com/office/drawing/2014/main" id="{CFD0C0C2-8279-7BAC-E170-5DAB6F1F75F5}"/>
                </a:ext>
              </a:extLst>
            </p:cNvPr>
            <p:cNvSpPr>
              <a:spLocks noChangeArrowheads="1"/>
            </p:cNvSpPr>
            <p:nvPr/>
          </p:nvSpPr>
          <p:spPr bwMode="auto">
            <a:xfrm>
              <a:off x="5886437" y="35400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25">
              <a:extLst>
                <a:ext uri="{FF2B5EF4-FFF2-40B4-BE49-F238E27FC236}">
                  <a16:creationId xmlns:a16="http://schemas.microsoft.com/office/drawing/2014/main" id="{6F16F625-665A-67CB-C020-E010F168AA63}"/>
                </a:ext>
              </a:extLst>
            </p:cNvPr>
            <p:cNvSpPr>
              <a:spLocks noChangeArrowheads="1"/>
            </p:cNvSpPr>
            <p:nvPr/>
          </p:nvSpPr>
          <p:spPr bwMode="auto">
            <a:xfrm>
              <a:off x="59959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6">
              <a:extLst>
                <a:ext uri="{FF2B5EF4-FFF2-40B4-BE49-F238E27FC236}">
                  <a16:creationId xmlns:a16="http://schemas.microsoft.com/office/drawing/2014/main" id="{EDB9C341-13DC-FBDD-A653-BB2D0A86987B}"/>
                </a:ext>
              </a:extLst>
            </p:cNvPr>
            <p:cNvSpPr>
              <a:spLocks noChangeArrowheads="1"/>
            </p:cNvSpPr>
            <p:nvPr/>
          </p:nvSpPr>
          <p:spPr bwMode="auto">
            <a:xfrm>
              <a:off x="61071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Oval 27">
              <a:extLst>
                <a:ext uri="{FF2B5EF4-FFF2-40B4-BE49-F238E27FC236}">
                  <a16:creationId xmlns:a16="http://schemas.microsoft.com/office/drawing/2014/main" id="{D9686D44-C15B-9762-D60F-DEB309634A1F}"/>
                </a:ext>
              </a:extLst>
            </p:cNvPr>
            <p:cNvSpPr>
              <a:spLocks noChangeArrowheads="1"/>
            </p:cNvSpPr>
            <p:nvPr/>
          </p:nvSpPr>
          <p:spPr bwMode="auto">
            <a:xfrm>
              <a:off x="621663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28">
              <a:extLst>
                <a:ext uri="{FF2B5EF4-FFF2-40B4-BE49-F238E27FC236}">
                  <a16:creationId xmlns:a16="http://schemas.microsoft.com/office/drawing/2014/main" id="{34E9C2C6-6C55-FF45-2989-2631C75442A6}"/>
                </a:ext>
              </a:extLst>
            </p:cNvPr>
            <p:cNvSpPr>
              <a:spLocks noChangeArrowheads="1"/>
            </p:cNvSpPr>
            <p:nvPr/>
          </p:nvSpPr>
          <p:spPr bwMode="auto">
            <a:xfrm>
              <a:off x="6326175"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Oval 29">
              <a:extLst>
                <a:ext uri="{FF2B5EF4-FFF2-40B4-BE49-F238E27FC236}">
                  <a16:creationId xmlns:a16="http://schemas.microsoft.com/office/drawing/2014/main" id="{27BB4950-E8B2-E2B0-6DCD-8C76142FA899}"/>
                </a:ext>
              </a:extLst>
            </p:cNvPr>
            <p:cNvSpPr>
              <a:spLocks noChangeArrowheads="1"/>
            </p:cNvSpPr>
            <p:nvPr/>
          </p:nvSpPr>
          <p:spPr bwMode="auto">
            <a:xfrm>
              <a:off x="64373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Oval 30">
              <a:extLst>
                <a:ext uri="{FF2B5EF4-FFF2-40B4-BE49-F238E27FC236}">
                  <a16:creationId xmlns:a16="http://schemas.microsoft.com/office/drawing/2014/main" id="{A7658B98-63B6-8FE2-83B2-95B5CD1A29ED}"/>
                </a:ext>
              </a:extLst>
            </p:cNvPr>
            <p:cNvSpPr>
              <a:spLocks noChangeArrowheads="1"/>
            </p:cNvSpPr>
            <p:nvPr/>
          </p:nvSpPr>
          <p:spPr bwMode="auto">
            <a:xfrm>
              <a:off x="6546837"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1">
              <a:extLst>
                <a:ext uri="{FF2B5EF4-FFF2-40B4-BE49-F238E27FC236}">
                  <a16:creationId xmlns:a16="http://schemas.microsoft.com/office/drawing/2014/main" id="{88C02690-7492-7554-13BD-F93323BCCFBE}"/>
                </a:ext>
              </a:extLst>
            </p:cNvPr>
            <p:cNvSpPr>
              <a:spLocks noChangeArrowheads="1"/>
            </p:cNvSpPr>
            <p:nvPr/>
          </p:nvSpPr>
          <p:spPr bwMode="auto">
            <a:xfrm>
              <a:off x="6657962"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32">
              <a:extLst>
                <a:ext uri="{FF2B5EF4-FFF2-40B4-BE49-F238E27FC236}">
                  <a16:creationId xmlns:a16="http://schemas.microsoft.com/office/drawing/2014/main" id="{0A2F7A78-3593-9376-58E2-DC9A5121225C}"/>
                </a:ext>
              </a:extLst>
            </p:cNvPr>
            <p:cNvSpPr>
              <a:spLocks noChangeArrowheads="1"/>
            </p:cNvSpPr>
            <p:nvPr/>
          </p:nvSpPr>
          <p:spPr bwMode="auto">
            <a:xfrm>
              <a:off x="6767500" y="3540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Oval 33">
              <a:extLst>
                <a:ext uri="{FF2B5EF4-FFF2-40B4-BE49-F238E27FC236}">
                  <a16:creationId xmlns:a16="http://schemas.microsoft.com/office/drawing/2014/main" id="{E1DDAD1D-AD88-2BBD-4390-BD6C5580328B}"/>
                </a:ext>
              </a:extLst>
            </p:cNvPr>
            <p:cNvSpPr>
              <a:spLocks noChangeArrowheads="1"/>
            </p:cNvSpPr>
            <p:nvPr/>
          </p:nvSpPr>
          <p:spPr bwMode="auto">
            <a:xfrm>
              <a:off x="533398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Oval 34">
              <a:extLst>
                <a:ext uri="{FF2B5EF4-FFF2-40B4-BE49-F238E27FC236}">
                  <a16:creationId xmlns:a16="http://schemas.microsoft.com/office/drawing/2014/main" id="{BED45DEC-9B91-3EA6-5A8D-0946724706AE}"/>
                </a:ext>
              </a:extLst>
            </p:cNvPr>
            <p:cNvSpPr>
              <a:spLocks noChangeArrowheads="1"/>
            </p:cNvSpPr>
            <p:nvPr/>
          </p:nvSpPr>
          <p:spPr bwMode="auto">
            <a:xfrm>
              <a:off x="544511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Oval 35">
              <a:extLst>
                <a:ext uri="{FF2B5EF4-FFF2-40B4-BE49-F238E27FC236}">
                  <a16:creationId xmlns:a16="http://schemas.microsoft.com/office/drawing/2014/main" id="{8236723A-FCB2-2BB5-5008-E7D716D1DC77}"/>
                </a:ext>
              </a:extLst>
            </p:cNvPr>
            <p:cNvSpPr>
              <a:spLocks noChangeArrowheads="1"/>
            </p:cNvSpPr>
            <p:nvPr/>
          </p:nvSpPr>
          <p:spPr bwMode="auto">
            <a:xfrm>
              <a:off x="555465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Oval 36">
              <a:extLst>
                <a:ext uri="{FF2B5EF4-FFF2-40B4-BE49-F238E27FC236}">
                  <a16:creationId xmlns:a16="http://schemas.microsoft.com/office/drawing/2014/main" id="{0249B153-CB7D-FBF2-3158-529A032815F1}"/>
                </a:ext>
              </a:extLst>
            </p:cNvPr>
            <p:cNvSpPr>
              <a:spLocks noChangeArrowheads="1"/>
            </p:cNvSpPr>
            <p:nvPr/>
          </p:nvSpPr>
          <p:spPr bwMode="auto">
            <a:xfrm>
              <a:off x="56657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Oval 37">
              <a:extLst>
                <a:ext uri="{FF2B5EF4-FFF2-40B4-BE49-F238E27FC236}">
                  <a16:creationId xmlns:a16="http://schemas.microsoft.com/office/drawing/2014/main" id="{A75745C5-706F-1B4E-5AA6-E8A84A76BA17}"/>
                </a:ext>
              </a:extLst>
            </p:cNvPr>
            <p:cNvSpPr>
              <a:spLocks noChangeArrowheads="1"/>
            </p:cNvSpPr>
            <p:nvPr/>
          </p:nvSpPr>
          <p:spPr bwMode="auto">
            <a:xfrm>
              <a:off x="577531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Oval 38">
              <a:extLst>
                <a:ext uri="{FF2B5EF4-FFF2-40B4-BE49-F238E27FC236}">
                  <a16:creationId xmlns:a16="http://schemas.microsoft.com/office/drawing/2014/main" id="{36C8805D-C70C-36F2-4469-DFE1D514F866}"/>
                </a:ext>
              </a:extLst>
            </p:cNvPr>
            <p:cNvSpPr>
              <a:spLocks noChangeArrowheads="1"/>
            </p:cNvSpPr>
            <p:nvPr/>
          </p:nvSpPr>
          <p:spPr bwMode="auto">
            <a:xfrm>
              <a:off x="5886437" y="44925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Oval 39">
              <a:extLst>
                <a:ext uri="{FF2B5EF4-FFF2-40B4-BE49-F238E27FC236}">
                  <a16:creationId xmlns:a16="http://schemas.microsoft.com/office/drawing/2014/main" id="{5765125F-CADC-E065-55E1-6FD894C4D8F1}"/>
                </a:ext>
              </a:extLst>
            </p:cNvPr>
            <p:cNvSpPr>
              <a:spLocks noChangeArrowheads="1"/>
            </p:cNvSpPr>
            <p:nvPr/>
          </p:nvSpPr>
          <p:spPr bwMode="auto">
            <a:xfrm>
              <a:off x="59959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Oval 40">
              <a:extLst>
                <a:ext uri="{FF2B5EF4-FFF2-40B4-BE49-F238E27FC236}">
                  <a16:creationId xmlns:a16="http://schemas.microsoft.com/office/drawing/2014/main" id="{2CA2AA10-9CB7-3405-0B54-97EB88C6CA0C}"/>
                </a:ext>
              </a:extLst>
            </p:cNvPr>
            <p:cNvSpPr>
              <a:spLocks noChangeArrowheads="1"/>
            </p:cNvSpPr>
            <p:nvPr/>
          </p:nvSpPr>
          <p:spPr bwMode="auto">
            <a:xfrm>
              <a:off x="61071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Oval 41">
              <a:extLst>
                <a:ext uri="{FF2B5EF4-FFF2-40B4-BE49-F238E27FC236}">
                  <a16:creationId xmlns:a16="http://schemas.microsoft.com/office/drawing/2014/main" id="{E9185BDB-0B21-D4AE-EF4D-57D57F665A3E}"/>
                </a:ext>
              </a:extLst>
            </p:cNvPr>
            <p:cNvSpPr>
              <a:spLocks noChangeArrowheads="1"/>
            </p:cNvSpPr>
            <p:nvPr/>
          </p:nvSpPr>
          <p:spPr bwMode="auto">
            <a:xfrm>
              <a:off x="621663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Oval 42">
              <a:extLst>
                <a:ext uri="{FF2B5EF4-FFF2-40B4-BE49-F238E27FC236}">
                  <a16:creationId xmlns:a16="http://schemas.microsoft.com/office/drawing/2014/main" id="{088EFA4B-0BDE-5ECC-07D0-E967C7331B98}"/>
                </a:ext>
              </a:extLst>
            </p:cNvPr>
            <p:cNvSpPr>
              <a:spLocks noChangeArrowheads="1"/>
            </p:cNvSpPr>
            <p:nvPr/>
          </p:nvSpPr>
          <p:spPr bwMode="auto">
            <a:xfrm>
              <a:off x="6326175"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Oval 43">
              <a:extLst>
                <a:ext uri="{FF2B5EF4-FFF2-40B4-BE49-F238E27FC236}">
                  <a16:creationId xmlns:a16="http://schemas.microsoft.com/office/drawing/2014/main" id="{755D06B9-977E-8EC0-C48D-D3878C22830C}"/>
                </a:ext>
              </a:extLst>
            </p:cNvPr>
            <p:cNvSpPr>
              <a:spLocks noChangeArrowheads="1"/>
            </p:cNvSpPr>
            <p:nvPr/>
          </p:nvSpPr>
          <p:spPr bwMode="auto">
            <a:xfrm>
              <a:off x="64373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Oval 44">
              <a:extLst>
                <a:ext uri="{FF2B5EF4-FFF2-40B4-BE49-F238E27FC236}">
                  <a16:creationId xmlns:a16="http://schemas.microsoft.com/office/drawing/2014/main" id="{DCA14EC9-44CF-3C1D-213C-DC9F5E2BA17A}"/>
                </a:ext>
              </a:extLst>
            </p:cNvPr>
            <p:cNvSpPr>
              <a:spLocks noChangeArrowheads="1"/>
            </p:cNvSpPr>
            <p:nvPr/>
          </p:nvSpPr>
          <p:spPr bwMode="auto">
            <a:xfrm>
              <a:off x="6546837"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45">
              <a:extLst>
                <a:ext uri="{FF2B5EF4-FFF2-40B4-BE49-F238E27FC236}">
                  <a16:creationId xmlns:a16="http://schemas.microsoft.com/office/drawing/2014/main" id="{3EADE3F5-E3B8-65F9-EDF2-83F4BEC98B48}"/>
                </a:ext>
              </a:extLst>
            </p:cNvPr>
            <p:cNvSpPr>
              <a:spLocks noChangeArrowheads="1"/>
            </p:cNvSpPr>
            <p:nvPr/>
          </p:nvSpPr>
          <p:spPr bwMode="auto">
            <a:xfrm>
              <a:off x="6657962"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46">
              <a:extLst>
                <a:ext uri="{FF2B5EF4-FFF2-40B4-BE49-F238E27FC236}">
                  <a16:creationId xmlns:a16="http://schemas.microsoft.com/office/drawing/2014/main" id="{4F108BA1-26EA-94F4-1512-AB53BB1BCC74}"/>
                </a:ext>
              </a:extLst>
            </p:cNvPr>
            <p:cNvSpPr>
              <a:spLocks noChangeArrowheads="1"/>
            </p:cNvSpPr>
            <p:nvPr/>
          </p:nvSpPr>
          <p:spPr bwMode="auto">
            <a:xfrm>
              <a:off x="6767500" y="44925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Oval 47">
              <a:extLst>
                <a:ext uri="{FF2B5EF4-FFF2-40B4-BE49-F238E27FC236}">
                  <a16:creationId xmlns:a16="http://schemas.microsoft.com/office/drawing/2014/main" id="{AC1AF44E-0CFA-2D18-2083-C742F09DC791}"/>
                </a:ext>
              </a:extLst>
            </p:cNvPr>
            <p:cNvSpPr>
              <a:spLocks noChangeArrowheads="1"/>
            </p:cNvSpPr>
            <p:nvPr/>
          </p:nvSpPr>
          <p:spPr bwMode="auto">
            <a:xfrm>
              <a:off x="533398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Oval 48">
              <a:extLst>
                <a:ext uri="{FF2B5EF4-FFF2-40B4-BE49-F238E27FC236}">
                  <a16:creationId xmlns:a16="http://schemas.microsoft.com/office/drawing/2014/main" id="{75EF4504-99D8-F214-EEE4-B87FC76D4052}"/>
                </a:ext>
              </a:extLst>
            </p:cNvPr>
            <p:cNvSpPr>
              <a:spLocks noChangeArrowheads="1"/>
            </p:cNvSpPr>
            <p:nvPr/>
          </p:nvSpPr>
          <p:spPr bwMode="auto">
            <a:xfrm>
              <a:off x="544511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Oval 49">
              <a:extLst>
                <a:ext uri="{FF2B5EF4-FFF2-40B4-BE49-F238E27FC236}">
                  <a16:creationId xmlns:a16="http://schemas.microsoft.com/office/drawing/2014/main" id="{88E99B02-CED6-9E41-B599-7CB8570C0FC2}"/>
                </a:ext>
              </a:extLst>
            </p:cNvPr>
            <p:cNvSpPr>
              <a:spLocks noChangeArrowheads="1"/>
            </p:cNvSpPr>
            <p:nvPr/>
          </p:nvSpPr>
          <p:spPr bwMode="auto">
            <a:xfrm>
              <a:off x="555465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Oval 50">
              <a:extLst>
                <a:ext uri="{FF2B5EF4-FFF2-40B4-BE49-F238E27FC236}">
                  <a16:creationId xmlns:a16="http://schemas.microsoft.com/office/drawing/2014/main" id="{1DA9F826-EE5E-1B86-2BC5-1DEB6C45AD3F}"/>
                </a:ext>
              </a:extLst>
            </p:cNvPr>
            <p:cNvSpPr>
              <a:spLocks noChangeArrowheads="1"/>
            </p:cNvSpPr>
            <p:nvPr/>
          </p:nvSpPr>
          <p:spPr bwMode="auto">
            <a:xfrm>
              <a:off x="56657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Oval 51">
              <a:extLst>
                <a:ext uri="{FF2B5EF4-FFF2-40B4-BE49-F238E27FC236}">
                  <a16:creationId xmlns:a16="http://schemas.microsoft.com/office/drawing/2014/main" id="{F14DFA7F-E661-87B3-6A63-339B4F2CED8C}"/>
                </a:ext>
              </a:extLst>
            </p:cNvPr>
            <p:cNvSpPr>
              <a:spLocks noChangeArrowheads="1"/>
            </p:cNvSpPr>
            <p:nvPr/>
          </p:nvSpPr>
          <p:spPr bwMode="auto">
            <a:xfrm>
              <a:off x="577531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Oval 52">
              <a:extLst>
                <a:ext uri="{FF2B5EF4-FFF2-40B4-BE49-F238E27FC236}">
                  <a16:creationId xmlns:a16="http://schemas.microsoft.com/office/drawing/2014/main" id="{C470F97F-373B-315C-D4E2-8908226A0A51}"/>
                </a:ext>
              </a:extLst>
            </p:cNvPr>
            <p:cNvSpPr>
              <a:spLocks noChangeArrowheads="1"/>
            </p:cNvSpPr>
            <p:nvPr/>
          </p:nvSpPr>
          <p:spPr bwMode="auto">
            <a:xfrm>
              <a:off x="5886437" y="544501"/>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Oval 53">
              <a:extLst>
                <a:ext uri="{FF2B5EF4-FFF2-40B4-BE49-F238E27FC236}">
                  <a16:creationId xmlns:a16="http://schemas.microsoft.com/office/drawing/2014/main" id="{131F7EE5-7D33-F32A-2EE2-D6DA941FCE9B}"/>
                </a:ext>
              </a:extLst>
            </p:cNvPr>
            <p:cNvSpPr>
              <a:spLocks noChangeArrowheads="1"/>
            </p:cNvSpPr>
            <p:nvPr/>
          </p:nvSpPr>
          <p:spPr bwMode="auto">
            <a:xfrm>
              <a:off x="59959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4">
              <a:extLst>
                <a:ext uri="{FF2B5EF4-FFF2-40B4-BE49-F238E27FC236}">
                  <a16:creationId xmlns:a16="http://schemas.microsoft.com/office/drawing/2014/main" id="{FC446D0A-70EA-E673-F268-965FFD766B33}"/>
                </a:ext>
              </a:extLst>
            </p:cNvPr>
            <p:cNvSpPr>
              <a:spLocks noChangeArrowheads="1"/>
            </p:cNvSpPr>
            <p:nvPr/>
          </p:nvSpPr>
          <p:spPr bwMode="auto">
            <a:xfrm>
              <a:off x="61071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5">
              <a:extLst>
                <a:ext uri="{FF2B5EF4-FFF2-40B4-BE49-F238E27FC236}">
                  <a16:creationId xmlns:a16="http://schemas.microsoft.com/office/drawing/2014/main" id="{E22B1374-377F-0725-BB11-BA6E4D8CFBCC}"/>
                </a:ext>
              </a:extLst>
            </p:cNvPr>
            <p:cNvSpPr>
              <a:spLocks noChangeArrowheads="1"/>
            </p:cNvSpPr>
            <p:nvPr/>
          </p:nvSpPr>
          <p:spPr bwMode="auto">
            <a:xfrm>
              <a:off x="621663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Oval 56">
              <a:extLst>
                <a:ext uri="{FF2B5EF4-FFF2-40B4-BE49-F238E27FC236}">
                  <a16:creationId xmlns:a16="http://schemas.microsoft.com/office/drawing/2014/main" id="{4F45D632-0BEC-530C-C1C4-250CBD25F0D4}"/>
                </a:ext>
              </a:extLst>
            </p:cNvPr>
            <p:cNvSpPr>
              <a:spLocks noChangeArrowheads="1"/>
            </p:cNvSpPr>
            <p:nvPr/>
          </p:nvSpPr>
          <p:spPr bwMode="auto">
            <a:xfrm>
              <a:off x="6326175"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Oval 57">
              <a:extLst>
                <a:ext uri="{FF2B5EF4-FFF2-40B4-BE49-F238E27FC236}">
                  <a16:creationId xmlns:a16="http://schemas.microsoft.com/office/drawing/2014/main" id="{4B19725F-216F-7490-FD90-83A793E3E602}"/>
                </a:ext>
              </a:extLst>
            </p:cNvPr>
            <p:cNvSpPr>
              <a:spLocks noChangeArrowheads="1"/>
            </p:cNvSpPr>
            <p:nvPr/>
          </p:nvSpPr>
          <p:spPr bwMode="auto">
            <a:xfrm>
              <a:off x="64373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Oval 58">
              <a:extLst>
                <a:ext uri="{FF2B5EF4-FFF2-40B4-BE49-F238E27FC236}">
                  <a16:creationId xmlns:a16="http://schemas.microsoft.com/office/drawing/2014/main" id="{93C17409-C73C-2E07-02F1-455CF5C8E9DB}"/>
                </a:ext>
              </a:extLst>
            </p:cNvPr>
            <p:cNvSpPr>
              <a:spLocks noChangeArrowheads="1"/>
            </p:cNvSpPr>
            <p:nvPr/>
          </p:nvSpPr>
          <p:spPr bwMode="auto">
            <a:xfrm>
              <a:off x="6546837"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Oval 59">
              <a:extLst>
                <a:ext uri="{FF2B5EF4-FFF2-40B4-BE49-F238E27FC236}">
                  <a16:creationId xmlns:a16="http://schemas.microsoft.com/office/drawing/2014/main" id="{72928BFF-C4AC-AB00-7E27-397A1F51FF94}"/>
                </a:ext>
              </a:extLst>
            </p:cNvPr>
            <p:cNvSpPr>
              <a:spLocks noChangeArrowheads="1"/>
            </p:cNvSpPr>
            <p:nvPr/>
          </p:nvSpPr>
          <p:spPr bwMode="auto">
            <a:xfrm>
              <a:off x="6657962"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Oval 60">
              <a:extLst>
                <a:ext uri="{FF2B5EF4-FFF2-40B4-BE49-F238E27FC236}">
                  <a16:creationId xmlns:a16="http://schemas.microsoft.com/office/drawing/2014/main" id="{DA771DA7-AEF5-94CA-72E2-AAC3E95CDB6B}"/>
                </a:ext>
              </a:extLst>
            </p:cNvPr>
            <p:cNvSpPr>
              <a:spLocks noChangeArrowheads="1"/>
            </p:cNvSpPr>
            <p:nvPr/>
          </p:nvSpPr>
          <p:spPr bwMode="auto">
            <a:xfrm>
              <a:off x="6767500" y="544501"/>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61">
              <a:extLst>
                <a:ext uri="{FF2B5EF4-FFF2-40B4-BE49-F238E27FC236}">
                  <a16:creationId xmlns:a16="http://schemas.microsoft.com/office/drawing/2014/main" id="{0DB6B346-82D3-DBB1-3AB9-2842E820530E}"/>
                </a:ext>
              </a:extLst>
            </p:cNvPr>
            <p:cNvSpPr>
              <a:spLocks noChangeArrowheads="1"/>
            </p:cNvSpPr>
            <p:nvPr/>
          </p:nvSpPr>
          <p:spPr bwMode="auto">
            <a:xfrm>
              <a:off x="533398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Oval 62">
              <a:extLst>
                <a:ext uri="{FF2B5EF4-FFF2-40B4-BE49-F238E27FC236}">
                  <a16:creationId xmlns:a16="http://schemas.microsoft.com/office/drawing/2014/main" id="{21CFF398-37F2-07FE-FD9A-6022FD15388B}"/>
                </a:ext>
              </a:extLst>
            </p:cNvPr>
            <p:cNvSpPr>
              <a:spLocks noChangeArrowheads="1"/>
            </p:cNvSpPr>
            <p:nvPr/>
          </p:nvSpPr>
          <p:spPr bwMode="auto">
            <a:xfrm>
              <a:off x="544511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Oval 63">
              <a:extLst>
                <a:ext uri="{FF2B5EF4-FFF2-40B4-BE49-F238E27FC236}">
                  <a16:creationId xmlns:a16="http://schemas.microsoft.com/office/drawing/2014/main" id="{457AC3C3-CBED-FC62-BC2C-E51BD0D4DC86}"/>
                </a:ext>
              </a:extLst>
            </p:cNvPr>
            <p:cNvSpPr>
              <a:spLocks noChangeArrowheads="1"/>
            </p:cNvSpPr>
            <p:nvPr/>
          </p:nvSpPr>
          <p:spPr bwMode="auto">
            <a:xfrm>
              <a:off x="555465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Oval 64">
              <a:extLst>
                <a:ext uri="{FF2B5EF4-FFF2-40B4-BE49-F238E27FC236}">
                  <a16:creationId xmlns:a16="http://schemas.microsoft.com/office/drawing/2014/main" id="{72C25A0A-AEE6-7D22-13C5-5C8136821D65}"/>
                </a:ext>
              </a:extLst>
            </p:cNvPr>
            <p:cNvSpPr>
              <a:spLocks noChangeArrowheads="1"/>
            </p:cNvSpPr>
            <p:nvPr/>
          </p:nvSpPr>
          <p:spPr bwMode="auto">
            <a:xfrm>
              <a:off x="56657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Oval 65">
              <a:extLst>
                <a:ext uri="{FF2B5EF4-FFF2-40B4-BE49-F238E27FC236}">
                  <a16:creationId xmlns:a16="http://schemas.microsoft.com/office/drawing/2014/main" id="{E189B10E-DE8C-7B56-6C77-E9257FAFA077}"/>
                </a:ext>
              </a:extLst>
            </p:cNvPr>
            <p:cNvSpPr>
              <a:spLocks noChangeArrowheads="1"/>
            </p:cNvSpPr>
            <p:nvPr/>
          </p:nvSpPr>
          <p:spPr bwMode="auto">
            <a:xfrm>
              <a:off x="577531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66">
              <a:extLst>
                <a:ext uri="{FF2B5EF4-FFF2-40B4-BE49-F238E27FC236}">
                  <a16:creationId xmlns:a16="http://schemas.microsoft.com/office/drawing/2014/main" id="{6A0C70F9-D770-D6D5-A95A-1DCC40011DED}"/>
                </a:ext>
              </a:extLst>
            </p:cNvPr>
            <p:cNvSpPr>
              <a:spLocks noChangeArrowheads="1"/>
            </p:cNvSpPr>
            <p:nvPr/>
          </p:nvSpPr>
          <p:spPr bwMode="auto">
            <a:xfrm>
              <a:off x="5886437" y="63816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67">
              <a:extLst>
                <a:ext uri="{FF2B5EF4-FFF2-40B4-BE49-F238E27FC236}">
                  <a16:creationId xmlns:a16="http://schemas.microsoft.com/office/drawing/2014/main" id="{EDAC12E8-88FC-0506-FFDB-7F0598EA12B5}"/>
                </a:ext>
              </a:extLst>
            </p:cNvPr>
            <p:cNvSpPr>
              <a:spLocks noChangeArrowheads="1"/>
            </p:cNvSpPr>
            <p:nvPr/>
          </p:nvSpPr>
          <p:spPr bwMode="auto">
            <a:xfrm>
              <a:off x="59959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Oval 68">
              <a:extLst>
                <a:ext uri="{FF2B5EF4-FFF2-40B4-BE49-F238E27FC236}">
                  <a16:creationId xmlns:a16="http://schemas.microsoft.com/office/drawing/2014/main" id="{996AD522-9006-ACEE-8287-B348F46BCACF}"/>
                </a:ext>
              </a:extLst>
            </p:cNvPr>
            <p:cNvSpPr>
              <a:spLocks noChangeArrowheads="1"/>
            </p:cNvSpPr>
            <p:nvPr/>
          </p:nvSpPr>
          <p:spPr bwMode="auto">
            <a:xfrm>
              <a:off x="61071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Oval 69">
              <a:extLst>
                <a:ext uri="{FF2B5EF4-FFF2-40B4-BE49-F238E27FC236}">
                  <a16:creationId xmlns:a16="http://schemas.microsoft.com/office/drawing/2014/main" id="{E3122388-AEC2-E1ED-915D-D4B76060AC20}"/>
                </a:ext>
              </a:extLst>
            </p:cNvPr>
            <p:cNvSpPr>
              <a:spLocks noChangeArrowheads="1"/>
            </p:cNvSpPr>
            <p:nvPr/>
          </p:nvSpPr>
          <p:spPr bwMode="auto">
            <a:xfrm>
              <a:off x="621663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Oval 70">
              <a:extLst>
                <a:ext uri="{FF2B5EF4-FFF2-40B4-BE49-F238E27FC236}">
                  <a16:creationId xmlns:a16="http://schemas.microsoft.com/office/drawing/2014/main" id="{499BE151-3B33-874D-8BDD-A4B59F8F8214}"/>
                </a:ext>
              </a:extLst>
            </p:cNvPr>
            <p:cNvSpPr>
              <a:spLocks noChangeArrowheads="1"/>
            </p:cNvSpPr>
            <p:nvPr/>
          </p:nvSpPr>
          <p:spPr bwMode="auto">
            <a:xfrm>
              <a:off x="6326175"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Oval 71">
              <a:extLst>
                <a:ext uri="{FF2B5EF4-FFF2-40B4-BE49-F238E27FC236}">
                  <a16:creationId xmlns:a16="http://schemas.microsoft.com/office/drawing/2014/main" id="{567918BB-8BAE-3A0A-0714-084C6937B8AB}"/>
                </a:ext>
              </a:extLst>
            </p:cNvPr>
            <p:cNvSpPr>
              <a:spLocks noChangeArrowheads="1"/>
            </p:cNvSpPr>
            <p:nvPr/>
          </p:nvSpPr>
          <p:spPr bwMode="auto">
            <a:xfrm>
              <a:off x="64373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Oval 72">
              <a:extLst>
                <a:ext uri="{FF2B5EF4-FFF2-40B4-BE49-F238E27FC236}">
                  <a16:creationId xmlns:a16="http://schemas.microsoft.com/office/drawing/2014/main" id="{12936AEE-7A60-AD2A-F966-FC1B6634A81C}"/>
                </a:ext>
              </a:extLst>
            </p:cNvPr>
            <p:cNvSpPr>
              <a:spLocks noChangeArrowheads="1"/>
            </p:cNvSpPr>
            <p:nvPr/>
          </p:nvSpPr>
          <p:spPr bwMode="auto">
            <a:xfrm>
              <a:off x="6546837"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73">
              <a:extLst>
                <a:ext uri="{FF2B5EF4-FFF2-40B4-BE49-F238E27FC236}">
                  <a16:creationId xmlns:a16="http://schemas.microsoft.com/office/drawing/2014/main" id="{71D30DED-E5A0-DBDB-AB2B-4537F59ECE56}"/>
                </a:ext>
              </a:extLst>
            </p:cNvPr>
            <p:cNvSpPr>
              <a:spLocks noChangeArrowheads="1"/>
            </p:cNvSpPr>
            <p:nvPr/>
          </p:nvSpPr>
          <p:spPr bwMode="auto">
            <a:xfrm>
              <a:off x="6657962"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74">
              <a:extLst>
                <a:ext uri="{FF2B5EF4-FFF2-40B4-BE49-F238E27FC236}">
                  <a16:creationId xmlns:a16="http://schemas.microsoft.com/office/drawing/2014/main" id="{00929C0D-3E87-F3DA-553A-69F2F4581CDC}"/>
                </a:ext>
              </a:extLst>
            </p:cNvPr>
            <p:cNvSpPr>
              <a:spLocks noChangeArrowheads="1"/>
            </p:cNvSpPr>
            <p:nvPr/>
          </p:nvSpPr>
          <p:spPr bwMode="auto">
            <a:xfrm>
              <a:off x="6767500" y="6381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75">
              <a:extLst>
                <a:ext uri="{FF2B5EF4-FFF2-40B4-BE49-F238E27FC236}">
                  <a16:creationId xmlns:a16="http://schemas.microsoft.com/office/drawing/2014/main" id="{23A8A6B7-1C22-0807-C8BA-43BDFC019B3D}"/>
                </a:ext>
              </a:extLst>
            </p:cNvPr>
            <p:cNvSpPr>
              <a:spLocks noChangeArrowheads="1"/>
            </p:cNvSpPr>
            <p:nvPr/>
          </p:nvSpPr>
          <p:spPr bwMode="auto">
            <a:xfrm>
              <a:off x="533398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76">
              <a:extLst>
                <a:ext uri="{FF2B5EF4-FFF2-40B4-BE49-F238E27FC236}">
                  <a16:creationId xmlns:a16="http://schemas.microsoft.com/office/drawing/2014/main" id="{BECAADC3-992B-1179-55F2-345A5F0BAE15}"/>
                </a:ext>
              </a:extLst>
            </p:cNvPr>
            <p:cNvSpPr>
              <a:spLocks noChangeArrowheads="1"/>
            </p:cNvSpPr>
            <p:nvPr/>
          </p:nvSpPr>
          <p:spPr bwMode="auto">
            <a:xfrm>
              <a:off x="544511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Oval 77">
              <a:extLst>
                <a:ext uri="{FF2B5EF4-FFF2-40B4-BE49-F238E27FC236}">
                  <a16:creationId xmlns:a16="http://schemas.microsoft.com/office/drawing/2014/main" id="{417C5EAD-A18B-AE80-A64A-4F390879D87C}"/>
                </a:ext>
              </a:extLst>
            </p:cNvPr>
            <p:cNvSpPr>
              <a:spLocks noChangeArrowheads="1"/>
            </p:cNvSpPr>
            <p:nvPr/>
          </p:nvSpPr>
          <p:spPr bwMode="auto">
            <a:xfrm>
              <a:off x="555465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Oval 78">
              <a:extLst>
                <a:ext uri="{FF2B5EF4-FFF2-40B4-BE49-F238E27FC236}">
                  <a16:creationId xmlns:a16="http://schemas.microsoft.com/office/drawing/2014/main" id="{D191E5F4-C769-C951-2646-DD55D23BFBD9}"/>
                </a:ext>
              </a:extLst>
            </p:cNvPr>
            <p:cNvSpPr>
              <a:spLocks noChangeArrowheads="1"/>
            </p:cNvSpPr>
            <p:nvPr/>
          </p:nvSpPr>
          <p:spPr bwMode="auto">
            <a:xfrm>
              <a:off x="56657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Oval 79">
              <a:extLst>
                <a:ext uri="{FF2B5EF4-FFF2-40B4-BE49-F238E27FC236}">
                  <a16:creationId xmlns:a16="http://schemas.microsoft.com/office/drawing/2014/main" id="{0E056E17-2F8F-6BAB-53B6-74CFE158B3B6}"/>
                </a:ext>
              </a:extLst>
            </p:cNvPr>
            <p:cNvSpPr>
              <a:spLocks noChangeArrowheads="1"/>
            </p:cNvSpPr>
            <p:nvPr/>
          </p:nvSpPr>
          <p:spPr bwMode="auto">
            <a:xfrm>
              <a:off x="577531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Oval 80">
              <a:extLst>
                <a:ext uri="{FF2B5EF4-FFF2-40B4-BE49-F238E27FC236}">
                  <a16:creationId xmlns:a16="http://schemas.microsoft.com/office/drawing/2014/main" id="{C9478900-3E48-221B-86DE-22D98CDC8B48}"/>
                </a:ext>
              </a:extLst>
            </p:cNvPr>
            <p:cNvSpPr>
              <a:spLocks noChangeArrowheads="1"/>
            </p:cNvSpPr>
            <p:nvPr/>
          </p:nvSpPr>
          <p:spPr bwMode="auto">
            <a:xfrm>
              <a:off x="5886437" y="73341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Oval 81">
              <a:extLst>
                <a:ext uri="{FF2B5EF4-FFF2-40B4-BE49-F238E27FC236}">
                  <a16:creationId xmlns:a16="http://schemas.microsoft.com/office/drawing/2014/main" id="{6DF3947F-B779-E854-A628-4544A91C1D9D}"/>
                </a:ext>
              </a:extLst>
            </p:cNvPr>
            <p:cNvSpPr>
              <a:spLocks noChangeArrowheads="1"/>
            </p:cNvSpPr>
            <p:nvPr/>
          </p:nvSpPr>
          <p:spPr bwMode="auto">
            <a:xfrm>
              <a:off x="59959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Oval 82">
              <a:extLst>
                <a:ext uri="{FF2B5EF4-FFF2-40B4-BE49-F238E27FC236}">
                  <a16:creationId xmlns:a16="http://schemas.microsoft.com/office/drawing/2014/main" id="{9DAF7743-08AC-E117-80D7-5EFD642303D2}"/>
                </a:ext>
              </a:extLst>
            </p:cNvPr>
            <p:cNvSpPr>
              <a:spLocks noChangeArrowheads="1"/>
            </p:cNvSpPr>
            <p:nvPr/>
          </p:nvSpPr>
          <p:spPr bwMode="auto">
            <a:xfrm>
              <a:off x="61071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Oval 83">
              <a:extLst>
                <a:ext uri="{FF2B5EF4-FFF2-40B4-BE49-F238E27FC236}">
                  <a16:creationId xmlns:a16="http://schemas.microsoft.com/office/drawing/2014/main" id="{9005CC13-0057-4278-7D7E-7706EC6858C8}"/>
                </a:ext>
              </a:extLst>
            </p:cNvPr>
            <p:cNvSpPr>
              <a:spLocks noChangeArrowheads="1"/>
            </p:cNvSpPr>
            <p:nvPr/>
          </p:nvSpPr>
          <p:spPr bwMode="auto">
            <a:xfrm>
              <a:off x="621663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Oval 84">
              <a:extLst>
                <a:ext uri="{FF2B5EF4-FFF2-40B4-BE49-F238E27FC236}">
                  <a16:creationId xmlns:a16="http://schemas.microsoft.com/office/drawing/2014/main" id="{226D5C84-BEA7-0743-9DD3-DFF89F0FAF24}"/>
                </a:ext>
              </a:extLst>
            </p:cNvPr>
            <p:cNvSpPr>
              <a:spLocks noChangeArrowheads="1"/>
            </p:cNvSpPr>
            <p:nvPr/>
          </p:nvSpPr>
          <p:spPr bwMode="auto">
            <a:xfrm>
              <a:off x="6326175"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Oval 85">
              <a:extLst>
                <a:ext uri="{FF2B5EF4-FFF2-40B4-BE49-F238E27FC236}">
                  <a16:creationId xmlns:a16="http://schemas.microsoft.com/office/drawing/2014/main" id="{F5E8F4E5-14E2-4153-0347-433D6A3BF6B7}"/>
                </a:ext>
              </a:extLst>
            </p:cNvPr>
            <p:cNvSpPr>
              <a:spLocks noChangeArrowheads="1"/>
            </p:cNvSpPr>
            <p:nvPr/>
          </p:nvSpPr>
          <p:spPr bwMode="auto">
            <a:xfrm>
              <a:off x="64373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Oval 86">
              <a:extLst>
                <a:ext uri="{FF2B5EF4-FFF2-40B4-BE49-F238E27FC236}">
                  <a16:creationId xmlns:a16="http://schemas.microsoft.com/office/drawing/2014/main" id="{75EE4C62-E8E5-0765-40A9-329E4F2485D9}"/>
                </a:ext>
              </a:extLst>
            </p:cNvPr>
            <p:cNvSpPr>
              <a:spLocks noChangeArrowheads="1"/>
            </p:cNvSpPr>
            <p:nvPr/>
          </p:nvSpPr>
          <p:spPr bwMode="auto">
            <a:xfrm>
              <a:off x="6546837"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87">
              <a:extLst>
                <a:ext uri="{FF2B5EF4-FFF2-40B4-BE49-F238E27FC236}">
                  <a16:creationId xmlns:a16="http://schemas.microsoft.com/office/drawing/2014/main" id="{0F10973B-A28F-AABB-AD30-B5040D089B82}"/>
                </a:ext>
              </a:extLst>
            </p:cNvPr>
            <p:cNvSpPr>
              <a:spLocks noChangeArrowheads="1"/>
            </p:cNvSpPr>
            <p:nvPr/>
          </p:nvSpPr>
          <p:spPr bwMode="auto">
            <a:xfrm>
              <a:off x="6657962"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88">
              <a:extLst>
                <a:ext uri="{FF2B5EF4-FFF2-40B4-BE49-F238E27FC236}">
                  <a16:creationId xmlns:a16="http://schemas.microsoft.com/office/drawing/2014/main" id="{026C51F3-1298-C735-6335-EB072CCDBEBA}"/>
                </a:ext>
              </a:extLst>
            </p:cNvPr>
            <p:cNvSpPr>
              <a:spLocks noChangeArrowheads="1"/>
            </p:cNvSpPr>
            <p:nvPr/>
          </p:nvSpPr>
          <p:spPr bwMode="auto">
            <a:xfrm>
              <a:off x="6767500" y="73341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Oval 89">
              <a:extLst>
                <a:ext uri="{FF2B5EF4-FFF2-40B4-BE49-F238E27FC236}">
                  <a16:creationId xmlns:a16="http://schemas.microsoft.com/office/drawing/2014/main" id="{504152B4-7754-60E4-8545-7F141A8BAE63}"/>
                </a:ext>
              </a:extLst>
            </p:cNvPr>
            <p:cNvSpPr>
              <a:spLocks noChangeArrowheads="1"/>
            </p:cNvSpPr>
            <p:nvPr/>
          </p:nvSpPr>
          <p:spPr bwMode="auto">
            <a:xfrm>
              <a:off x="533398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Oval 90">
              <a:extLst>
                <a:ext uri="{FF2B5EF4-FFF2-40B4-BE49-F238E27FC236}">
                  <a16:creationId xmlns:a16="http://schemas.microsoft.com/office/drawing/2014/main" id="{6E0F806B-58AA-55ED-B6BD-882D385328FB}"/>
                </a:ext>
              </a:extLst>
            </p:cNvPr>
            <p:cNvSpPr>
              <a:spLocks noChangeArrowheads="1"/>
            </p:cNvSpPr>
            <p:nvPr/>
          </p:nvSpPr>
          <p:spPr bwMode="auto">
            <a:xfrm>
              <a:off x="544511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Oval 91">
              <a:extLst>
                <a:ext uri="{FF2B5EF4-FFF2-40B4-BE49-F238E27FC236}">
                  <a16:creationId xmlns:a16="http://schemas.microsoft.com/office/drawing/2014/main" id="{17BBCD5A-2774-649E-EA7A-94D1281672A3}"/>
                </a:ext>
              </a:extLst>
            </p:cNvPr>
            <p:cNvSpPr>
              <a:spLocks noChangeArrowheads="1"/>
            </p:cNvSpPr>
            <p:nvPr/>
          </p:nvSpPr>
          <p:spPr bwMode="auto">
            <a:xfrm>
              <a:off x="555465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Oval 92">
              <a:extLst>
                <a:ext uri="{FF2B5EF4-FFF2-40B4-BE49-F238E27FC236}">
                  <a16:creationId xmlns:a16="http://schemas.microsoft.com/office/drawing/2014/main" id="{788013E8-8FF6-79DA-14D3-304FC6116CBD}"/>
                </a:ext>
              </a:extLst>
            </p:cNvPr>
            <p:cNvSpPr>
              <a:spLocks noChangeArrowheads="1"/>
            </p:cNvSpPr>
            <p:nvPr/>
          </p:nvSpPr>
          <p:spPr bwMode="auto">
            <a:xfrm>
              <a:off x="56657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Oval 93">
              <a:extLst>
                <a:ext uri="{FF2B5EF4-FFF2-40B4-BE49-F238E27FC236}">
                  <a16:creationId xmlns:a16="http://schemas.microsoft.com/office/drawing/2014/main" id="{1244E904-4D55-74A3-4AA2-2BD498AB80CF}"/>
                </a:ext>
              </a:extLst>
            </p:cNvPr>
            <p:cNvSpPr>
              <a:spLocks noChangeArrowheads="1"/>
            </p:cNvSpPr>
            <p:nvPr/>
          </p:nvSpPr>
          <p:spPr bwMode="auto">
            <a:xfrm>
              <a:off x="577531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Oval 94">
              <a:extLst>
                <a:ext uri="{FF2B5EF4-FFF2-40B4-BE49-F238E27FC236}">
                  <a16:creationId xmlns:a16="http://schemas.microsoft.com/office/drawing/2014/main" id="{7E7FE711-FD1D-963D-F765-62736E4135B2}"/>
                </a:ext>
              </a:extLst>
            </p:cNvPr>
            <p:cNvSpPr>
              <a:spLocks noChangeArrowheads="1"/>
            </p:cNvSpPr>
            <p:nvPr/>
          </p:nvSpPr>
          <p:spPr bwMode="auto">
            <a:xfrm>
              <a:off x="5886437" y="828664"/>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Oval 95">
              <a:extLst>
                <a:ext uri="{FF2B5EF4-FFF2-40B4-BE49-F238E27FC236}">
                  <a16:creationId xmlns:a16="http://schemas.microsoft.com/office/drawing/2014/main" id="{B612181C-14EA-7D9D-54C0-724CF93FBBD8}"/>
                </a:ext>
              </a:extLst>
            </p:cNvPr>
            <p:cNvSpPr>
              <a:spLocks noChangeArrowheads="1"/>
            </p:cNvSpPr>
            <p:nvPr/>
          </p:nvSpPr>
          <p:spPr bwMode="auto">
            <a:xfrm>
              <a:off x="59959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Oval 96">
              <a:extLst>
                <a:ext uri="{FF2B5EF4-FFF2-40B4-BE49-F238E27FC236}">
                  <a16:creationId xmlns:a16="http://schemas.microsoft.com/office/drawing/2014/main" id="{A654D64E-CECF-2738-E606-BEE3CE986C0D}"/>
                </a:ext>
              </a:extLst>
            </p:cNvPr>
            <p:cNvSpPr>
              <a:spLocks noChangeArrowheads="1"/>
            </p:cNvSpPr>
            <p:nvPr/>
          </p:nvSpPr>
          <p:spPr bwMode="auto">
            <a:xfrm>
              <a:off x="61071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Oval 97">
              <a:extLst>
                <a:ext uri="{FF2B5EF4-FFF2-40B4-BE49-F238E27FC236}">
                  <a16:creationId xmlns:a16="http://schemas.microsoft.com/office/drawing/2014/main" id="{017DF909-9B1A-E2F0-83C5-4A3E509638DA}"/>
                </a:ext>
              </a:extLst>
            </p:cNvPr>
            <p:cNvSpPr>
              <a:spLocks noChangeArrowheads="1"/>
            </p:cNvSpPr>
            <p:nvPr/>
          </p:nvSpPr>
          <p:spPr bwMode="auto">
            <a:xfrm>
              <a:off x="621663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Oval 98">
              <a:extLst>
                <a:ext uri="{FF2B5EF4-FFF2-40B4-BE49-F238E27FC236}">
                  <a16:creationId xmlns:a16="http://schemas.microsoft.com/office/drawing/2014/main" id="{A0D965E0-7928-E048-B7EB-A11E378CC2C7}"/>
                </a:ext>
              </a:extLst>
            </p:cNvPr>
            <p:cNvSpPr>
              <a:spLocks noChangeArrowheads="1"/>
            </p:cNvSpPr>
            <p:nvPr/>
          </p:nvSpPr>
          <p:spPr bwMode="auto">
            <a:xfrm>
              <a:off x="6326175"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Oval 99">
              <a:extLst>
                <a:ext uri="{FF2B5EF4-FFF2-40B4-BE49-F238E27FC236}">
                  <a16:creationId xmlns:a16="http://schemas.microsoft.com/office/drawing/2014/main" id="{1916FA2E-AB92-8A14-63D5-0465C28F5FA2}"/>
                </a:ext>
              </a:extLst>
            </p:cNvPr>
            <p:cNvSpPr>
              <a:spLocks noChangeArrowheads="1"/>
            </p:cNvSpPr>
            <p:nvPr/>
          </p:nvSpPr>
          <p:spPr bwMode="auto">
            <a:xfrm>
              <a:off x="64373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Oval 100">
              <a:extLst>
                <a:ext uri="{FF2B5EF4-FFF2-40B4-BE49-F238E27FC236}">
                  <a16:creationId xmlns:a16="http://schemas.microsoft.com/office/drawing/2014/main" id="{A76BE443-687B-475C-C37B-A77287E09FB3}"/>
                </a:ext>
              </a:extLst>
            </p:cNvPr>
            <p:cNvSpPr>
              <a:spLocks noChangeArrowheads="1"/>
            </p:cNvSpPr>
            <p:nvPr/>
          </p:nvSpPr>
          <p:spPr bwMode="auto">
            <a:xfrm>
              <a:off x="6546837"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Oval 101">
              <a:extLst>
                <a:ext uri="{FF2B5EF4-FFF2-40B4-BE49-F238E27FC236}">
                  <a16:creationId xmlns:a16="http://schemas.microsoft.com/office/drawing/2014/main" id="{9B2A013A-C91B-4616-52C6-577E1F7ACEEF}"/>
                </a:ext>
              </a:extLst>
            </p:cNvPr>
            <p:cNvSpPr>
              <a:spLocks noChangeArrowheads="1"/>
            </p:cNvSpPr>
            <p:nvPr/>
          </p:nvSpPr>
          <p:spPr bwMode="auto">
            <a:xfrm>
              <a:off x="6657962"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Oval 102">
              <a:extLst>
                <a:ext uri="{FF2B5EF4-FFF2-40B4-BE49-F238E27FC236}">
                  <a16:creationId xmlns:a16="http://schemas.microsoft.com/office/drawing/2014/main" id="{A63C9B2F-BA0A-7591-1F1E-E212AD20B9CA}"/>
                </a:ext>
              </a:extLst>
            </p:cNvPr>
            <p:cNvSpPr>
              <a:spLocks noChangeArrowheads="1"/>
            </p:cNvSpPr>
            <p:nvPr/>
          </p:nvSpPr>
          <p:spPr bwMode="auto">
            <a:xfrm>
              <a:off x="6767500" y="828664"/>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Oval 103">
              <a:extLst>
                <a:ext uri="{FF2B5EF4-FFF2-40B4-BE49-F238E27FC236}">
                  <a16:creationId xmlns:a16="http://schemas.microsoft.com/office/drawing/2014/main" id="{7FDAAF39-1A37-A238-0828-AC3E1A916A0C}"/>
                </a:ext>
              </a:extLst>
            </p:cNvPr>
            <p:cNvSpPr>
              <a:spLocks noChangeArrowheads="1"/>
            </p:cNvSpPr>
            <p:nvPr/>
          </p:nvSpPr>
          <p:spPr bwMode="auto">
            <a:xfrm>
              <a:off x="533398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Oval 104">
              <a:extLst>
                <a:ext uri="{FF2B5EF4-FFF2-40B4-BE49-F238E27FC236}">
                  <a16:creationId xmlns:a16="http://schemas.microsoft.com/office/drawing/2014/main" id="{147E2837-FFC5-B9F3-7A58-12632AF0672E}"/>
                </a:ext>
              </a:extLst>
            </p:cNvPr>
            <p:cNvSpPr>
              <a:spLocks noChangeArrowheads="1"/>
            </p:cNvSpPr>
            <p:nvPr/>
          </p:nvSpPr>
          <p:spPr bwMode="auto">
            <a:xfrm>
              <a:off x="544511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Oval 105">
              <a:extLst>
                <a:ext uri="{FF2B5EF4-FFF2-40B4-BE49-F238E27FC236}">
                  <a16:creationId xmlns:a16="http://schemas.microsoft.com/office/drawing/2014/main" id="{E4D289AF-DE2C-9808-C28D-E001667570F4}"/>
                </a:ext>
              </a:extLst>
            </p:cNvPr>
            <p:cNvSpPr>
              <a:spLocks noChangeArrowheads="1"/>
            </p:cNvSpPr>
            <p:nvPr/>
          </p:nvSpPr>
          <p:spPr bwMode="auto">
            <a:xfrm>
              <a:off x="555465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Oval 106">
              <a:extLst>
                <a:ext uri="{FF2B5EF4-FFF2-40B4-BE49-F238E27FC236}">
                  <a16:creationId xmlns:a16="http://schemas.microsoft.com/office/drawing/2014/main" id="{F85B9C42-C62F-5119-CD7C-E8DC524014F6}"/>
                </a:ext>
              </a:extLst>
            </p:cNvPr>
            <p:cNvSpPr>
              <a:spLocks noChangeArrowheads="1"/>
            </p:cNvSpPr>
            <p:nvPr/>
          </p:nvSpPr>
          <p:spPr bwMode="auto">
            <a:xfrm>
              <a:off x="56657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Oval 107">
              <a:extLst>
                <a:ext uri="{FF2B5EF4-FFF2-40B4-BE49-F238E27FC236}">
                  <a16:creationId xmlns:a16="http://schemas.microsoft.com/office/drawing/2014/main" id="{96005E81-AD6D-3C57-7DB0-D270C58F3396}"/>
                </a:ext>
              </a:extLst>
            </p:cNvPr>
            <p:cNvSpPr>
              <a:spLocks noChangeArrowheads="1"/>
            </p:cNvSpPr>
            <p:nvPr/>
          </p:nvSpPr>
          <p:spPr bwMode="auto">
            <a:xfrm>
              <a:off x="577531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Oval 108">
              <a:extLst>
                <a:ext uri="{FF2B5EF4-FFF2-40B4-BE49-F238E27FC236}">
                  <a16:creationId xmlns:a16="http://schemas.microsoft.com/office/drawing/2014/main" id="{BF34586C-1791-B3D3-6E79-B4B47B8B1975}"/>
                </a:ext>
              </a:extLst>
            </p:cNvPr>
            <p:cNvSpPr>
              <a:spLocks noChangeArrowheads="1"/>
            </p:cNvSpPr>
            <p:nvPr/>
          </p:nvSpPr>
          <p:spPr bwMode="auto">
            <a:xfrm>
              <a:off x="5886437" y="92232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Oval 109">
              <a:extLst>
                <a:ext uri="{FF2B5EF4-FFF2-40B4-BE49-F238E27FC236}">
                  <a16:creationId xmlns:a16="http://schemas.microsoft.com/office/drawing/2014/main" id="{05B05D99-C522-F65E-2893-246238608555}"/>
                </a:ext>
              </a:extLst>
            </p:cNvPr>
            <p:cNvSpPr>
              <a:spLocks noChangeArrowheads="1"/>
            </p:cNvSpPr>
            <p:nvPr/>
          </p:nvSpPr>
          <p:spPr bwMode="auto">
            <a:xfrm>
              <a:off x="59959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Oval 110">
              <a:extLst>
                <a:ext uri="{FF2B5EF4-FFF2-40B4-BE49-F238E27FC236}">
                  <a16:creationId xmlns:a16="http://schemas.microsoft.com/office/drawing/2014/main" id="{904459F6-89FB-1457-A918-E307F25BC4D5}"/>
                </a:ext>
              </a:extLst>
            </p:cNvPr>
            <p:cNvSpPr>
              <a:spLocks noChangeArrowheads="1"/>
            </p:cNvSpPr>
            <p:nvPr/>
          </p:nvSpPr>
          <p:spPr bwMode="auto">
            <a:xfrm>
              <a:off x="61071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Oval 111">
              <a:extLst>
                <a:ext uri="{FF2B5EF4-FFF2-40B4-BE49-F238E27FC236}">
                  <a16:creationId xmlns:a16="http://schemas.microsoft.com/office/drawing/2014/main" id="{360E0617-DD94-57FF-5586-D319864D22DF}"/>
                </a:ext>
              </a:extLst>
            </p:cNvPr>
            <p:cNvSpPr>
              <a:spLocks noChangeArrowheads="1"/>
            </p:cNvSpPr>
            <p:nvPr/>
          </p:nvSpPr>
          <p:spPr bwMode="auto">
            <a:xfrm>
              <a:off x="621663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Oval 112">
              <a:extLst>
                <a:ext uri="{FF2B5EF4-FFF2-40B4-BE49-F238E27FC236}">
                  <a16:creationId xmlns:a16="http://schemas.microsoft.com/office/drawing/2014/main" id="{C1D42F08-CCE2-E49B-58B7-C7C744CE2470}"/>
                </a:ext>
              </a:extLst>
            </p:cNvPr>
            <p:cNvSpPr>
              <a:spLocks noChangeArrowheads="1"/>
            </p:cNvSpPr>
            <p:nvPr/>
          </p:nvSpPr>
          <p:spPr bwMode="auto">
            <a:xfrm>
              <a:off x="6326175"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Oval 113">
              <a:extLst>
                <a:ext uri="{FF2B5EF4-FFF2-40B4-BE49-F238E27FC236}">
                  <a16:creationId xmlns:a16="http://schemas.microsoft.com/office/drawing/2014/main" id="{D5565969-E54C-F6EA-E0E0-A1088283CB6F}"/>
                </a:ext>
              </a:extLst>
            </p:cNvPr>
            <p:cNvSpPr>
              <a:spLocks noChangeArrowheads="1"/>
            </p:cNvSpPr>
            <p:nvPr/>
          </p:nvSpPr>
          <p:spPr bwMode="auto">
            <a:xfrm>
              <a:off x="64373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Oval 114">
              <a:extLst>
                <a:ext uri="{FF2B5EF4-FFF2-40B4-BE49-F238E27FC236}">
                  <a16:creationId xmlns:a16="http://schemas.microsoft.com/office/drawing/2014/main" id="{E31B9833-279F-670E-4991-7E1125C07510}"/>
                </a:ext>
              </a:extLst>
            </p:cNvPr>
            <p:cNvSpPr>
              <a:spLocks noChangeArrowheads="1"/>
            </p:cNvSpPr>
            <p:nvPr/>
          </p:nvSpPr>
          <p:spPr bwMode="auto">
            <a:xfrm>
              <a:off x="6546837"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115">
              <a:extLst>
                <a:ext uri="{FF2B5EF4-FFF2-40B4-BE49-F238E27FC236}">
                  <a16:creationId xmlns:a16="http://schemas.microsoft.com/office/drawing/2014/main" id="{163C8683-CE39-BB41-8ED5-B08E8FDD6833}"/>
                </a:ext>
              </a:extLst>
            </p:cNvPr>
            <p:cNvSpPr>
              <a:spLocks noChangeArrowheads="1"/>
            </p:cNvSpPr>
            <p:nvPr/>
          </p:nvSpPr>
          <p:spPr bwMode="auto">
            <a:xfrm>
              <a:off x="6657962"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116">
              <a:extLst>
                <a:ext uri="{FF2B5EF4-FFF2-40B4-BE49-F238E27FC236}">
                  <a16:creationId xmlns:a16="http://schemas.microsoft.com/office/drawing/2014/main" id="{772A57DC-4D43-62D3-14BC-9BCCAAB4E51B}"/>
                </a:ext>
              </a:extLst>
            </p:cNvPr>
            <p:cNvSpPr>
              <a:spLocks noChangeArrowheads="1"/>
            </p:cNvSpPr>
            <p:nvPr/>
          </p:nvSpPr>
          <p:spPr bwMode="auto">
            <a:xfrm>
              <a:off x="6767500" y="9223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Oval 117">
              <a:extLst>
                <a:ext uri="{FF2B5EF4-FFF2-40B4-BE49-F238E27FC236}">
                  <a16:creationId xmlns:a16="http://schemas.microsoft.com/office/drawing/2014/main" id="{9107792D-6DC7-3F8F-B728-52D32DF72036}"/>
                </a:ext>
              </a:extLst>
            </p:cNvPr>
            <p:cNvSpPr>
              <a:spLocks noChangeArrowheads="1"/>
            </p:cNvSpPr>
            <p:nvPr/>
          </p:nvSpPr>
          <p:spPr bwMode="auto">
            <a:xfrm>
              <a:off x="533398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Oval 118">
              <a:extLst>
                <a:ext uri="{FF2B5EF4-FFF2-40B4-BE49-F238E27FC236}">
                  <a16:creationId xmlns:a16="http://schemas.microsoft.com/office/drawing/2014/main" id="{8F78C565-49B6-282B-B293-60B85D3556ED}"/>
                </a:ext>
              </a:extLst>
            </p:cNvPr>
            <p:cNvSpPr>
              <a:spLocks noChangeArrowheads="1"/>
            </p:cNvSpPr>
            <p:nvPr/>
          </p:nvSpPr>
          <p:spPr bwMode="auto">
            <a:xfrm>
              <a:off x="544511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Oval 119">
              <a:extLst>
                <a:ext uri="{FF2B5EF4-FFF2-40B4-BE49-F238E27FC236}">
                  <a16:creationId xmlns:a16="http://schemas.microsoft.com/office/drawing/2014/main" id="{76540914-2048-632F-0287-C0FDC88BC22F}"/>
                </a:ext>
              </a:extLst>
            </p:cNvPr>
            <p:cNvSpPr>
              <a:spLocks noChangeArrowheads="1"/>
            </p:cNvSpPr>
            <p:nvPr/>
          </p:nvSpPr>
          <p:spPr bwMode="auto">
            <a:xfrm>
              <a:off x="555465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Oval 120">
              <a:extLst>
                <a:ext uri="{FF2B5EF4-FFF2-40B4-BE49-F238E27FC236}">
                  <a16:creationId xmlns:a16="http://schemas.microsoft.com/office/drawing/2014/main" id="{9D2699AC-3F0F-F2FE-2F40-F84C6970F610}"/>
                </a:ext>
              </a:extLst>
            </p:cNvPr>
            <p:cNvSpPr>
              <a:spLocks noChangeArrowheads="1"/>
            </p:cNvSpPr>
            <p:nvPr/>
          </p:nvSpPr>
          <p:spPr bwMode="auto">
            <a:xfrm>
              <a:off x="56657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Oval 121">
              <a:extLst>
                <a:ext uri="{FF2B5EF4-FFF2-40B4-BE49-F238E27FC236}">
                  <a16:creationId xmlns:a16="http://schemas.microsoft.com/office/drawing/2014/main" id="{74360D6A-BFE5-DD24-EBBF-6531C164DA61}"/>
                </a:ext>
              </a:extLst>
            </p:cNvPr>
            <p:cNvSpPr>
              <a:spLocks noChangeArrowheads="1"/>
            </p:cNvSpPr>
            <p:nvPr/>
          </p:nvSpPr>
          <p:spPr bwMode="auto">
            <a:xfrm>
              <a:off x="577531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Oval 122">
              <a:extLst>
                <a:ext uri="{FF2B5EF4-FFF2-40B4-BE49-F238E27FC236}">
                  <a16:creationId xmlns:a16="http://schemas.microsoft.com/office/drawing/2014/main" id="{8B6D7E91-BB0E-B96C-1609-786EF71AC0E1}"/>
                </a:ext>
              </a:extLst>
            </p:cNvPr>
            <p:cNvSpPr>
              <a:spLocks noChangeArrowheads="1"/>
            </p:cNvSpPr>
            <p:nvPr/>
          </p:nvSpPr>
          <p:spPr bwMode="auto">
            <a:xfrm>
              <a:off x="5886437" y="101757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Oval 123">
              <a:extLst>
                <a:ext uri="{FF2B5EF4-FFF2-40B4-BE49-F238E27FC236}">
                  <a16:creationId xmlns:a16="http://schemas.microsoft.com/office/drawing/2014/main" id="{860D38CF-7C22-7AE3-8EBE-6AD9AB93191C}"/>
                </a:ext>
              </a:extLst>
            </p:cNvPr>
            <p:cNvSpPr>
              <a:spLocks noChangeArrowheads="1"/>
            </p:cNvSpPr>
            <p:nvPr/>
          </p:nvSpPr>
          <p:spPr bwMode="auto">
            <a:xfrm>
              <a:off x="59959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Oval 124">
              <a:extLst>
                <a:ext uri="{FF2B5EF4-FFF2-40B4-BE49-F238E27FC236}">
                  <a16:creationId xmlns:a16="http://schemas.microsoft.com/office/drawing/2014/main" id="{B6ED6ECC-F90B-7C03-AEEC-84B9D75D2840}"/>
                </a:ext>
              </a:extLst>
            </p:cNvPr>
            <p:cNvSpPr>
              <a:spLocks noChangeArrowheads="1"/>
            </p:cNvSpPr>
            <p:nvPr/>
          </p:nvSpPr>
          <p:spPr bwMode="auto">
            <a:xfrm>
              <a:off x="61071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Oval 125">
              <a:extLst>
                <a:ext uri="{FF2B5EF4-FFF2-40B4-BE49-F238E27FC236}">
                  <a16:creationId xmlns:a16="http://schemas.microsoft.com/office/drawing/2014/main" id="{36765571-6104-0BCD-CBEF-11CC812D2C5A}"/>
                </a:ext>
              </a:extLst>
            </p:cNvPr>
            <p:cNvSpPr>
              <a:spLocks noChangeArrowheads="1"/>
            </p:cNvSpPr>
            <p:nvPr/>
          </p:nvSpPr>
          <p:spPr bwMode="auto">
            <a:xfrm>
              <a:off x="621663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Oval 126">
              <a:extLst>
                <a:ext uri="{FF2B5EF4-FFF2-40B4-BE49-F238E27FC236}">
                  <a16:creationId xmlns:a16="http://schemas.microsoft.com/office/drawing/2014/main" id="{636B37E8-6CB1-0A0B-4138-3D85FDC46745}"/>
                </a:ext>
              </a:extLst>
            </p:cNvPr>
            <p:cNvSpPr>
              <a:spLocks noChangeArrowheads="1"/>
            </p:cNvSpPr>
            <p:nvPr/>
          </p:nvSpPr>
          <p:spPr bwMode="auto">
            <a:xfrm>
              <a:off x="6326175"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Oval 127">
              <a:extLst>
                <a:ext uri="{FF2B5EF4-FFF2-40B4-BE49-F238E27FC236}">
                  <a16:creationId xmlns:a16="http://schemas.microsoft.com/office/drawing/2014/main" id="{16675546-0163-507B-BAF0-3DFC55CE4DE8}"/>
                </a:ext>
              </a:extLst>
            </p:cNvPr>
            <p:cNvSpPr>
              <a:spLocks noChangeArrowheads="1"/>
            </p:cNvSpPr>
            <p:nvPr/>
          </p:nvSpPr>
          <p:spPr bwMode="auto">
            <a:xfrm>
              <a:off x="64373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Oval 128">
              <a:extLst>
                <a:ext uri="{FF2B5EF4-FFF2-40B4-BE49-F238E27FC236}">
                  <a16:creationId xmlns:a16="http://schemas.microsoft.com/office/drawing/2014/main" id="{7CB09EDA-32B8-2FB7-6246-F2409854363A}"/>
                </a:ext>
              </a:extLst>
            </p:cNvPr>
            <p:cNvSpPr>
              <a:spLocks noChangeArrowheads="1"/>
            </p:cNvSpPr>
            <p:nvPr/>
          </p:nvSpPr>
          <p:spPr bwMode="auto">
            <a:xfrm>
              <a:off x="6546837"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Oval 129">
              <a:extLst>
                <a:ext uri="{FF2B5EF4-FFF2-40B4-BE49-F238E27FC236}">
                  <a16:creationId xmlns:a16="http://schemas.microsoft.com/office/drawing/2014/main" id="{E3F17FAD-C297-F400-8B8D-C39718912B83}"/>
                </a:ext>
              </a:extLst>
            </p:cNvPr>
            <p:cNvSpPr>
              <a:spLocks noChangeArrowheads="1"/>
            </p:cNvSpPr>
            <p:nvPr/>
          </p:nvSpPr>
          <p:spPr bwMode="auto">
            <a:xfrm>
              <a:off x="6657962"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130">
              <a:extLst>
                <a:ext uri="{FF2B5EF4-FFF2-40B4-BE49-F238E27FC236}">
                  <a16:creationId xmlns:a16="http://schemas.microsoft.com/office/drawing/2014/main" id="{C609FCA9-21E6-E620-ED6E-EEB04A8260D9}"/>
                </a:ext>
              </a:extLst>
            </p:cNvPr>
            <p:cNvSpPr>
              <a:spLocks noChangeArrowheads="1"/>
            </p:cNvSpPr>
            <p:nvPr/>
          </p:nvSpPr>
          <p:spPr bwMode="auto">
            <a:xfrm>
              <a:off x="6767500" y="101757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Oval 131">
              <a:extLst>
                <a:ext uri="{FF2B5EF4-FFF2-40B4-BE49-F238E27FC236}">
                  <a16:creationId xmlns:a16="http://schemas.microsoft.com/office/drawing/2014/main" id="{BBCF496D-414A-A3F3-3657-981621B69961}"/>
                </a:ext>
              </a:extLst>
            </p:cNvPr>
            <p:cNvSpPr>
              <a:spLocks noChangeArrowheads="1"/>
            </p:cNvSpPr>
            <p:nvPr/>
          </p:nvSpPr>
          <p:spPr bwMode="auto">
            <a:xfrm>
              <a:off x="533398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Oval 132">
              <a:extLst>
                <a:ext uri="{FF2B5EF4-FFF2-40B4-BE49-F238E27FC236}">
                  <a16:creationId xmlns:a16="http://schemas.microsoft.com/office/drawing/2014/main" id="{AC8AC144-4740-8830-44B9-5889410D65F1}"/>
                </a:ext>
              </a:extLst>
            </p:cNvPr>
            <p:cNvSpPr>
              <a:spLocks noChangeArrowheads="1"/>
            </p:cNvSpPr>
            <p:nvPr/>
          </p:nvSpPr>
          <p:spPr bwMode="auto">
            <a:xfrm>
              <a:off x="544511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Oval 133">
              <a:extLst>
                <a:ext uri="{FF2B5EF4-FFF2-40B4-BE49-F238E27FC236}">
                  <a16:creationId xmlns:a16="http://schemas.microsoft.com/office/drawing/2014/main" id="{CDB54D56-0986-7120-F103-B661A535DA60}"/>
                </a:ext>
              </a:extLst>
            </p:cNvPr>
            <p:cNvSpPr>
              <a:spLocks noChangeArrowheads="1"/>
            </p:cNvSpPr>
            <p:nvPr/>
          </p:nvSpPr>
          <p:spPr bwMode="auto">
            <a:xfrm>
              <a:off x="555465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Oval 134">
              <a:extLst>
                <a:ext uri="{FF2B5EF4-FFF2-40B4-BE49-F238E27FC236}">
                  <a16:creationId xmlns:a16="http://schemas.microsoft.com/office/drawing/2014/main" id="{D4ECDB49-65F2-5165-09E4-D4D9C5955439}"/>
                </a:ext>
              </a:extLst>
            </p:cNvPr>
            <p:cNvSpPr>
              <a:spLocks noChangeArrowheads="1"/>
            </p:cNvSpPr>
            <p:nvPr/>
          </p:nvSpPr>
          <p:spPr bwMode="auto">
            <a:xfrm>
              <a:off x="56657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Oval 135">
              <a:extLst>
                <a:ext uri="{FF2B5EF4-FFF2-40B4-BE49-F238E27FC236}">
                  <a16:creationId xmlns:a16="http://schemas.microsoft.com/office/drawing/2014/main" id="{2497292A-2CF2-6C27-27DD-41C006898516}"/>
                </a:ext>
              </a:extLst>
            </p:cNvPr>
            <p:cNvSpPr>
              <a:spLocks noChangeArrowheads="1"/>
            </p:cNvSpPr>
            <p:nvPr/>
          </p:nvSpPr>
          <p:spPr bwMode="auto">
            <a:xfrm>
              <a:off x="577531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136">
              <a:extLst>
                <a:ext uri="{FF2B5EF4-FFF2-40B4-BE49-F238E27FC236}">
                  <a16:creationId xmlns:a16="http://schemas.microsoft.com/office/drawing/2014/main" id="{EFB67506-81DE-2DC1-9701-6D650BB23D9A}"/>
                </a:ext>
              </a:extLst>
            </p:cNvPr>
            <p:cNvSpPr>
              <a:spLocks noChangeArrowheads="1"/>
            </p:cNvSpPr>
            <p:nvPr/>
          </p:nvSpPr>
          <p:spPr bwMode="auto">
            <a:xfrm>
              <a:off x="5886437" y="1112826"/>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Oval 137">
              <a:extLst>
                <a:ext uri="{FF2B5EF4-FFF2-40B4-BE49-F238E27FC236}">
                  <a16:creationId xmlns:a16="http://schemas.microsoft.com/office/drawing/2014/main" id="{6E4FD5E9-C64C-B1D9-6FD4-390A7FD9639C}"/>
                </a:ext>
              </a:extLst>
            </p:cNvPr>
            <p:cNvSpPr>
              <a:spLocks noChangeArrowheads="1"/>
            </p:cNvSpPr>
            <p:nvPr/>
          </p:nvSpPr>
          <p:spPr bwMode="auto">
            <a:xfrm>
              <a:off x="59959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Oval 138">
              <a:extLst>
                <a:ext uri="{FF2B5EF4-FFF2-40B4-BE49-F238E27FC236}">
                  <a16:creationId xmlns:a16="http://schemas.microsoft.com/office/drawing/2014/main" id="{C9517AFF-AB4A-6D47-EFDD-F8F807FE8902}"/>
                </a:ext>
              </a:extLst>
            </p:cNvPr>
            <p:cNvSpPr>
              <a:spLocks noChangeArrowheads="1"/>
            </p:cNvSpPr>
            <p:nvPr/>
          </p:nvSpPr>
          <p:spPr bwMode="auto">
            <a:xfrm>
              <a:off x="61071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Oval 139">
              <a:extLst>
                <a:ext uri="{FF2B5EF4-FFF2-40B4-BE49-F238E27FC236}">
                  <a16:creationId xmlns:a16="http://schemas.microsoft.com/office/drawing/2014/main" id="{8168A12D-D4BC-5ABC-12D5-0C7F681A70FE}"/>
                </a:ext>
              </a:extLst>
            </p:cNvPr>
            <p:cNvSpPr>
              <a:spLocks noChangeArrowheads="1"/>
            </p:cNvSpPr>
            <p:nvPr/>
          </p:nvSpPr>
          <p:spPr bwMode="auto">
            <a:xfrm>
              <a:off x="621663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Oval 140">
              <a:extLst>
                <a:ext uri="{FF2B5EF4-FFF2-40B4-BE49-F238E27FC236}">
                  <a16:creationId xmlns:a16="http://schemas.microsoft.com/office/drawing/2014/main" id="{0884DF67-76BE-3B11-59AD-8C4A02428333}"/>
                </a:ext>
              </a:extLst>
            </p:cNvPr>
            <p:cNvSpPr>
              <a:spLocks noChangeArrowheads="1"/>
            </p:cNvSpPr>
            <p:nvPr/>
          </p:nvSpPr>
          <p:spPr bwMode="auto">
            <a:xfrm>
              <a:off x="6326175"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Oval 141">
              <a:extLst>
                <a:ext uri="{FF2B5EF4-FFF2-40B4-BE49-F238E27FC236}">
                  <a16:creationId xmlns:a16="http://schemas.microsoft.com/office/drawing/2014/main" id="{E6474643-A3B6-B11D-3EEB-FCEA053B8A62}"/>
                </a:ext>
              </a:extLst>
            </p:cNvPr>
            <p:cNvSpPr>
              <a:spLocks noChangeArrowheads="1"/>
            </p:cNvSpPr>
            <p:nvPr/>
          </p:nvSpPr>
          <p:spPr bwMode="auto">
            <a:xfrm>
              <a:off x="64373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142">
              <a:extLst>
                <a:ext uri="{FF2B5EF4-FFF2-40B4-BE49-F238E27FC236}">
                  <a16:creationId xmlns:a16="http://schemas.microsoft.com/office/drawing/2014/main" id="{D8F584EE-CC37-D141-3BDA-FF41B8979EF1}"/>
                </a:ext>
              </a:extLst>
            </p:cNvPr>
            <p:cNvSpPr>
              <a:spLocks noChangeArrowheads="1"/>
            </p:cNvSpPr>
            <p:nvPr/>
          </p:nvSpPr>
          <p:spPr bwMode="auto">
            <a:xfrm>
              <a:off x="6546837"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143">
              <a:extLst>
                <a:ext uri="{FF2B5EF4-FFF2-40B4-BE49-F238E27FC236}">
                  <a16:creationId xmlns:a16="http://schemas.microsoft.com/office/drawing/2014/main" id="{088F7F8B-5418-1CF8-DC0A-2B7DEE9AEF4F}"/>
                </a:ext>
              </a:extLst>
            </p:cNvPr>
            <p:cNvSpPr>
              <a:spLocks noChangeArrowheads="1"/>
            </p:cNvSpPr>
            <p:nvPr/>
          </p:nvSpPr>
          <p:spPr bwMode="auto">
            <a:xfrm>
              <a:off x="6657962"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Oval 144">
              <a:extLst>
                <a:ext uri="{FF2B5EF4-FFF2-40B4-BE49-F238E27FC236}">
                  <a16:creationId xmlns:a16="http://schemas.microsoft.com/office/drawing/2014/main" id="{B359170F-77CD-33BC-7F1E-4257D2DB8965}"/>
                </a:ext>
              </a:extLst>
            </p:cNvPr>
            <p:cNvSpPr>
              <a:spLocks noChangeArrowheads="1"/>
            </p:cNvSpPr>
            <p:nvPr/>
          </p:nvSpPr>
          <p:spPr bwMode="auto">
            <a:xfrm>
              <a:off x="6767500" y="1112826"/>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Oval 145">
              <a:extLst>
                <a:ext uri="{FF2B5EF4-FFF2-40B4-BE49-F238E27FC236}">
                  <a16:creationId xmlns:a16="http://schemas.microsoft.com/office/drawing/2014/main" id="{12322A84-3881-838E-1862-E5DB746D34CA}"/>
                </a:ext>
              </a:extLst>
            </p:cNvPr>
            <p:cNvSpPr>
              <a:spLocks noChangeArrowheads="1"/>
            </p:cNvSpPr>
            <p:nvPr/>
          </p:nvSpPr>
          <p:spPr bwMode="auto">
            <a:xfrm>
              <a:off x="533398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Oval 146">
              <a:extLst>
                <a:ext uri="{FF2B5EF4-FFF2-40B4-BE49-F238E27FC236}">
                  <a16:creationId xmlns:a16="http://schemas.microsoft.com/office/drawing/2014/main" id="{4B91DC42-EB17-8186-521A-C0BFF422E745}"/>
                </a:ext>
              </a:extLst>
            </p:cNvPr>
            <p:cNvSpPr>
              <a:spLocks noChangeArrowheads="1"/>
            </p:cNvSpPr>
            <p:nvPr/>
          </p:nvSpPr>
          <p:spPr bwMode="auto">
            <a:xfrm>
              <a:off x="544511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Oval 147">
              <a:extLst>
                <a:ext uri="{FF2B5EF4-FFF2-40B4-BE49-F238E27FC236}">
                  <a16:creationId xmlns:a16="http://schemas.microsoft.com/office/drawing/2014/main" id="{FE0B6CDE-317C-6CDE-6052-B2A2A2215C74}"/>
                </a:ext>
              </a:extLst>
            </p:cNvPr>
            <p:cNvSpPr>
              <a:spLocks noChangeArrowheads="1"/>
            </p:cNvSpPr>
            <p:nvPr/>
          </p:nvSpPr>
          <p:spPr bwMode="auto">
            <a:xfrm>
              <a:off x="555465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Oval 148">
              <a:extLst>
                <a:ext uri="{FF2B5EF4-FFF2-40B4-BE49-F238E27FC236}">
                  <a16:creationId xmlns:a16="http://schemas.microsoft.com/office/drawing/2014/main" id="{8E50D270-2534-9F8B-CE7E-71483D236E91}"/>
                </a:ext>
              </a:extLst>
            </p:cNvPr>
            <p:cNvSpPr>
              <a:spLocks noChangeArrowheads="1"/>
            </p:cNvSpPr>
            <p:nvPr/>
          </p:nvSpPr>
          <p:spPr bwMode="auto">
            <a:xfrm>
              <a:off x="56657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Oval 149">
              <a:extLst>
                <a:ext uri="{FF2B5EF4-FFF2-40B4-BE49-F238E27FC236}">
                  <a16:creationId xmlns:a16="http://schemas.microsoft.com/office/drawing/2014/main" id="{3A8E99CE-75AE-C0D5-60E1-948B39111074}"/>
                </a:ext>
              </a:extLst>
            </p:cNvPr>
            <p:cNvSpPr>
              <a:spLocks noChangeArrowheads="1"/>
            </p:cNvSpPr>
            <p:nvPr/>
          </p:nvSpPr>
          <p:spPr bwMode="auto">
            <a:xfrm>
              <a:off x="577531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Oval 150">
              <a:extLst>
                <a:ext uri="{FF2B5EF4-FFF2-40B4-BE49-F238E27FC236}">
                  <a16:creationId xmlns:a16="http://schemas.microsoft.com/office/drawing/2014/main" id="{9DBD43FB-C4E0-7403-A368-EF46A8AED0EE}"/>
                </a:ext>
              </a:extLst>
            </p:cNvPr>
            <p:cNvSpPr>
              <a:spLocks noChangeArrowheads="1"/>
            </p:cNvSpPr>
            <p:nvPr/>
          </p:nvSpPr>
          <p:spPr bwMode="auto">
            <a:xfrm>
              <a:off x="5886437" y="120648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Oval 151">
              <a:extLst>
                <a:ext uri="{FF2B5EF4-FFF2-40B4-BE49-F238E27FC236}">
                  <a16:creationId xmlns:a16="http://schemas.microsoft.com/office/drawing/2014/main" id="{A603D386-555A-C9DF-6417-F982413C7C48}"/>
                </a:ext>
              </a:extLst>
            </p:cNvPr>
            <p:cNvSpPr>
              <a:spLocks noChangeArrowheads="1"/>
            </p:cNvSpPr>
            <p:nvPr/>
          </p:nvSpPr>
          <p:spPr bwMode="auto">
            <a:xfrm>
              <a:off x="59959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Oval 152">
              <a:extLst>
                <a:ext uri="{FF2B5EF4-FFF2-40B4-BE49-F238E27FC236}">
                  <a16:creationId xmlns:a16="http://schemas.microsoft.com/office/drawing/2014/main" id="{6FB933D9-64D6-D25D-E6DC-86A89CB46666}"/>
                </a:ext>
              </a:extLst>
            </p:cNvPr>
            <p:cNvSpPr>
              <a:spLocks noChangeArrowheads="1"/>
            </p:cNvSpPr>
            <p:nvPr/>
          </p:nvSpPr>
          <p:spPr bwMode="auto">
            <a:xfrm>
              <a:off x="61071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Oval 153">
              <a:extLst>
                <a:ext uri="{FF2B5EF4-FFF2-40B4-BE49-F238E27FC236}">
                  <a16:creationId xmlns:a16="http://schemas.microsoft.com/office/drawing/2014/main" id="{552C1DBF-F94F-0A18-6AC5-3D93128EF125}"/>
                </a:ext>
              </a:extLst>
            </p:cNvPr>
            <p:cNvSpPr>
              <a:spLocks noChangeArrowheads="1"/>
            </p:cNvSpPr>
            <p:nvPr/>
          </p:nvSpPr>
          <p:spPr bwMode="auto">
            <a:xfrm>
              <a:off x="621663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Oval 154">
              <a:extLst>
                <a:ext uri="{FF2B5EF4-FFF2-40B4-BE49-F238E27FC236}">
                  <a16:creationId xmlns:a16="http://schemas.microsoft.com/office/drawing/2014/main" id="{CBE58AFF-2FD6-2455-0003-AD648879C04E}"/>
                </a:ext>
              </a:extLst>
            </p:cNvPr>
            <p:cNvSpPr>
              <a:spLocks noChangeArrowheads="1"/>
            </p:cNvSpPr>
            <p:nvPr/>
          </p:nvSpPr>
          <p:spPr bwMode="auto">
            <a:xfrm>
              <a:off x="6326175"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Oval 155">
              <a:extLst>
                <a:ext uri="{FF2B5EF4-FFF2-40B4-BE49-F238E27FC236}">
                  <a16:creationId xmlns:a16="http://schemas.microsoft.com/office/drawing/2014/main" id="{9B0F2C2A-783E-4359-54ED-22AC8BE5E428}"/>
                </a:ext>
              </a:extLst>
            </p:cNvPr>
            <p:cNvSpPr>
              <a:spLocks noChangeArrowheads="1"/>
            </p:cNvSpPr>
            <p:nvPr/>
          </p:nvSpPr>
          <p:spPr bwMode="auto">
            <a:xfrm>
              <a:off x="64373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Oval 156">
              <a:extLst>
                <a:ext uri="{FF2B5EF4-FFF2-40B4-BE49-F238E27FC236}">
                  <a16:creationId xmlns:a16="http://schemas.microsoft.com/office/drawing/2014/main" id="{D8E91980-DD27-F737-7CFF-651EE86BCC3D}"/>
                </a:ext>
              </a:extLst>
            </p:cNvPr>
            <p:cNvSpPr>
              <a:spLocks noChangeArrowheads="1"/>
            </p:cNvSpPr>
            <p:nvPr/>
          </p:nvSpPr>
          <p:spPr bwMode="auto">
            <a:xfrm>
              <a:off x="6546837"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Oval 157">
              <a:extLst>
                <a:ext uri="{FF2B5EF4-FFF2-40B4-BE49-F238E27FC236}">
                  <a16:creationId xmlns:a16="http://schemas.microsoft.com/office/drawing/2014/main" id="{FD604A59-2752-7FFD-8AF2-21FCC19B21E6}"/>
                </a:ext>
              </a:extLst>
            </p:cNvPr>
            <p:cNvSpPr>
              <a:spLocks noChangeArrowheads="1"/>
            </p:cNvSpPr>
            <p:nvPr/>
          </p:nvSpPr>
          <p:spPr bwMode="auto">
            <a:xfrm>
              <a:off x="6657962"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158">
              <a:extLst>
                <a:ext uri="{FF2B5EF4-FFF2-40B4-BE49-F238E27FC236}">
                  <a16:creationId xmlns:a16="http://schemas.microsoft.com/office/drawing/2014/main" id="{E2AD0921-E532-A3DF-500F-3FF9C0D42C04}"/>
                </a:ext>
              </a:extLst>
            </p:cNvPr>
            <p:cNvSpPr>
              <a:spLocks noChangeArrowheads="1"/>
            </p:cNvSpPr>
            <p:nvPr/>
          </p:nvSpPr>
          <p:spPr bwMode="auto">
            <a:xfrm>
              <a:off x="6767500" y="12064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159">
              <a:extLst>
                <a:ext uri="{FF2B5EF4-FFF2-40B4-BE49-F238E27FC236}">
                  <a16:creationId xmlns:a16="http://schemas.microsoft.com/office/drawing/2014/main" id="{69CFF12A-0BE9-7A03-03C2-28F51177A335}"/>
                </a:ext>
              </a:extLst>
            </p:cNvPr>
            <p:cNvSpPr>
              <a:spLocks noChangeArrowheads="1"/>
            </p:cNvSpPr>
            <p:nvPr/>
          </p:nvSpPr>
          <p:spPr bwMode="auto">
            <a:xfrm>
              <a:off x="533398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Oval 160">
              <a:extLst>
                <a:ext uri="{FF2B5EF4-FFF2-40B4-BE49-F238E27FC236}">
                  <a16:creationId xmlns:a16="http://schemas.microsoft.com/office/drawing/2014/main" id="{05E833C8-9F2E-2A73-E303-B8D41C2B956A}"/>
                </a:ext>
              </a:extLst>
            </p:cNvPr>
            <p:cNvSpPr>
              <a:spLocks noChangeArrowheads="1"/>
            </p:cNvSpPr>
            <p:nvPr/>
          </p:nvSpPr>
          <p:spPr bwMode="auto">
            <a:xfrm>
              <a:off x="544511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Oval 161">
              <a:extLst>
                <a:ext uri="{FF2B5EF4-FFF2-40B4-BE49-F238E27FC236}">
                  <a16:creationId xmlns:a16="http://schemas.microsoft.com/office/drawing/2014/main" id="{F2B4AF08-FA41-E615-6AA4-9A78DE774901}"/>
                </a:ext>
              </a:extLst>
            </p:cNvPr>
            <p:cNvSpPr>
              <a:spLocks noChangeArrowheads="1"/>
            </p:cNvSpPr>
            <p:nvPr/>
          </p:nvSpPr>
          <p:spPr bwMode="auto">
            <a:xfrm>
              <a:off x="555465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162">
              <a:extLst>
                <a:ext uri="{FF2B5EF4-FFF2-40B4-BE49-F238E27FC236}">
                  <a16:creationId xmlns:a16="http://schemas.microsoft.com/office/drawing/2014/main" id="{C461DE1B-328A-78D2-7236-40AC4DF4D180}"/>
                </a:ext>
              </a:extLst>
            </p:cNvPr>
            <p:cNvSpPr>
              <a:spLocks noChangeArrowheads="1"/>
            </p:cNvSpPr>
            <p:nvPr/>
          </p:nvSpPr>
          <p:spPr bwMode="auto">
            <a:xfrm>
              <a:off x="56657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Oval 163">
              <a:extLst>
                <a:ext uri="{FF2B5EF4-FFF2-40B4-BE49-F238E27FC236}">
                  <a16:creationId xmlns:a16="http://schemas.microsoft.com/office/drawing/2014/main" id="{DF0AFA8E-D8CF-0F09-E249-FB2872B4BF1E}"/>
                </a:ext>
              </a:extLst>
            </p:cNvPr>
            <p:cNvSpPr>
              <a:spLocks noChangeArrowheads="1"/>
            </p:cNvSpPr>
            <p:nvPr/>
          </p:nvSpPr>
          <p:spPr bwMode="auto">
            <a:xfrm>
              <a:off x="577531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Oval 164">
              <a:extLst>
                <a:ext uri="{FF2B5EF4-FFF2-40B4-BE49-F238E27FC236}">
                  <a16:creationId xmlns:a16="http://schemas.microsoft.com/office/drawing/2014/main" id="{39A7B653-DBBE-8D4E-5DA4-2D358F56B331}"/>
                </a:ext>
              </a:extLst>
            </p:cNvPr>
            <p:cNvSpPr>
              <a:spLocks noChangeArrowheads="1"/>
            </p:cNvSpPr>
            <p:nvPr/>
          </p:nvSpPr>
          <p:spPr bwMode="auto">
            <a:xfrm>
              <a:off x="5886437" y="130173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Oval 165">
              <a:extLst>
                <a:ext uri="{FF2B5EF4-FFF2-40B4-BE49-F238E27FC236}">
                  <a16:creationId xmlns:a16="http://schemas.microsoft.com/office/drawing/2014/main" id="{C8A846C2-3B21-654C-F2AA-7C4916C990AC}"/>
                </a:ext>
              </a:extLst>
            </p:cNvPr>
            <p:cNvSpPr>
              <a:spLocks noChangeArrowheads="1"/>
            </p:cNvSpPr>
            <p:nvPr/>
          </p:nvSpPr>
          <p:spPr bwMode="auto">
            <a:xfrm>
              <a:off x="59959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Oval 166">
              <a:extLst>
                <a:ext uri="{FF2B5EF4-FFF2-40B4-BE49-F238E27FC236}">
                  <a16:creationId xmlns:a16="http://schemas.microsoft.com/office/drawing/2014/main" id="{0267E089-2195-15E0-20FE-EF1CD7F55F2A}"/>
                </a:ext>
              </a:extLst>
            </p:cNvPr>
            <p:cNvSpPr>
              <a:spLocks noChangeArrowheads="1"/>
            </p:cNvSpPr>
            <p:nvPr/>
          </p:nvSpPr>
          <p:spPr bwMode="auto">
            <a:xfrm>
              <a:off x="61071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Oval 167">
              <a:extLst>
                <a:ext uri="{FF2B5EF4-FFF2-40B4-BE49-F238E27FC236}">
                  <a16:creationId xmlns:a16="http://schemas.microsoft.com/office/drawing/2014/main" id="{BFF60EA4-A8B7-1406-D8F6-4EFBE760267B}"/>
                </a:ext>
              </a:extLst>
            </p:cNvPr>
            <p:cNvSpPr>
              <a:spLocks noChangeArrowheads="1"/>
            </p:cNvSpPr>
            <p:nvPr/>
          </p:nvSpPr>
          <p:spPr bwMode="auto">
            <a:xfrm>
              <a:off x="621663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Oval 168">
              <a:extLst>
                <a:ext uri="{FF2B5EF4-FFF2-40B4-BE49-F238E27FC236}">
                  <a16:creationId xmlns:a16="http://schemas.microsoft.com/office/drawing/2014/main" id="{684BBFC0-09C9-B044-850C-6BD3B3B645C1}"/>
                </a:ext>
              </a:extLst>
            </p:cNvPr>
            <p:cNvSpPr>
              <a:spLocks noChangeArrowheads="1"/>
            </p:cNvSpPr>
            <p:nvPr/>
          </p:nvSpPr>
          <p:spPr bwMode="auto">
            <a:xfrm>
              <a:off x="6326175"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Oval 169">
              <a:extLst>
                <a:ext uri="{FF2B5EF4-FFF2-40B4-BE49-F238E27FC236}">
                  <a16:creationId xmlns:a16="http://schemas.microsoft.com/office/drawing/2014/main" id="{CAD8FD63-075E-A09F-1700-EFBF97400485}"/>
                </a:ext>
              </a:extLst>
            </p:cNvPr>
            <p:cNvSpPr>
              <a:spLocks noChangeArrowheads="1"/>
            </p:cNvSpPr>
            <p:nvPr/>
          </p:nvSpPr>
          <p:spPr bwMode="auto">
            <a:xfrm>
              <a:off x="64373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Oval 170">
              <a:extLst>
                <a:ext uri="{FF2B5EF4-FFF2-40B4-BE49-F238E27FC236}">
                  <a16:creationId xmlns:a16="http://schemas.microsoft.com/office/drawing/2014/main" id="{59C76F01-74A2-752E-91DC-890731B5BA4B}"/>
                </a:ext>
              </a:extLst>
            </p:cNvPr>
            <p:cNvSpPr>
              <a:spLocks noChangeArrowheads="1"/>
            </p:cNvSpPr>
            <p:nvPr/>
          </p:nvSpPr>
          <p:spPr bwMode="auto">
            <a:xfrm>
              <a:off x="6546837"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Oval 171">
              <a:extLst>
                <a:ext uri="{FF2B5EF4-FFF2-40B4-BE49-F238E27FC236}">
                  <a16:creationId xmlns:a16="http://schemas.microsoft.com/office/drawing/2014/main" id="{06000C24-06E1-9E16-1172-0DD9C2024FC2}"/>
                </a:ext>
              </a:extLst>
            </p:cNvPr>
            <p:cNvSpPr>
              <a:spLocks noChangeArrowheads="1"/>
            </p:cNvSpPr>
            <p:nvPr/>
          </p:nvSpPr>
          <p:spPr bwMode="auto">
            <a:xfrm>
              <a:off x="6657962"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Oval 172">
              <a:extLst>
                <a:ext uri="{FF2B5EF4-FFF2-40B4-BE49-F238E27FC236}">
                  <a16:creationId xmlns:a16="http://schemas.microsoft.com/office/drawing/2014/main" id="{3B4C13C9-9A97-5204-B914-F3473A5E88E4}"/>
                </a:ext>
              </a:extLst>
            </p:cNvPr>
            <p:cNvSpPr>
              <a:spLocks noChangeArrowheads="1"/>
            </p:cNvSpPr>
            <p:nvPr/>
          </p:nvSpPr>
          <p:spPr bwMode="auto">
            <a:xfrm>
              <a:off x="6767500" y="13017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Oval 173">
              <a:extLst>
                <a:ext uri="{FF2B5EF4-FFF2-40B4-BE49-F238E27FC236}">
                  <a16:creationId xmlns:a16="http://schemas.microsoft.com/office/drawing/2014/main" id="{809D0407-1573-32CA-4978-0D5108B402BD}"/>
                </a:ext>
              </a:extLst>
            </p:cNvPr>
            <p:cNvSpPr>
              <a:spLocks noChangeArrowheads="1"/>
            </p:cNvSpPr>
            <p:nvPr/>
          </p:nvSpPr>
          <p:spPr bwMode="auto">
            <a:xfrm>
              <a:off x="533398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Oval 174">
              <a:extLst>
                <a:ext uri="{FF2B5EF4-FFF2-40B4-BE49-F238E27FC236}">
                  <a16:creationId xmlns:a16="http://schemas.microsoft.com/office/drawing/2014/main" id="{52E1FEE8-84D3-63C2-9CB5-20BB1845E25A}"/>
                </a:ext>
              </a:extLst>
            </p:cNvPr>
            <p:cNvSpPr>
              <a:spLocks noChangeArrowheads="1"/>
            </p:cNvSpPr>
            <p:nvPr/>
          </p:nvSpPr>
          <p:spPr bwMode="auto">
            <a:xfrm>
              <a:off x="544511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Oval 175">
              <a:extLst>
                <a:ext uri="{FF2B5EF4-FFF2-40B4-BE49-F238E27FC236}">
                  <a16:creationId xmlns:a16="http://schemas.microsoft.com/office/drawing/2014/main" id="{B05644C1-E3D7-DF2D-0753-38F4E5FC7916}"/>
                </a:ext>
              </a:extLst>
            </p:cNvPr>
            <p:cNvSpPr>
              <a:spLocks noChangeArrowheads="1"/>
            </p:cNvSpPr>
            <p:nvPr/>
          </p:nvSpPr>
          <p:spPr bwMode="auto">
            <a:xfrm>
              <a:off x="555465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Oval 176">
              <a:extLst>
                <a:ext uri="{FF2B5EF4-FFF2-40B4-BE49-F238E27FC236}">
                  <a16:creationId xmlns:a16="http://schemas.microsoft.com/office/drawing/2014/main" id="{291852C2-51C4-5E52-7255-A2D178626E97}"/>
                </a:ext>
              </a:extLst>
            </p:cNvPr>
            <p:cNvSpPr>
              <a:spLocks noChangeArrowheads="1"/>
            </p:cNvSpPr>
            <p:nvPr/>
          </p:nvSpPr>
          <p:spPr bwMode="auto">
            <a:xfrm>
              <a:off x="56657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Oval 177">
              <a:extLst>
                <a:ext uri="{FF2B5EF4-FFF2-40B4-BE49-F238E27FC236}">
                  <a16:creationId xmlns:a16="http://schemas.microsoft.com/office/drawing/2014/main" id="{3251D388-FD14-122C-5BFE-E3B05B255042}"/>
                </a:ext>
              </a:extLst>
            </p:cNvPr>
            <p:cNvSpPr>
              <a:spLocks noChangeArrowheads="1"/>
            </p:cNvSpPr>
            <p:nvPr/>
          </p:nvSpPr>
          <p:spPr bwMode="auto">
            <a:xfrm>
              <a:off x="577531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178">
              <a:extLst>
                <a:ext uri="{FF2B5EF4-FFF2-40B4-BE49-F238E27FC236}">
                  <a16:creationId xmlns:a16="http://schemas.microsoft.com/office/drawing/2014/main" id="{EB526D61-AC82-BF65-8984-63B3E16CE7D1}"/>
                </a:ext>
              </a:extLst>
            </p:cNvPr>
            <p:cNvSpPr>
              <a:spLocks noChangeArrowheads="1"/>
            </p:cNvSpPr>
            <p:nvPr/>
          </p:nvSpPr>
          <p:spPr bwMode="auto">
            <a:xfrm>
              <a:off x="5886437" y="139698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179">
              <a:extLst>
                <a:ext uri="{FF2B5EF4-FFF2-40B4-BE49-F238E27FC236}">
                  <a16:creationId xmlns:a16="http://schemas.microsoft.com/office/drawing/2014/main" id="{B9B77E98-B2E6-675F-B11A-31452CCDB680}"/>
                </a:ext>
              </a:extLst>
            </p:cNvPr>
            <p:cNvSpPr>
              <a:spLocks noChangeArrowheads="1"/>
            </p:cNvSpPr>
            <p:nvPr/>
          </p:nvSpPr>
          <p:spPr bwMode="auto">
            <a:xfrm>
              <a:off x="59959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Oval 180">
              <a:extLst>
                <a:ext uri="{FF2B5EF4-FFF2-40B4-BE49-F238E27FC236}">
                  <a16:creationId xmlns:a16="http://schemas.microsoft.com/office/drawing/2014/main" id="{CD6E2E84-2E58-5387-909B-BD0EA727AA29}"/>
                </a:ext>
              </a:extLst>
            </p:cNvPr>
            <p:cNvSpPr>
              <a:spLocks noChangeArrowheads="1"/>
            </p:cNvSpPr>
            <p:nvPr/>
          </p:nvSpPr>
          <p:spPr bwMode="auto">
            <a:xfrm>
              <a:off x="61071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Oval 181">
              <a:extLst>
                <a:ext uri="{FF2B5EF4-FFF2-40B4-BE49-F238E27FC236}">
                  <a16:creationId xmlns:a16="http://schemas.microsoft.com/office/drawing/2014/main" id="{86DA1365-8750-0EEF-EBC0-B4E97E964462}"/>
                </a:ext>
              </a:extLst>
            </p:cNvPr>
            <p:cNvSpPr>
              <a:spLocks noChangeArrowheads="1"/>
            </p:cNvSpPr>
            <p:nvPr/>
          </p:nvSpPr>
          <p:spPr bwMode="auto">
            <a:xfrm>
              <a:off x="621663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Oval 182">
              <a:extLst>
                <a:ext uri="{FF2B5EF4-FFF2-40B4-BE49-F238E27FC236}">
                  <a16:creationId xmlns:a16="http://schemas.microsoft.com/office/drawing/2014/main" id="{AA32A559-FF9E-48D6-FE3C-80F4AD68E5B8}"/>
                </a:ext>
              </a:extLst>
            </p:cNvPr>
            <p:cNvSpPr>
              <a:spLocks noChangeArrowheads="1"/>
            </p:cNvSpPr>
            <p:nvPr/>
          </p:nvSpPr>
          <p:spPr bwMode="auto">
            <a:xfrm>
              <a:off x="6326175"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Oval 183">
              <a:extLst>
                <a:ext uri="{FF2B5EF4-FFF2-40B4-BE49-F238E27FC236}">
                  <a16:creationId xmlns:a16="http://schemas.microsoft.com/office/drawing/2014/main" id="{D39E8C96-0775-DD83-823D-8546D7E3382C}"/>
                </a:ext>
              </a:extLst>
            </p:cNvPr>
            <p:cNvSpPr>
              <a:spLocks noChangeArrowheads="1"/>
            </p:cNvSpPr>
            <p:nvPr/>
          </p:nvSpPr>
          <p:spPr bwMode="auto">
            <a:xfrm>
              <a:off x="64373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184">
              <a:extLst>
                <a:ext uri="{FF2B5EF4-FFF2-40B4-BE49-F238E27FC236}">
                  <a16:creationId xmlns:a16="http://schemas.microsoft.com/office/drawing/2014/main" id="{E82A059F-F15B-CB98-BE68-FEF2D88F18C5}"/>
                </a:ext>
              </a:extLst>
            </p:cNvPr>
            <p:cNvSpPr>
              <a:spLocks noChangeArrowheads="1"/>
            </p:cNvSpPr>
            <p:nvPr/>
          </p:nvSpPr>
          <p:spPr bwMode="auto">
            <a:xfrm>
              <a:off x="6546837"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185">
              <a:extLst>
                <a:ext uri="{FF2B5EF4-FFF2-40B4-BE49-F238E27FC236}">
                  <a16:creationId xmlns:a16="http://schemas.microsoft.com/office/drawing/2014/main" id="{9CE7997E-C0A0-7E58-B08C-21CB1D32F340}"/>
                </a:ext>
              </a:extLst>
            </p:cNvPr>
            <p:cNvSpPr>
              <a:spLocks noChangeArrowheads="1"/>
            </p:cNvSpPr>
            <p:nvPr/>
          </p:nvSpPr>
          <p:spPr bwMode="auto">
            <a:xfrm>
              <a:off x="6657962"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Oval 186">
              <a:extLst>
                <a:ext uri="{FF2B5EF4-FFF2-40B4-BE49-F238E27FC236}">
                  <a16:creationId xmlns:a16="http://schemas.microsoft.com/office/drawing/2014/main" id="{21355CB0-646C-F642-A4DF-4E3E026B7F9D}"/>
                </a:ext>
              </a:extLst>
            </p:cNvPr>
            <p:cNvSpPr>
              <a:spLocks noChangeArrowheads="1"/>
            </p:cNvSpPr>
            <p:nvPr/>
          </p:nvSpPr>
          <p:spPr bwMode="auto">
            <a:xfrm>
              <a:off x="6767500" y="139698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187">
              <a:extLst>
                <a:ext uri="{FF2B5EF4-FFF2-40B4-BE49-F238E27FC236}">
                  <a16:creationId xmlns:a16="http://schemas.microsoft.com/office/drawing/2014/main" id="{F1495CFA-2381-A36D-0EB4-5D401D96EEFF}"/>
                </a:ext>
              </a:extLst>
            </p:cNvPr>
            <p:cNvSpPr>
              <a:spLocks/>
            </p:cNvSpPr>
            <p:nvPr/>
          </p:nvSpPr>
          <p:spPr bwMode="auto">
            <a:xfrm>
              <a:off x="5333987" y="1490651"/>
              <a:ext cx="36513" cy="36513"/>
            </a:xfrm>
            <a:custGeom>
              <a:avLst/>
              <a:gdLst>
                <a:gd name="T0" fmla="*/ 55 w 57"/>
                <a:gd name="T1" fmla="*/ 25 h 57"/>
                <a:gd name="T2" fmla="*/ 32 w 57"/>
                <a:gd name="T3" fmla="*/ 55 h 57"/>
                <a:gd name="T4" fmla="*/ 2 w 57"/>
                <a:gd name="T5" fmla="*/ 32 h 57"/>
                <a:gd name="T6" fmla="*/ 25 w 57"/>
                <a:gd name="T7" fmla="*/ 2 h 57"/>
                <a:gd name="T8" fmla="*/ 55 w 57"/>
                <a:gd name="T9" fmla="*/ 25 h 57"/>
              </a:gdLst>
              <a:ahLst/>
              <a:cxnLst>
                <a:cxn ang="0">
                  <a:pos x="T0" y="T1"/>
                </a:cxn>
                <a:cxn ang="0">
                  <a:pos x="T2" y="T3"/>
                </a:cxn>
                <a:cxn ang="0">
                  <a:pos x="T4" y="T5"/>
                </a:cxn>
                <a:cxn ang="0">
                  <a:pos x="T6" y="T7"/>
                </a:cxn>
                <a:cxn ang="0">
                  <a:pos x="T8" y="T9"/>
                </a:cxn>
              </a:cxnLst>
              <a:rect l="0" t="0" r="r" b="b"/>
              <a:pathLst>
                <a:path w="57" h="57">
                  <a:moveTo>
                    <a:pt x="55" y="25"/>
                  </a:moveTo>
                  <a:cubicBezTo>
                    <a:pt x="57" y="39"/>
                    <a:pt x="46" y="53"/>
                    <a:pt x="32" y="55"/>
                  </a:cubicBezTo>
                  <a:cubicBezTo>
                    <a:pt x="18" y="57"/>
                    <a:pt x="4" y="46"/>
                    <a:pt x="2" y="32"/>
                  </a:cubicBezTo>
                  <a:cubicBezTo>
                    <a:pt x="0" y="18"/>
                    <a:pt x="11" y="4"/>
                    <a:pt x="25" y="2"/>
                  </a:cubicBezTo>
                  <a:cubicBezTo>
                    <a:pt x="40" y="0"/>
                    <a:pt x="53" y="11"/>
                    <a:pt x="55"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Oval 188">
              <a:extLst>
                <a:ext uri="{FF2B5EF4-FFF2-40B4-BE49-F238E27FC236}">
                  <a16:creationId xmlns:a16="http://schemas.microsoft.com/office/drawing/2014/main" id="{EC4C9B4C-D93F-2706-5147-937309D3FC23}"/>
                </a:ext>
              </a:extLst>
            </p:cNvPr>
            <p:cNvSpPr>
              <a:spLocks noChangeArrowheads="1"/>
            </p:cNvSpPr>
            <p:nvPr/>
          </p:nvSpPr>
          <p:spPr bwMode="auto">
            <a:xfrm>
              <a:off x="5445112"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Oval 189">
              <a:extLst>
                <a:ext uri="{FF2B5EF4-FFF2-40B4-BE49-F238E27FC236}">
                  <a16:creationId xmlns:a16="http://schemas.microsoft.com/office/drawing/2014/main" id="{993546B3-6C4E-5C24-85BD-0EFF7C52E172}"/>
                </a:ext>
              </a:extLst>
            </p:cNvPr>
            <p:cNvSpPr>
              <a:spLocks noChangeArrowheads="1"/>
            </p:cNvSpPr>
            <p:nvPr/>
          </p:nvSpPr>
          <p:spPr bwMode="auto">
            <a:xfrm>
              <a:off x="555465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190">
              <a:extLst>
                <a:ext uri="{FF2B5EF4-FFF2-40B4-BE49-F238E27FC236}">
                  <a16:creationId xmlns:a16="http://schemas.microsoft.com/office/drawing/2014/main" id="{8F4E93D8-620E-7A6E-478A-83A75CD2FD73}"/>
                </a:ext>
              </a:extLst>
            </p:cNvPr>
            <p:cNvSpPr>
              <a:spLocks/>
            </p:cNvSpPr>
            <p:nvPr/>
          </p:nvSpPr>
          <p:spPr bwMode="auto">
            <a:xfrm>
              <a:off x="5664187"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39"/>
                    <a:pt x="46" y="53"/>
                    <a:pt x="31" y="55"/>
                  </a:cubicBezTo>
                  <a:cubicBezTo>
                    <a:pt x="17" y="57"/>
                    <a:pt x="4" y="46"/>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Freeform 191">
              <a:extLst>
                <a:ext uri="{FF2B5EF4-FFF2-40B4-BE49-F238E27FC236}">
                  <a16:creationId xmlns:a16="http://schemas.microsoft.com/office/drawing/2014/main" id="{D51BF177-FB9C-4957-B262-6B69C5F85882}"/>
                </a:ext>
              </a:extLst>
            </p:cNvPr>
            <p:cNvSpPr>
              <a:spLocks/>
            </p:cNvSpPr>
            <p:nvPr/>
          </p:nvSpPr>
          <p:spPr bwMode="auto">
            <a:xfrm>
              <a:off x="5775312"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39"/>
                    <a:pt x="46" y="53"/>
                    <a:pt x="31" y="55"/>
                  </a:cubicBezTo>
                  <a:cubicBezTo>
                    <a:pt x="17" y="57"/>
                    <a:pt x="4" y="46"/>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Oval 192">
              <a:extLst>
                <a:ext uri="{FF2B5EF4-FFF2-40B4-BE49-F238E27FC236}">
                  <a16:creationId xmlns:a16="http://schemas.microsoft.com/office/drawing/2014/main" id="{C846F4CE-80CF-C280-5824-4CD0F232C781}"/>
                </a:ext>
              </a:extLst>
            </p:cNvPr>
            <p:cNvSpPr>
              <a:spLocks noChangeArrowheads="1"/>
            </p:cNvSpPr>
            <p:nvPr/>
          </p:nvSpPr>
          <p:spPr bwMode="auto">
            <a:xfrm>
              <a:off x="5886437" y="1492239"/>
              <a:ext cx="33338"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193">
              <a:extLst>
                <a:ext uri="{FF2B5EF4-FFF2-40B4-BE49-F238E27FC236}">
                  <a16:creationId xmlns:a16="http://schemas.microsoft.com/office/drawing/2014/main" id="{049720FE-3FE1-4DF8-CF1A-4785B1444884}"/>
                </a:ext>
              </a:extLst>
            </p:cNvPr>
            <p:cNvSpPr>
              <a:spLocks/>
            </p:cNvSpPr>
            <p:nvPr/>
          </p:nvSpPr>
          <p:spPr bwMode="auto">
            <a:xfrm>
              <a:off x="5994387" y="1490651"/>
              <a:ext cx="38100" cy="36513"/>
            </a:xfrm>
            <a:custGeom>
              <a:avLst/>
              <a:gdLst>
                <a:gd name="T0" fmla="*/ 54 w 56"/>
                <a:gd name="T1" fmla="*/ 25 h 57"/>
                <a:gd name="T2" fmla="*/ 32 w 56"/>
                <a:gd name="T3" fmla="*/ 55 h 57"/>
                <a:gd name="T4" fmla="*/ 2 w 56"/>
                <a:gd name="T5" fmla="*/ 32 h 57"/>
                <a:gd name="T6" fmla="*/ 25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2" y="55"/>
                  </a:cubicBezTo>
                  <a:cubicBezTo>
                    <a:pt x="17" y="57"/>
                    <a:pt x="4" y="46"/>
                    <a:pt x="2" y="32"/>
                  </a:cubicBezTo>
                  <a:cubicBezTo>
                    <a:pt x="0" y="18"/>
                    <a:pt x="10" y="4"/>
                    <a:pt x="25"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Oval 194">
              <a:extLst>
                <a:ext uri="{FF2B5EF4-FFF2-40B4-BE49-F238E27FC236}">
                  <a16:creationId xmlns:a16="http://schemas.microsoft.com/office/drawing/2014/main" id="{C3A0EDBD-8072-6476-2E30-D40D68523EFF}"/>
                </a:ext>
              </a:extLst>
            </p:cNvPr>
            <p:cNvSpPr>
              <a:spLocks noChangeArrowheads="1"/>
            </p:cNvSpPr>
            <p:nvPr/>
          </p:nvSpPr>
          <p:spPr bwMode="auto">
            <a:xfrm>
              <a:off x="610710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195">
              <a:extLst>
                <a:ext uri="{FF2B5EF4-FFF2-40B4-BE49-F238E27FC236}">
                  <a16:creationId xmlns:a16="http://schemas.microsoft.com/office/drawing/2014/main" id="{E06BDAB4-CB1F-821B-974B-9AECFE2BD854}"/>
                </a:ext>
              </a:extLst>
            </p:cNvPr>
            <p:cNvSpPr>
              <a:spLocks/>
            </p:cNvSpPr>
            <p:nvPr/>
          </p:nvSpPr>
          <p:spPr bwMode="auto">
            <a:xfrm>
              <a:off x="6215050" y="1490651"/>
              <a:ext cx="36513" cy="36513"/>
            </a:xfrm>
            <a:custGeom>
              <a:avLst/>
              <a:gdLst>
                <a:gd name="T0" fmla="*/ 54 w 56"/>
                <a:gd name="T1" fmla="*/ 25 h 57"/>
                <a:gd name="T2" fmla="*/ 32 w 56"/>
                <a:gd name="T3" fmla="*/ 55 h 57"/>
                <a:gd name="T4" fmla="*/ 2 w 56"/>
                <a:gd name="T5" fmla="*/ 32 h 57"/>
                <a:gd name="T6" fmla="*/ 25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2" y="55"/>
                  </a:cubicBezTo>
                  <a:cubicBezTo>
                    <a:pt x="17" y="57"/>
                    <a:pt x="4" y="46"/>
                    <a:pt x="2" y="32"/>
                  </a:cubicBezTo>
                  <a:cubicBezTo>
                    <a:pt x="0" y="18"/>
                    <a:pt x="10" y="4"/>
                    <a:pt x="25"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196">
              <a:extLst>
                <a:ext uri="{FF2B5EF4-FFF2-40B4-BE49-F238E27FC236}">
                  <a16:creationId xmlns:a16="http://schemas.microsoft.com/office/drawing/2014/main" id="{5D19760E-F105-8BE1-C707-48C4C4969129}"/>
                </a:ext>
              </a:extLst>
            </p:cNvPr>
            <p:cNvSpPr>
              <a:spLocks/>
            </p:cNvSpPr>
            <p:nvPr/>
          </p:nvSpPr>
          <p:spPr bwMode="auto">
            <a:xfrm>
              <a:off x="6326175" y="1492239"/>
              <a:ext cx="36513" cy="34925"/>
            </a:xfrm>
            <a:custGeom>
              <a:avLst/>
              <a:gdLst>
                <a:gd name="T0" fmla="*/ 53 w 54"/>
                <a:gd name="T1" fmla="*/ 26 h 54"/>
                <a:gd name="T2" fmla="*/ 28 w 54"/>
                <a:gd name="T3" fmla="*/ 53 h 54"/>
                <a:gd name="T4" fmla="*/ 0 w 54"/>
                <a:gd name="T5" fmla="*/ 28 h 54"/>
                <a:gd name="T6" fmla="*/ 25 w 54"/>
                <a:gd name="T7" fmla="*/ 0 h 54"/>
                <a:gd name="T8" fmla="*/ 53 w 54"/>
                <a:gd name="T9" fmla="*/ 26 h 54"/>
              </a:gdLst>
              <a:ahLst/>
              <a:cxnLst>
                <a:cxn ang="0">
                  <a:pos x="T0" y="T1"/>
                </a:cxn>
                <a:cxn ang="0">
                  <a:pos x="T2" y="T3"/>
                </a:cxn>
                <a:cxn ang="0">
                  <a:pos x="T4" y="T5"/>
                </a:cxn>
                <a:cxn ang="0">
                  <a:pos x="T6" y="T7"/>
                </a:cxn>
                <a:cxn ang="0">
                  <a:pos x="T8" y="T9"/>
                </a:cxn>
              </a:cxnLst>
              <a:rect l="0" t="0" r="r" b="b"/>
              <a:pathLst>
                <a:path w="54" h="54">
                  <a:moveTo>
                    <a:pt x="53" y="26"/>
                  </a:moveTo>
                  <a:cubicBezTo>
                    <a:pt x="54" y="40"/>
                    <a:pt x="42" y="52"/>
                    <a:pt x="28" y="53"/>
                  </a:cubicBezTo>
                  <a:cubicBezTo>
                    <a:pt x="13" y="54"/>
                    <a:pt x="1" y="42"/>
                    <a:pt x="0" y="28"/>
                  </a:cubicBezTo>
                  <a:cubicBezTo>
                    <a:pt x="0" y="13"/>
                    <a:pt x="11" y="1"/>
                    <a:pt x="25" y="0"/>
                  </a:cubicBezTo>
                  <a:cubicBezTo>
                    <a:pt x="40" y="0"/>
                    <a:pt x="52" y="11"/>
                    <a:pt x="53" y="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Oval 197">
              <a:extLst>
                <a:ext uri="{FF2B5EF4-FFF2-40B4-BE49-F238E27FC236}">
                  <a16:creationId xmlns:a16="http://schemas.microsoft.com/office/drawing/2014/main" id="{364883B7-6811-4A68-7D59-1F4DA96511FF}"/>
                </a:ext>
              </a:extLst>
            </p:cNvPr>
            <p:cNvSpPr>
              <a:spLocks noChangeArrowheads="1"/>
            </p:cNvSpPr>
            <p:nvPr/>
          </p:nvSpPr>
          <p:spPr bwMode="auto">
            <a:xfrm>
              <a:off x="6437300" y="1492239"/>
              <a:ext cx="34925" cy="34925"/>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198">
              <a:extLst>
                <a:ext uri="{FF2B5EF4-FFF2-40B4-BE49-F238E27FC236}">
                  <a16:creationId xmlns:a16="http://schemas.microsoft.com/office/drawing/2014/main" id="{9122AE3D-6A9F-0138-37C5-D90EE04378F4}"/>
                </a:ext>
              </a:extLst>
            </p:cNvPr>
            <p:cNvSpPr>
              <a:spLocks/>
            </p:cNvSpPr>
            <p:nvPr/>
          </p:nvSpPr>
          <p:spPr bwMode="auto">
            <a:xfrm>
              <a:off x="6545250" y="1490651"/>
              <a:ext cx="38100" cy="36513"/>
            </a:xfrm>
            <a:custGeom>
              <a:avLst/>
              <a:gdLst>
                <a:gd name="T0" fmla="*/ 55 w 57"/>
                <a:gd name="T1" fmla="*/ 25 h 57"/>
                <a:gd name="T2" fmla="*/ 32 w 57"/>
                <a:gd name="T3" fmla="*/ 55 h 57"/>
                <a:gd name="T4" fmla="*/ 2 w 57"/>
                <a:gd name="T5" fmla="*/ 32 h 57"/>
                <a:gd name="T6" fmla="*/ 25 w 57"/>
                <a:gd name="T7" fmla="*/ 2 h 57"/>
                <a:gd name="T8" fmla="*/ 55 w 57"/>
                <a:gd name="T9" fmla="*/ 25 h 57"/>
              </a:gdLst>
              <a:ahLst/>
              <a:cxnLst>
                <a:cxn ang="0">
                  <a:pos x="T0" y="T1"/>
                </a:cxn>
                <a:cxn ang="0">
                  <a:pos x="T2" y="T3"/>
                </a:cxn>
                <a:cxn ang="0">
                  <a:pos x="T4" y="T5"/>
                </a:cxn>
                <a:cxn ang="0">
                  <a:pos x="T6" y="T7"/>
                </a:cxn>
                <a:cxn ang="0">
                  <a:pos x="T8" y="T9"/>
                </a:cxn>
              </a:cxnLst>
              <a:rect l="0" t="0" r="r" b="b"/>
              <a:pathLst>
                <a:path w="57" h="57">
                  <a:moveTo>
                    <a:pt x="55" y="25"/>
                  </a:moveTo>
                  <a:cubicBezTo>
                    <a:pt x="57" y="40"/>
                    <a:pt x="46" y="53"/>
                    <a:pt x="32" y="55"/>
                  </a:cubicBezTo>
                  <a:cubicBezTo>
                    <a:pt x="18" y="57"/>
                    <a:pt x="4" y="46"/>
                    <a:pt x="2" y="32"/>
                  </a:cubicBezTo>
                  <a:cubicBezTo>
                    <a:pt x="0" y="18"/>
                    <a:pt x="11" y="4"/>
                    <a:pt x="25" y="2"/>
                  </a:cubicBezTo>
                  <a:cubicBezTo>
                    <a:pt x="39" y="0"/>
                    <a:pt x="53" y="11"/>
                    <a:pt x="55"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199">
              <a:extLst>
                <a:ext uri="{FF2B5EF4-FFF2-40B4-BE49-F238E27FC236}">
                  <a16:creationId xmlns:a16="http://schemas.microsoft.com/office/drawing/2014/main" id="{7F7B6864-42F7-525B-30C9-517F0A4CD203}"/>
                </a:ext>
              </a:extLst>
            </p:cNvPr>
            <p:cNvSpPr>
              <a:spLocks/>
            </p:cNvSpPr>
            <p:nvPr/>
          </p:nvSpPr>
          <p:spPr bwMode="auto">
            <a:xfrm>
              <a:off x="6656375" y="1490651"/>
              <a:ext cx="36513" cy="36513"/>
            </a:xfrm>
            <a:custGeom>
              <a:avLst/>
              <a:gdLst>
                <a:gd name="T0" fmla="*/ 54 w 56"/>
                <a:gd name="T1" fmla="*/ 25 h 57"/>
                <a:gd name="T2" fmla="*/ 31 w 56"/>
                <a:gd name="T3" fmla="*/ 55 h 57"/>
                <a:gd name="T4" fmla="*/ 1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1" y="55"/>
                  </a:cubicBezTo>
                  <a:cubicBezTo>
                    <a:pt x="17" y="57"/>
                    <a:pt x="3" y="46"/>
                    <a:pt x="1"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200">
              <a:extLst>
                <a:ext uri="{FF2B5EF4-FFF2-40B4-BE49-F238E27FC236}">
                  <a16:creationId xmlns:a16="http://schemas.microsoft.com/office/drawing/2014/main" id="{D42C620A-D2F7-0924-85E3-1CE1F77FF986}"/>
                </a:ext>
              </a:extLst>
            </p:cNvPr>
            <p:cNvSpPr>
              <a:spLocks/>
            </p:cNvSpPr>
            <p:nvPr/>
          </p:nvSpPr>
          <p:spPr bwMode="auto">
            <a:xfrm>
              <a:off x="6767500" y="1490651"/>
              <a:ext cx="36513" cy="36513"/>
            </a:xfrm>
            <a:custGeom>
              <a:avLst/>
              <a:gdLst>
                <a:gd name="T0" fmla="*/ 54 w 56"/>
                <a:gd name="T1" fmla="*/ 25 h 57"/>
                <a:gd name="T2" fmla="*/ 31 w 56"/>
                <a:gd name="T3" fmla="*/ 55 h 57"/>
                <a:gd name="T4" fmla="*/ 2 w 56"/>
                <a:gd name="T5" fmla="*/ 32 h 57"/>
                <a:gd name="T6" fmla="*/ 24 w 56"/>
                <a:gd name="T7" fmla="*/ 2 h 57"/>
                <a:gd name="T8" fmla="*/ 54 w 56"/>
                <a:gd name="T9" fmla="*/ 25 h 57"/>
              </a:gdLst>
              <a:ahLst/>
              <a:cxnLst>
                <a:cxn ang="0">
                  <a:pos x="T0" y="T1"/>
                </a:cxn>
                <a:cxn ang="0">
                  <a:pos x="T2" y="T3"/>
                </a:cxn>
                <a:cxn ang="0">
                  <a:pos x="T4" y="T5"/>
                </a:cxn>
                <a:cxn ang="0">
                  <a:pos x="T6" y="T7"/>
                </a:cxn>
                <a:cxn ang="0">
                  <a:pos x="T8" y="T9"/>
                </a:cxn>
              </a:cxnLst>
              <a:rect l="0" t="0" r="r" b="b"/>
              <a:pathLst>
                <a:path w="56" h="57">
                  <a:moveTo>
                    <a:pt x="54" y="25"/>
                  </a:moveTo>
                  <a:cubicBezTo>
                    <a:pt x="56" y="40"/>
                    <a:pt x="46" y="53"/>
                    <a:pt x="31" y="55"/>
                  </a:cubicBezTo>
                  <a:cubicBezTo>
                    <a:pt x="17" y="57"/>
                    <a:pt x="3" y="47"/>
                    <a:pt x="2" y="32"/>
                  </a:cubicBezTo>
                  <a:cubicBezTo>
                    <a:pt x="0" y="18"/>
                    <a:pt x="10" y="4"/>
                    <a:pt x="24" y="2"/>
                  </a:cubicBezTo>
                  <a:cubicBezTo>
                    <a:pt x="39" y="0"/>
                    <a:pt x="52" y="11"/>
                    <a:pt x="54"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28" name="Grupo 227">
            <a:extLst>
              <a:ext uri="{FF2B5EF4-FFF2-40B4-BE49-F238E27FC236}">
                <a16:creationId xmlns:a16="http://schemas.microsoft.com/office/drawing/2014/main" id="{3FCCD4FF-3277-22CC-64FA-3AFB469EEF9D}"/>
              </a:ext>
            </a:extLst>
          </p:cNvPr>
          <p:cNvGrpSpPr/>
          <p:nvPr/>
        </p:nvGrpSpPr>
        <p:grpSpPr>
          <a:xfrm>
            <a:off x="3762362" y="2304637"/>
            <a:ext cx="2232025" cy="2206625"/>
            <a:chOff x="3762362" y="2304637"/>
            <a:chExt cx="2232025" cy="2206625"/>
          </a:xfrm>
        </p:grpSpPr>
        <p:sp>
          <p:nvSpPr>
            <p:cNvPr id="221" name="Freeform 201">
              <a:extLst>
                <a:ext uri="{FF2B5EF4-FFF2-40B4-BE49-F238E27FC236}">
                  <a16:creationId xmlns:a16="http://schemas.microsoft.com/office/drawing/2014/main" id="{A307E1FB-6AF4-E538-54BB-F86A957200A2}"/>
                </a:ext>
              </a:extLst>
            </p:cNvPr>
            <p:cNvSpPr>
              <a:spLocks/>
            </p:cNvSpPr>
            <p:nvPr/>
          </p:nvSpPr>
          <p:spPr bwMode="auto">
            <a:xfrm>
              <a:off x="3762362" y="3019012"/>
              <a:ext cx="1482725" cy="1489075"/>
            </a:xfrm>
            <a:custGeom>
              <a:avLst/>
              <a:gdLst>
                <a:gd name="T0" fmla="*/ 3 w 2249"/>
                <a:gd name="T1" fmla="*/ 0 h 2256"/>
                <a:gd name="T2" fmla="*/ 2249 w 2249"/>
                <a:gd name="T3" fmla="*/ 2245 h 2256"/>
                <a:gd name="T4" fmla="*/ 0 w 2249"/>
                <a:gd name="T5" fmla="*/ 2256 h 2256"/>
                <a:gd name="T6" fmla="*/ 3 w 2249"/>
                <a:gd name="T7" fmla="*/ 0 h 2256"/>
              </a:gdLst>
              <a:ahLst/>
              <a:cxnLst>
                <a:cxn ang="0">
                  <a:pos x="T0" y="T1"/>
                </a:cxn>
                <a:cxn ang="0">
                  <a:pos x="T2" y="T3"/>
                </a:cxn>
                <a:cxn ang="0">
                  <a:pos x="T4" y="T5"/>
                </a:cxn>
                <a:cxn ang="0">
                  <a:pos x="T6" y="T7"/>
                </a:cxn>
              </a:cxnLst>
              <a:rect l="0" t="0" r="r" b="b"/>
              <a:pathLst>
                <a:path w="2249" h="2256">
                  <a:moveTo>
                    <a:pt x="3" y="0"/>
                  </a:moveTo>
                  <a:lnTo>
                    <a:pt x="2249" y="2245"/>
                  </a:lnTo>
                  <a:lnTo>
                    <a:pt x="0" y="2256"/>
                  </a:lnTo>
                  <a:lnTo>
                    <a:pt x="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202">
              <a:extLst>
                <a:ext uri="{FF2B5EF4-FFF2-40B4-BE49-F238E27FC236}">
                  <a16:creationId xmlns:a16="http://schemas.microsoft.com/office/drawing/2014/main" id="{131C0165-870A-2DC6-FEC1-525A88E75838}"/>
                </a:ext>
              </a:extLst>
            </p:cNvPr>
            <p:cNvSpPr>
              <a:spLocks/>
            </p:cNvSpPr>
            <p:nvPr/>
          </p:nvSpPr>
          <p:spPr bwMode="auto">
            <a:xfrm>
              <a:off x="3786174" y="2304637"/>
              <a:ext cx="2208213" cy="2206625"/>
            </a:xfrm>
            <a:custGeom>
              <a:avLst/>
              <a:gdLst>
                <a:gd name="T0" fmla="*/ 0 w 3346"/>
                <a:gd name="T1" fmla="*/ 3345 h 3345"/>
                <a:gd name="T2" fmla="*/ 3346 w 3346"/>
                <a:gd name="T3" fmla="*/ 0 h 3345"/>
                <a:gd name="T4" fmla="*/ 3346 w 3346"/>
                <a:gd name="T5" fmla="*/ 3339 h 3345"/>
                <a:gd name="T6" fmla="*/ 0 w 3346"/>
                <a:gd name="T7" fmla="*/ 3345 h 3345"/>
              </a:gdLst>
              <a:ahLst/>
              <a:cxnLst>
                <a:cxn ang="0">
                  <a:pos x="T0" y="T1"/>
                </a:cxn>
                <a:cxn ang="0">
                  <a:pos x="T2" y="T3"/>
                </a:cxn>
                <a:cxn ang="0">
                  <a:pos x="T4" y="T5"/>
                </a:cxn>
                <a:cxn ang="0">
                  <a:pos x="T6" y="T7"/>
                </a:cxn>
              </a:cxnLst>
              <a:rect l="0" t="0" r="r" b="b"/>
              <a:pathLst>
                <a:path w="3346" h="3345">
                  <a:moveTo>
                    <a:pt x="0" y="3345"/>
                  </a:moveTo>
                  <a:lnTo>
                    <a:pt x="3346" y="0"/>
                  </a:lnTo>
                  <a:lnTo>
                    <a:pt x="3346" y="3339"/>
                  </a:lnTo>
                  <a:lnTo>
                    <a:pt x="0" y="334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29" name="Grupo 228">
            <a:extLst>
              <a:ext uri="{FF2B5EF4-FFF2-40B4-BE49-F238E27FC236}">
                <a16:creationId xmlns:a16="http://schemas.microsoft.com/office/drawing/2014/main" id="{FFFE44FA-CC26-6515-DB85-A26FD0AF7DD1}"/>
              </a:ext>
            </a:extLst>
          </p:cNvPr>
          <p:cNvGrpSpPr/>
          <p:nvPr/>
        </p:nvGrpSpPr>
        <p:grpSpPr>
          <a:xfrm>
            <a:off x="6430156" y="3954347"/>
            <a:ext cx="441325" cy="438150"/>
            <a:chOff x="6436260" y="3854462"/>
            <a:chExt cx="441325" cy="438150"/>
          </a:xfrm>
        </p:grpSpPr>
        <p:sp>
          <p:nvSpPr>
            <p:cNvPr id="223" name="Freeform 203">
              <a:extLst>
                <a:ext uri="{FF2B5EF4-FFF2-40B4-BE49-F238E27FC236}">
                  <a16:creationId xmlns:a16="http://schemas.microsoft.com/office/drawing/2014/main" id="{2020DC09-139A-DC3C-4B80-9121C4AC57C7}"/>
                </a:ext>
              </a:extLst>
            </p:cNvPr>
            <p:cNvSpPr>
              <a:spLocks/>
            </p:cNvSpPr>
            <p:nvPr/>
          </p:nvSpPr>
          <p:spPr bwMode="auto">
            <a:xfrm>
              <a:off x="6653747" y="3854462"/>
              <a:ext cx="223838" cy="438150"/>
            </a:xfrm>
            <a:custGeom>
              <a:avLst/>
              <a:gdLst>
                <a:gd name="T0" fmla="*/ 339 w 339"/>
                <a:gd name="T1" fmla="*/ 663 h 663"/>
                <a:gd name="T2" fmla="*/ 193 w 339"/>
                <a:gd name="T3" fmla="*/ 663 h 663"/>
                <a:gd name="T4" fmla="*/ 0 w 339"/>
                <a:gd name="T5" fmla="*/ 471 h 663"/>
                <a:gd name="T6" fmla="*/ 0 w 339"/>
                <a:gd name="T7" fmla="*/ 0 h 663"/>
                <a:gd name="T8" fmla="*/ 146 w 339"/>
                <a:gd name="T9" fmla="*/ 0 h 663"/>
                <a:gd name="T10" fmla="*/ 339 w 339"/>
                <a:gd name="T11" fmla="*/ 193 h 663"/>
                <a:gd name="T12" fmla="*/ 339 w 339"/>
                <a:gd name="T13" fmla="*/ 663 h 663"/>
              </a:gdLst>
              <a:ahLst/>
              <a:cxnLst>
                <a:cxn ang="0">
                  <a:pos x="T0" y="T1"/>
                </a:cxn>
                <a:cxn ang="0">
                  <a:pos x="T2" y="T3"/>
                </a:cxn>
                <a:cxn ang="0">
                  <a:pos x="T4" y="T5"/>
                </a:cxn>
                <a:cxn ang="0">
                  <a:pos x="T6" y="T7"/>
                </a:cxn>
                <a:cxn ang="0">
                  <a:pos x="T8" y="T9"/>
                </a:cxn>
                <a:cxn ang="0">
                  <a:pos x="T10" y="T11"/>
                </a:cxn>
                <a:cxn ang="0">
                  <a:pos x="T12" y="T13"/>
                </a:cxn>
              </a:cxnLst>
              <a:rect l="0" t="0" r="r" b="b"/>
              <a:pathLst>
                <a:path w="339" h="663">
                  <a:moveTo>
                    <a:pt x="339" y="663"/>
                  </a:moveTo>
                  <a:lnTo>
                    <a:pt x="193" y="663"/>
                  </a:lnTo>
                  <a:cubicBezTo>
                    <a:pt x="87" y="663"/>
                    <a:pt x="0" y="577"/>
                    <a:pt x="0" y="471"/>
                  </a:cubicBezTo>
                  <a:lnTo>
                    <a:pt x="0" y="0"/>
                  </a:lnTo>
                  <a:lnTo>
                    <a:pt x="146" y="0"/>
                  </a:lnTo>
                  <a:cubicBezTo>
                    <a:pt x="253" y="0"/>
                    <a:pt x="339" y="86"/>
                    <a:pt x="339" y="193"/>
                  </a:cubicBezTo>
                  <a:lnTo>
                    <a:pt x="339" y="66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Freeform 204">
              <a:extLst>
                <a:ext uri="{FF2B5EF4-FFF2-40B4-BE49-F238E27FC236}">
                  <a16:creationId xmlns:a16="http://schemas.microsoft.com/office/drawing/2014/main" id="{C9BF45AD-A8B4-F8A2-3478-B106AAF3199B}"/>
                </a:ext>
              </a:extLst>
            </p:cNvPr>
            <p:cNvSpPr>
              <a:spLocks/>
            </p:cNvSpPr>
            <p:nvPr/>
          </p:nvSpPr>
          <p:spPr bwMode="auto">
            <a:xfrm>
              <a:off x="6436260" y="4014799"/>
              <a:ext cx="436563" cy="222250"/>
            </a:xfrm>
            <a:custGeom>
              <a:avLst/>
              <a:gdLst>
                <a:gd name="T0" fmla="*/ 663 w 663"/>
                <a:gd name="T1" fmla="*/ 0 h 338"/>
                <a:gd name="T2" fmla="*/ 663 w 663"/>
                <a:gd name="T3" fmla="*/ 146 h 338"/>
                <a:gd name="T4" fmla="*/ 470 w 663"/>
                <a:gd name="T5" fmla="*/ 338 h 338"/>
                <a:gd name="T6" fmla="*/ 0 w 663"/>
                <a:gd name="T7" fmla="*/ 338 h 338"/>
                <a:gd name="T8" fmla="*/ 0 w 663"/>
                <a:gd name="T9" fmla="*/ 193 h 338"/>
                <a:gd name="T10" fmla="*/ 193 w 663"/>
                <a:gd name="T11" fmla="*/ 0 h 338"/>
                <a:gd name="T12" fmla="*/ 663 w 663"/>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663" h="338">
                  <a:moveTo>
                    <a:pt x="663" y="0"/>
                  </a:moveTo>
                  <a:lnTo>
                    <a:pt x="663" y="146"/>
                  </a:lnTo>
                  <a:cubicBezTo>
                    <a:pt x="663" y="252"/>
                    <a:pt x="577" y="338"/>
                    <a:pt x="470" y="338"/>
                  </a:cubicBezTo>
                  <a:lnTo>
                    <a:pt x="0" y="338"/>
                  </a:lnTo>
                  <a:lnTo>
                    <a:pt x="0" y="193"/>
                  </a:lnTo>
                  <a:cubicBezTo>
                    <a:pt x="0" y="86"/>
                    <a:pt x="86" y="0"/>
                    <a:pt x="193" y="0"/>
                  </a:cubicBezTo>
                  <a:lnTo>
                    <a:pt x="663"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2" name="Freeform 206">
            <a:extLst>
              <a:ext uri="{FF2B5EF4-FFF2-40B4-BE49-F238E27FC236}">
                <a16:creationId xmlns:a16="http://schemas.microsoft.com/office/drawing/2014/main" id="{661F3C29-DC36-B6E5-29DF-BCCE88540205}"/>
              </a:ext>
            </a:extLst>
          </p:cNvPr>
          <p:cNvSpPr>
            <a:spLocks/>
          </p:cNvSpPr>
          <p:nvPr/>
        </p:nvSpPr>
        <p:spPr bwMode="auto">
          <a:xfrm>
            <a:off x="1441681" y="2542049"/>
            <a:ext cx="935038" cy="976313"/>
          </a:xfrm>
          <a:custGeom>
            <a:avLst/>
            <a:gdLst>
              <a:gd name="T0" fmla="*/ 543 w 1417"/>
              <a:gd name="T1" fmla="*/ 1399 h 1478"/>
              <a:gd name="T2" fmla="*/ 1346 w 1417"/>
              <a:gd name="T3" fmla="*/ 882 h 1478"/>
              <a:gd name="T4" fmla="*/ 941 w 1417"/>
              <a:gd name="T5" fmla="*/ 114 h 1478"/>
              <a:gd name="T6" fmla="*/ 829 w 1417"/>
              <a:gd name="T7" fmla="*/ 79 h 1478"/>
              <a:gd name="T8" fmla="*/ 27 w 1417"/>
              <a:gd name="T9" fmla="*/ 596 h 1478"/>
              <a:gd name="T10" fmla="*/ 13 w 1417"/>
              <a:gd name="T11" fmla="*/ 712 h 1478"/>
              <a:gd name="T12" fmla="*/ 543 w 1417"/>
              <a:gd name="T13" fmla="*/ 1399 h 1478"/>
            </a:gdLst>
            <a:ahLst/>
            <a:cxnLst>
              <a:cxn ang="0">
                <a:pos x="T0" y="T1"/>
              </a:cxn>
              <a:cxn ang="0">
                <a:pos x="T2" y="T3"/>
              </a:cxn>
              <a:cxn ang="0">
                <a:pos x="T4" y="T5"/>
              </a:cxn>
              <a:cxn ang="0">
                <a:pos x="T6" y="T7"/>
              </a:cxn>
              <a:cxn ang="0">
                <a:pos x="T8" y="T9"/>
              </a:cxn>
              <a:cxn ang="0">
                <a:pos x="T10" y="T11"/>
              </a:cxn>
              <a:cxn ang="0">
                <a:pos x="T12" y="T13"/>
              </a:cxn>
            </a:cxnLst>
            <a:rect l="0" t="0" r="r" b="b"/>
            <a:pathLst>
              <a:path w="1417" h="1478">
                <a:moveTo>
                  <a:pt x="543" y="1399"/>
                </a:moveTo>
                <a:cubicBezTo>
                  <a:pt x="908" y="1478"/>
                  <a:pt x="1267" y="1246"/>
                  <a:pt x="1346" y="882"/>
                </a:cubicBezTo>
                <a:cubicBezTo>
                  <a:pt x="1417" y="557"/>
                  <a:pt x="1239" y="236"/>
                  <a:pt x="941" y="114"/>
                </a:cubicBezTo>
                <a:cubicBezTo>
                  <a:pt x="906" y="100"/>
                  <a:pt x="868" y="88"/>
                  <a:pt x="829" y="79"/>
                </a:cubicBezTo>
                <a:cubicBezTo>
                  <a:pt x="465" y="0"/>
                  <a:pt x="106" y="232"/>
                  <a:pt x="27" y="596"/>
                </a:cubicBezTo>
                <a:cubicBezTo>
                  <a:pt x="18" y="635"/>
                  <a:pt x="14" y="674"/>
                  <a:pt x="13" y="712"/>
                </a:cubicBezTo>
                <a:cubicBezTo>
                  <a:pt x="0" y="1034"/>
                  <a:pt x="218" y="1328"/>
                  <a:pt x="543" y="139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26" name="Grupo 225">
            <a:extLst>
              <a:ext uri="{FF2B5EF4-FFF2-40B4-BE49-F238E27FC236}">
                <a16:creationId xmlns:a16="http://schemas.microsoft.com/office/drawing/2014/main" id="{38B38E5F-A1BA-A4E7-4CB7-BA4F848E01B2}"/>
              </a:ext>
            </a:extLst>
          </p:cNvPr>
          <p:cNvGrpSpPr/>
          <p:nvPr/>
        </p:nvGrpSpPr>
        <p:grpSpPr>
          <a:xfrm>
            <a:off x="939656" y="3793459"/>
            <a:ext cx="1271588" cy="628650"/>
            <a:chOff x="5427894" y="2278766"/>
            <a:chExt cx="1271588" cy="628650"/>
          </a:xfrm>
        </p:grpSpPr>
        <p:sp>
          <p:nvSpPr>
            <p:cNvPr id="21" name="Freeform 215">
              <a:extLst>
                <a:ext uri="{FF2B5EF4-FFF2-40B4-BE49-F238E27FC236}">
                  <a16:creationId xmlns:a16="http://schemas.microsoft.com/office/drawing/2014/main" id="{4D280E79-9C09-AC49-69E3-B6AB7F8315A8}"/>
                </a:ext>
              </a:extLst>
            </p:cNvPr>
            <p:cNvSpPr>
              <a:spLocks/>
            </p:cNvSpPr>
            <p:nvPr/>
          </p:nvSpPr>
          <p:spPr bwMode="auto">
            <a:xfrm>
              <a:off x="5427894" y="2278766"/>
              <a:ext cx="1271588" cy="628650"/>
            </a:xfrm>
            <a:custGeom>
              <a:avLst/>
              <a:gdLst>
                <a:gd name="T0" fmla="*/ 965 w 1929"/>
                <a:gd name="T1" fmla="*/ 476 h 953"/>
                <a:gd name="T2" fmla="*/ 1453 w 1929"/>
                <a:gd name="T3" fmla="*/ 953 h 953"/>
                <a:gd name="T4" fmla="*/ 1929 w 1929"/>
                <a:gd name="T5" fmla="*/ 953 h 953"/>
                <a:gd name="T6" fmla="*/ 965 w 1929"/>
                <a:gd name="T7" fmla="*/ 0 h 953"/>
                <a:gd name="T8" fmla="*/ 0 w 1929"/>
                <a:gd name="T9" fmla="*/ 953 h 953"/>
                <a:gd name="T10" fmla="*/ 477 w 1929"/>
                <a:gd name="T11" fmla="*/ 953 h 953"/>
                <a:gd name="T12" fmla="*/ 965 w 1929"/>
                <a:gd name="T13" fmla="*/ 476 h 953"/>
              </a:gdLst>
              <a:ahLst/>
              <a:cxnLst>
                <a:cxn ang="0">
                  <a:pos x="T0" y="T1"/>
                </a:cxn>
                <a:cxn ang="0">
                  <a:pos x="T2" y="T3"/>
                </a:cxn>
                <a:cxn ang="0">
                  <a:pos x="T4" y="T5"/>
                </a:cxn>
                <a:cxn ang="0">
                  <a:pos x="T6" y="T7"/>
                </a:cxn>
                <a:cxn ang="0">
                  <a:pos x="T8" y="T9"/>
                </a:cxn>
                <a:cxn ang="0">
                  <a:pos x="T10" y="T11"/>
                </a:cxn>
                <a:cxn ang="0">
                  <a:pos x="T12" y="T13"/>
                </a:cxn>
              </a:cxnLst>
              <a:rect l="0" t="0" r="r" b="b"/>
              <a:pathLst>
                <a:path w="1929" h="953">
                  <a:moveTo>
                    <a:pt x="965" y="476"/>
                  </a:moveTo>
                  <a:cubicBezTo>
                    <a:pt x="1231" y="476"/>
                    <a:pt x="1447" y="688"/>
                    <a:pt x="1453" y="953"/>
                  </a:cubicBezTo>
                  <a:lnTo>
                    <a:pt x="1929" y="953"/>
                  </a:lnTo>
                  <a:cubicBezTo>
                    <a:pt x="1923" y="425"/>
                    <a:pt x="1494" y="0"/>
                    <a:pt x="965" y="0"/>
                  </a:cubicBezTo>
                  <a:cubicBezTo>
                    <a:pt x="436" y="0"/>
                    <a:pt x="7" y="425"/>
                    <a:pt x="0" y="953"/>
                  </a:cubicBezTo>
                  <a:lnTo>
                    <a:pt x="477" y="953"/>
                  </a:lnTo>
                  <a:cubicBezTo>
                    <a:pt x="483" y="688"/>
                    <a:pt x="699" y="476"/>
                    <a:pt x="965" y="4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16">
              <a:extLst>
                <a:ext uri="{FF2B5EF4-FFF2-40B4-BE49-F238E27FC236}">
                  <a16:creationId xmlns:a16="http://schemas.microsoft.com/office/drawing/2014/main" id="{29E65601-0125-15B2-15B3-9E84CBB22B99}"/>
                </a:ext>
              </a:extLst>
            </p:cNvPr>
            <p:cNvSpPr>
              <a:spLocks/>
            </p:cNvSpPr>
            <p:nvPr/>
          </p:nvSpPr>
          <p:spPr bwMode="auto">
            <a:xfrm>
              <a:off x="5742219" y="2593091"/>
              <a:ext cx="642938" cy="314325"/>
            </a:xfrm>
            <a:custGeom>
              <a:avLst/>
              <a:gdLst>
                <a:gd name="T0" fmla="*/ 488 w 976"/>
                <a:gd name="T1" fmla="*/ 0 h 477"/>
                <a:gd name="T2" fmla="*/ 0 w 976"/>
                <a:gd name="T3" fmla="*/ 477 h 477"/>
                <a:gd name="T4" fmla="*/ 976 w 976"/>
                <a:gd name="T5" fmla="*/ 477 h 477"/>
                <a:gd name="T6" fmla="*/ 488 w 976"/>
                <a:gd name="T7" fmla="*/ 0 h 477"/>
              </a:gdLst>
              <a:ahLst/>
              <a:cxnLst>
                <a:cxn ang="0">
                  <a:pos x="T0" y="T1"/>
                </a:cxn>
                <a:cxn ang="0">
                  <a:pos x="T2" y="T3"/>
                </a:cxn>
                <a:cxn ang="0">
                  <a:pos x="T4" y="T5"/>
                </a:cxn>
                <a:cxn ang="0">
                  <a:pos x="T6" y="T7"/>
                </a:cxn>
              </a:cxnLst>
              <a:rect l="0" t="0" r="r" b="b"/>
              <a:pathLst>
                <a:path w="976" h="477">
                  <a:moveTo>
                    <a:pt x="488" y="0"/>
                  </a:moveTo>
                  <a:cubicBezTo>
                    <a:pt x="222" y="0"/>
                    <a:pt x="6" y="212"/>
                    <a:pt x="0" y="477"/>
                  </a:cubicBezTo>
                  <a:lnTo>
                    <a:pt x="976" y="477"/>
                  </a:lnTo>
                  <a:cubicBezTo>
                    <a:pt x="970" y="212"/>
                    <a:pt x="754" y="0"/>
                    <a:pt x="488"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25" name="Grupo 224">
            <a:extLst>
              <a:ext uri="{FF2B5EF4-FFF2-40B4-BE49-F238E27FC236}">
                <a16:creationId xmlns:a16="http://schemas.microsoft.com/office/drawing/2014/main" id="{57E55B8A-BB1A-6D87-94DA-D1F8592389B9}"/>
              </a:ext>
            </a:extLst>
          </p:cNvPr>
          <p:cNvGrpSpPr/>
          <p:nvPr/>
        </p:nvGrpSpPr>
        <p:grpSpPr>
          <a:xfrm>
            <a:off x="857203" y="2483553"/>
            <a:ext cx="422275" cy="423863"/>
            <a:chOff x="5485044" y="3448753"/>
            <a:chExt cx="422275" cy="423863"/>
          </a:xfrm>
          <a:solidFill>
            <a:schemeClr val="accent1"/>
          </a:solidFill>
        </p:grpSpPr>
        <p:sp>
          <p:nvSpPr>
            <p:cNvPr id="23" name="Freeform 217">
              <a:extLst>
                <a:ext uri="{FF2B5EF4-FFF2-40B4-BE49-F238E27FC236}">
                  <a16:creationId xmlns:a16="http://schemas.microsoft.com/office/drawing/2014/main" id="{CE8743C0-AD9C-AFAF-0079-32269342EB76}"/>
                </a:ext>
              </a:extLst>
            </p:cNvPr>
            <p:cNvSpPr>
              <a:spLocks/>
            </p:cNvSpPr>
            <p:nvPr/>
          </p:nvSpPr>
          <p:spPr bwMode="auto">
            <a:xfrm>
              <a:off x="5485044" y="3448753"/>
              <a:ext cx="284163" cy="285750"/>
            </a:xfrm>
            <a:custGeom>
              <a:avLst/>
              <a:gdLst>
                <a:gd name="T0" fmla="*/ 432 w 432"/>
                <a:gd name="T1" fmla="*/ 0 h 433"/>
                <a:gd name="T2" fmla="*/ 0 w 432"/>
                <a:gd name="T3" fmla="*/ 433 h 433"/>
                <a:gd name="T4" fmla="*/ 0 w 432"/>
                <a:gd name="T5" fmla="*/ 0 h 433"/>
                <a:gd name="T6" fmla="*/ 432 w 432"/>
                <a:gd name="T7" fmla="*/ 0 h 433"/>
              </a:gdLst>
              <a:ahLst/>
              <a:cxnLst>
                <a:cxn ang="0">
                  <a:pos x="T0" y="T1"/>
                </a:cxn>
                <a:cxn ang="0">
                  <a:pos x="T2" y="T3"/>
                </a:cxn>
                <a:cxn ang="0">
                  <a:pos x="T4" y="T5"/>
                </a:cxn>
                <a:cxn ang="0">
                  <a:pos x="T6" y="T7"/>
                </a:cxn>
              </a:cxnLst>
              <a:rect l="0" t="0" r="r" b="b"/>
              <a:pathLst>
                <a:path w="432" h="433">
                  <a:moveTo>
                    <a:pt x="432" y="0"/>
                  </a:moveTo>
                  <a:lnTo>
                    <a:pt x="0" y="433"/>
                  </a:lnTo>
                  <a:lnTo>
                    <a:pt x="0" y="0"/>
                  </a:lnTo>
                  <a:lnTo>
                    <a:pt x="4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18">
              <a:extLst>
                <a:ext uri="{FF2B5EF4-FFF2-40B4-BE49-F238E27FC236}">
                  <a16:creationId xmlns:a16="http://schemas.microsoft.com/office/drawing/2014/main" id="{24BF0826-361B-08CC-44B8-BF49562A4E41}"/>
                </a:ext>
              </a:extLst>
            </p:cNvPr>
            <p:cNvSpPr>
              <a:spLocks/>
            </p:cNvSpPr>
            <p:nvPr/>
          </p:nvSpPr>
          <p:spPr bwMode="auto">
            <a:xfrm>
              <a:off x="5621569" y="3586866"/>
              <a:ext cx="285750" cy="285750"/>
            </a:xfrm>
            <a:custGeom>
              <a:avLst/>
              <a:gdLst>
                <a:gd name="T0" fmla="*/ 433 w 433"/>
                <a:gd name="T1" fmla="*/ 0 h 433"/>
                <a:gd name="T2" fmla="*/ 0 w 433"/>
                <a:gd name="T3" fmla="*/ 433 h 433"/>
                <a:gd name="T4" fmla="*/ 0 w 433"/>
                <a:gd name="T5" fmla="*/ 0 h 433"/>
                <a:gd name="T6" fmla="*/ 433 w 433"/>
                <a:gd name="T7" fmla="*/ 0 h 433"/>
              </a:gdLst>
              <a:ahLst/>
              <a:cxnLst>
                <a:cxn ang="0">
                  <a:pos x="T0" y="T1"/>
                </a:cxn>
                <a:cxn ang="0">
                  <a:pos x="T2" y="T3"/>
                </a:cxn>
                <a:cxn ang="0">
                  <a:pos x="T4" y="T5"/>
                </a:cxn>
                <a:cxn ang="0">
                  <a:pos x="T6" y="T7"/>
                </a:cxn>
              </a:cxnLst>
              <a:rect l="0" t="0" r="r" b="b"/>
              <a:pathLst>
                <a:path w="433" h="433">
                  <a:moveTo>
                    <a:pt x="433" y="0"/>
                  </a:moveTo>
                  <a:lnTo>
                    <a:pt x="0" y="433"/>
                  </a:lnTo>
                  <a:lnTo>
                    <a:pt x="0" y="0"/>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60797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2C8A3517-EA08-1066-9782-CD03E7DA7569}"/>
              </a:ext>
            </a:extLst>
          </p:cNvPr>
          <p:cNvSpPr/>
          <p:nvPr/>
        </p:nvSpPr>
        <p:spPr>
          <a:xfrm>
            <a:off x="5104638"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Single Corner Rounded 6">
            <a:extLst>
              <a:ext uri="{FF2B5EF4-FFF2-40B4-BE49-F238E27FC236}">
                <a16:creationId xmlns:a16="http://schemas.microsoft.com/office/drawing/2014/main" id="{A74CD01A-AABE-6F21-06BD-D9D9AD91D0D6}"/>
              </a:ext>
            </a:extLst>
          </p:cNvPr>
          <p:cNvSpPr/>
          <p:nvPr/>
        </p:nvSpPr>
        <p:spPr>
          <a:xfrm>
            <a:off x="1341657"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Single Corner Rounded 4">
            <a:extLst>
              <a:ext uri="{FF2B5EF4-FFF2-40B4-BE49-F238E27FC236}">
                <a16:creationId xmlns:a16="http://schemas.microsoft.com/office/drawing/2014/main" id="{267B0B55-B8B7-B760-11D9-BB04AFF28C17}"/>
              </a:ext>
            </a:extLst>
          </p:cNvPr>
          <p:cNvSpPr/>
          <p:nvPr/>
        </p:nvSpPr>
        <p:spPr>
          <a:xfrm>
            <a:off x="5104638"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Single Corner Rounded 3">
            <a:extLst>
              <a:ext uri="{FF2B5EF4-FFF2-40B4-BE49-F238E27FC236}">
                <a16:creationId xmlns:a16="http://schemas.microsoft.com/office/drawing/2014/main" id="{9C5451D7-E40B-3363-08D6-B813AEF75030}"/>
              </a:ext>
            </a:extLst>
          </p:cNvPr>
          <p:cNvSpPr/>
          <p:nvPr/>
        </p:nvSpPr>
        <p:spPr>
          <a:xfrm>
            <a:off x="1341657"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Google Shape;93;p3"/>
          <p:cNvSpPr txBox="1">
            <a:spLocks noGrp="1"/>
          </p:cNvSpPr>
          <p:nvPr>
            <p:ph type="body" idx="2"/>
          </p:nvPr>
        </p:nvSpPr>
        <p:spPr/>
        <p:txBody>
          <a:bodyPr/>
          <a:lstStyle/>
          <a:p>
            <a:pPr lvl="0"/>
            <a:r>
              <a:rPr lang="en-US" dirty="0"/>
              <a:t>Overview</a:t>
            </a:r>
          </a:p>
        </p:txBody>
      </p:sp>
      <p:sp>
        <p:nvSpPr>
          <p:cNvPr id="94" name="Google Shape;94;p3"/>
          <p:cNvSpPr txBox="1">
            <a:spLocks noGrp="1"/>
          </p:cNvSpPr>
          <p:nvPr>
            <p:ph type="body" idx="3"/>
          </p:nvPr>
        </p:nvSpPr>
        <p:spPr/>
        <p:txBody>
          <a:bodyPr/>
          <a:lstStyle/>
          <a:p>
            <a:pPr lvl="0"/>
            <a:r>
              <a:rPr lang="en-US" dirty="0"/>
              <a:t>01</a:t>
            </a:r>
          </a:p>
        </p:txBody>
      </p:sp>
      <p:sp>
        <p:nvSpPr>
          <p:cNvPr id="96" name="Google Shape;96;p3"/>
          <p:cNvSpPr txBox="1">
            <a:spLocks noGrp="1"/>
          </p:cNvSpPr>
          <p:nvPr>
            <p:ph type="body" idx="5"/>
          </p:nvPr>
        </p:nvSpPr>
        <p:spPr/>
        <p:txBody>
          <a:bodyPr/>
          <a:lstStyle/>
          <a:p>
            <a:pPr lvl="0"/>
            <a:r>
              <a:rPr lang="en-US" dirty="0"/>
              <a:t>Dataset Detail</a:t>
            </a:r>
          </a:p>
        </p:txBody>
      </p:sp>
      <p:sp>
        <p:nvSpPr>
          <p:cNvPr id="97" name="Google Shape;97;p3"/>
          <p:cNvSpPr txBox="1">
            <a:spLocks noGrp="1"/>
          </p:cNvSpPr>
          <p:nvPr>
            <p:ph type="body" idx="6"/>
          </p:nvPr>
        </p:nvSpPr>
        <p:spPr/>
        <p:txBody>
          <a:bodyPr/>
          <a:lstStyle/>
          <a:p>
            <a:pPr lvl="0"/>
            <a:r>
              <a:rPr lang="en-US"/>
              <a:t>02</a:t>
            </a:r>
          </a:p>
        </p:txBody>
      </p:sp>
      <p:sp>
        <p:nvSpPr>
          <p:cNvPr id="99" name="Google Shape;99;p3"/>
          <p:cNvSpPr txBox="1">
            <a:spLocks noGrp="1"/>
          </p:cNvSpPr>
          <p:nvPr>
            <p:ph type="body" idx="8"/>
          </p:nvPr>
        </p:nvSpPr>
        <p:spPr/>
        <p:txBody>
          <a:bodyPr/>
          <a:lstStyle/>
          <a:p>
            <a:pPr lvl="0"/>
            <a:r>
              <a:rPr lang="en-US" dirty="0"/>
              <a:t>Conclusion</a:t>
            </a:r>
          </a:p>
        </p:txBody>
      </p:sp>
      <p:sp>
        <p:nvSpPr>
          <p:cNvPr id="100" name="Google Shape;100;p3"/>
          <p:cNvSpPr txBox="1">
            <a:spLocks noGrp="1"/>
          </p:cNvSpPr>
          <p:nvPr>
            <p:ph type="body" idx="9"/>
          </p:nvPr>
        </p:nvSpPr>
        <p:spPr/>
        <p:txBody>
          <a:bodyPr/>
          <a:lstStyle/>
          <a:p>
            <a:pPr lvl="0"/>
            <a:r>
              <a:rPr lang="en-US"/>
              <a:t>04</a:t>
            </a:r>
          </a:p>
        </p:txBody>
      </p:sp>
      <p:sp>
        <p:nvSpPr>
          <p:cNvPr id="102" name="Google Shape;102;p3"/>
          <p:cNvSpPr txBox="1">
            <a:spLocks noGrp="1"/>
          </p:cNvSpPr>
          <p:nvPr>
            <p:ph type="body" idx="14"/>
          </p:nvPr>
        </p:nvSpPr>
        <p:spPr>
          <a:xfrm>
            <a:off x="2036321" y="3307311"/>
            <a:ext cx="2364229" cy="750339"/>
          </a:xfrm>
        </p:spPr>
        <p:txBody>
          <a:bodyPr/>
          <a:lstStyle/>
          <a:p>
            <a:pPr lvl="0"/>
            <a:r>
              <a:rPr lang="en-US" dirty="0"/>
              <a:t>Data Insights</a:t>
            </a:r>
          </a:p>
        </p:txBody>
      </p:sp>
      <p:sp>
        <p:nvSpPr>
          <p:cNvPr id="103" name="Google Shape;103;p3"/>
          <p:cNvSpPr txBox="1">
            <a:spLocks noGrp="1"/>
          </p:cNvSpPr>
          <p:nvPr>
            <p:ph type="body" idx="15"/>
          </p:nvPr>
        </p:nvSpPr>
        <p:spPr/>
        <p:txBody>
          <a:bodyPr/>
          <a:lstStyle/>
          <a:p>
            <a:pPr lvl="0"/>
            <a:r>
              <a:rPr lang="en-US" dirty="0"/>
              <a:t>03</a:t>
            </a:r>
          </a:p>
        </p:txBody>
      </p:sp>
      <p:sp>
        <p:nvSpPr>
          <p:cNvPr id="91" name="Google Shape;91;p3"/>
          <p:cNvSpPr txBox="1">
            <a:spLocks noGrp="1"/>
          </p:cNvSpPr>
          <p:nvPr>
            <p:ph type="title"/>
          </p:nvPr>
        </p:nvSpPr>
        <p:spPr/>
        <p:txBody>
          <a:bodyPr/>
          <a:lstStyle/>
          <a:p>
            <a:pPr lvl="0"/>
            <a:r>
              <a:rPr lang="en-US" dirty="0"/>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80363" y="264474"/>
            <a:ext cx="3767094" cy="798754"/>
          </a:xfrm>
        </p:spPr>
        <p:txBody>
          <a:bodyPr/>
          <a:lstStyle/>
          <a:p>
            <a:pPr lvl="0"/>
            <a:r>
              <a:rPr lang="en-US" dirty="0"/>
              <a:t>Overview</a:t>
            </a:r>
          </a:p>
        </p:txBody>
      </p:sp>
      <p:sp>
        <p:nvSpPr>
          <p:cNvPr id="109" name="Google Shape;109;p4"/>
          <p:cNvSpPr txBox="1">
            <a:spLocks noGrp="1"/>
          </p:cNvSpPr>
          <p:nvPr>
            <p:ph type="body" idx="1"/>
          </p:nvPr>
        </p:nvSpPr>
        <p:spPr>
          <a:xfrm>
            <a:off x="380363" y="1338943"/>
            <a:ext cx="7954736" cy="2465614"/>
          </a:xfrm>
        </p:spPr>
        <p:txBody>
          <a:bodyPr/>
          <a:lstStyle/>
          <a:p>
            <a:pPr lvl="0" algn="just">
              <a:lnSpc>
                <a:spcPct val="150000"/>
              </a:lnSpc>
            </a:pPr>
            <a:r>
              <a:rPr lang="en-US" sz="1800" b="0" i="0" u="none" strike="noStrike" baseline="0" dirty="0">
                <a:solidFill>
                  <a:srgbClr val="000000"/>
                </a:solidFill>
                <a:latin typeface="Calibri" panose="020F0502020204030204" pitchFamily="34" charset="0"/>
              </a:rPr>
              <a:t>The hotel industry relies on data to make informed decisions and provide a better guest experience</a:t>
            </a: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b="0" i="0" dirty="0">
                <a:solidFill>
                  <a:srgbClr val="1E1F20"/>
                </a:solidFill>
                <a:effectLst/>
                <a:latin typeface="Calibri" panose="020F0502020204030204" pitchFamily="34" charset="0"/>
                <a:ea typeface="Calibri" panose="020F0502020204030204" pitchFamily="34" charset="0"/>
                <a:cs typeface="Calibri" panose="020F0502020204030204" pitchFamily="34" charset="0"/>
              </a:rPr>
              <a:t>This analysis allows hotels to ensure a steady flow of guests into their respective property, they will accept reservations in order to achieve high occupancy to increase the Revenue. This reservation analysis helps hotels in fulfilling the customer’s need and also helps the hotel to reach the daily target. </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572455" y="899176"/>
            <a:ext cx="7610043" cy="3593480"/>
          </a:xfrm>
        </p:spPr>
        <p:txBody>
          <a:bodyPr>
            <a:normAutofit fontScale="85000" lnSpcReduction="10000"/>
          </a:bodyPr>
          <a:lstStyle/>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Booking_ID: </a:t>
            </a:r>
            <a:r>
              <a:rPr lang="en-US" sz="1800" i="0" u="none" strike="noStrike" baseline="0" dirty="0">
                <a:solidFill>
                  <a:srgbClr val="000000"/>
                </a:solidFill>
                <a:latin typeface="Calibri" panose="020F0502020204030204" pitchFamily="34" charset="0"/>
              </a:rPr>
              <a:t>A unique identifier for each hotel reservation.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no_of_adults: </a:t>
            </a:r>
            <a:r>
              <a:rPr lang="en-US" sz="1800" i="0" u="none" strike="noStrike" baseline="0" dirty="0">
                <a:solidFill>
                  <a:srgbClr val="000000"/>
                </a:solidFill>
                <a:latin typeface="Calibri" panose="020F0502020204030204" pitchFamily="34" charset="0"/>
              </a:rPr>
              <a:t>The number of adults in the reservation.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no_of_children: </a:t>
            </a:r>
            <a:r>
              <a:rPr lang="en-US" sz="1800" i="0" u="none" strike="noStrike" baseline="0" dirty="0">
                <a:solidFill>
                  <a:srgbClr val="000000"/>
                </a:solidFill>
                <a:latin typeface="Calibri" panose="020F0502020204030204" pitchFamily="34" charset="0"/>
              </a:rPr>
              <a:t>The number of children in the reservation.</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no_of_weekend_nights: </a:t>
            </a:r>
            <a:r>
              <a:rPr lang="en-US" sz="1800" i="0" u="none" strike="noStrike" baseline="0" dirty="0">
                <a:solidFill>
                  <a:srgbClr val="000000"/>
                </a:solidFill>
                <a:latin typeface="Calibri" panose="020F0502020204030204" pitchFamily="34" charset="0"/>
              </a:rPr>
              <a:t>The number of nights in the reservation that fall on weekends.</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no_of_week_nights: </a:t>
            </a:r>
            <a:r>
              <a:rPr lang="en-US" sz="1800" i="0" u="none" strike="noStrike" baseline="0" dirty="0">
                <a:solidFill>
                  <a:srgbClr val="000000"/>
                </a:solidFill>
                <a:latin typeface="Calibri" panose="020F0502020204030204" pitchFamily="34" charset="0"/>
              </a:rPr>
              <a:t>The number of nights in the reservation that fall on weekdays.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type_of_meal_plan: </a:t>
            </a:r>
            <a:r>
              <a:rPr lang="en-US" sz="1800" i="0" u="none" strike="noStrike" baseline="0" dirty="0">
                <a:solidFill>
                  <a:srgbClr val="000000"/>
                </a:solidFill>
                <a:latin typeface="Calibri" panose="020F0502020204030204" pitchFamily="34" charset="0"/>
              </a:rPr>
              <a:t>The meal plan chosen by the guests.</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room_type_reserved: </a:t>
            </a:r>
            <a:r>
              <a:rPr lang="en-US" sz="1800" i="0" u="none" strike="noStrike" baseline="0" dirty="0">
                <a:solidFill>
                  <a:srgbClr val="000000"/>
                </a:solidFill>
                <a:latin typeface="Calibri" panose="020F0502020204030204" pitchFamily="34" charset="0"/>
              </a:rPr>
              <a:t>The type of room reserved by the guests.</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lead_time: </a:t>
            </a:r>
            <a:r>
              <a:rPr lang="en-US" sz="1800" i="0" u="none" strike="noStrike" baseline="0" dirty="0">
                <a:solidFill>
                  <a:srgbClr val="000000"/>
                </a:solidFill>
                <a:latin typeface="Calibri" panose="020F0502020204030204" pitchFamily="34" charset="0"/>
              </a:rPr>
              <a:t>The number of days between booking and arrival.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arrival_date: </a:t>
            </a:r>
            <a:r>
              <a:rPr lang="en-US" sz="1800" i="0" u="none" strike="noStrike" baseline="0" dirty="0">
                <a:solidFill>
                  <a:srgbClr val="000000"/>
                </a:solidFill>
                <a:latin typeface="Calibri" panose="020F0502020204030204" pitchFamily="34" charset="0"/>
              </a:rPr>
              <a:t>The date of arrival.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market_segment_type: </a:t>
            </a:r>
            <a:r>
              <a:rPr lang="en-US" sz="1800" i="0" u="none" strike="noStrike" baseline="0" dirty="0">
                <a:solidFill>
                  <a:srgbClr val="000000"/>
                </a:solidFill>
                <a:latin typeface="Calibri" panose="020F0502020204030204" pitchFamily="34" charset="0"/>
              </a:rPr>
              <a:t>The market segment to which the reservation belongs.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avg_price_per_room: </a:t>
            </a:r>
            <a:r>
              <a:rPr lang="en-US" sz="1800" i="0" u="none" strike="noStrike" baseline="0" dirty="0">
                <a:solidFill>
                  <a:srgbClr val="000000"/>
                </a:solidFill>
                <a:latin typeface="Calibri" panose="020F0502020204030204" pitchFamily="34" charset="0"/>
              </a:rPr>
              <a:t>The average price per room in the reservation. </a:t>
            </a:r>
          </a:p>
          <a:p>
            <a:pPr marL="57150" lvl="0" indent="-285750" algn="just">
              <a:buFont typeface="Wingdings" panose="05000000000000000000" pitchFamily="2" charset="2"/>
              <a:buChar char="v"/>
            </a:pPr>
            <a:r>
              <a:rPr lang="en-US" sz="1800" b="1" i="0" u="none" strike="noStrike" baseline="0" dirty="0">
                <a:solidFill>
                  <a:srgbClr val="000000"/>
                </a:solidFill>
                <a:latin typeface="Calibri" panose="020F0502020204030204" pitchFamily="34" charset="0"/>
              </a:rPr>
              <a:t>booking_status: </a:t>
            </a:r>
            <a:r>
              <a:rPr lang="en-US" sz="1800" i="0" u="none" strike="noStrike" baseline="0" dirty="0">
                <a:solidFill>
                  <a:srgbClr val="000000"/>
                </a:solidFill>
                <a:latin typeface="Calibri" panose="020F0502020204030204" pitchFamily="34" charset="0"/>
              </a:rPr>
              <a:t>The status of the booking. </a:t>
            </a:r>
            <a:endParaRPr lang="en-US" dirty="0"/>
          </a:p>
        </p:txBody>
      </p:sp>
      <p:sp>
        <p:nvSpPr>
          <p:cNvPr id="118" name="Google Shape;118;p5"/>
          <p:cNvSpPr txBox="1">
            <a:spLocks noGrp="1"/>
          </p:cNvSpPr>
          <p:nvPr>
            <p:ph type="title"/>
          </p:nvPr>
        </p:nvSpPr>
        <p:spPr>
          <a:xfrm>
            <a:off x="422262" y="253263"/>
            <a:ext cx="6329602" cy="639388"/>
          </a:xfrm>
        </p:spPr>
        <p:txBody>
          <a:bodyPr>
            <a:normAutofit/>
          </a:bodyPr>
          <a:lstStyle/>
          <a:p>
            <a:pPr lvl="0"/>
            <a:r>
              <a:rPr lang="en-US" sz="3200" b="1" dirty="0"/>
              <a:t>What does this dataset include?</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body" idx="1"/>
          </p:nvPr>
        </p:nvSpPr>
        <p:spPr>
          <a:xfrm>
            <a:off x="694601" y="958409"/>
            <a:ext cx="4029799" cy="1276791"/>
          </a:xfrm>
        </p:spPr>
        <p:txBody>
          <a:bodyPr/>
          <a:lstStyle/>
          <a:p>
            <a:pPr marL="57150" lvl="0" indent="-285750" algn="just">
              <a:lnSpc>
                <a:spcPct val="100000"/>
              </a:lnSpc>
              <a:buFont typeface="Wingdings" panose="05000000000000000000" pitchFamily="2" charset="2"/>
              <a:buChar char="q"/>
            </a:pPr>
            <a:r>
              <a:rPr lang="en-US" sz="1400" dirty="0"/>
              <a:t>There were a total of 700 reservations made out of which 207 (30%) were cancelled later, which gives 493 (70%) confirmed reservations.</a:t>
            </a:r>
            <a:br>
              <a:rPr lang="en-US" dirty="0"/>
            </a:br>
            <a:endParaRPr lang="en-US" dirty="0"/>
          </a:p>
        </p:txBody>
      </p:sp>
      <p:sp>
        <p:nvSpPr>
          <p:cNvPr id="124" name="Google Shape;124;p6"/>
          <p:cNvSpPr txBox="1">
            <a:spLocks noGrp="1"/>
          </p:cNvSpPr>
          <p:nvPr>
            <p:ph type="body" idx="2"/>
          </p:nvPr>
        </p:nvSpPr>
        <p:spPr>
          <a:xfrm>
            <a:off x="792572" y="3567049"/>
            <a:ext cx="3689619" cy="897687"/>
          </a:xfrm>
        </p:spPr>
        <p:txBody>
          <a:bodyPr/>
          <a:lstStyle/>
          <a:p>
            <a:pPr marL="57150" lvl="0" indent="-285750" algn="just">
              <a:buFont typeface="Wingdings" panose="05000000000000000000" pitchFamily="2" charset="2"/>
              <a:buChar char="q"/>
            </a:pPr>
            <a:r>
              <a:rPr lang="en-US" sz="1400" dirty="0"/>
              <a:t>As seen from the graph the most popular meal among guests was Meal Plan 1, while the least popular was Meal Plan 2</a:t>
            </a:r>
          </a:p>
        </p:txBody>
      </p:sp>
      <p:sp>
        <p:nvSpPr>
          <p:cNvPr id="127" name="Google Shape;127;p6"/>
          <p:cNvSpPr txBox="1">
            <a:spLocks noGrp="1"/>
          </p:cNvSpPr>
          <p:nvPr>
            <p:ph type="body" idx="4"/>
          </p:nvPr>
        </p:nvSpPr>
        <p:spPr>
          <a:xfrm>
            <a:off x="694602" y="2452281"/>
            <a:ext cx="3877399" cy="897687"/>
          </a:xfrm>
        </p:spPr>
        <p:txBody>
          <a:bodyPr/>
          <a:lstStyle/>
          <a:p>
            <a:pPr lvl="0"/>
            <a:r>
              <a:rPr lang="en-US" sz="2800" b="1" dirty="0"/>
              <a:t>Most Popular Meal Plan</a:t>
            </a:r>
          </a:p>
        </p:txBody>
      </p:sp>
      <p:sp>
        <p:nvSpPr>
          <p:cNvPr id="125" name="Google Shape;125;p6"/>
          <p:cNvSpPr txBox="1">
            <a:spLocks noGrp="1"/>
          </p:cNvSpPr>
          <p:nvPr>
            <p:ph type="title"/>
          </p:nvPr>
        </p:nvSpPr>
        <p:spPr>
          <a:xfrm>
            <a:off x="694601" y="96771"/>
            <a:ext cx="4248787" cy="639388"/>
          </a:xfrm>
        </p:spPr>
        <p:txBody>
          <a:bodyPr>
            <a:normAutofit/>
          </a:bodyPr>
          <a:lstStyle/>
          <a:p>
            <a:pPr lvl="0"/>
            <a:r>
              <a:rPr lang="en-US" sz="2800" b="1" dirty="0"/>
              <a:t>Total Reservations</a:t>
            </a:r>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aphicFrame>
        <p:nvGraphicFramePr>
          <p:cNvPr id="10" name="Chart 9">
            <a:extLst>
              <a:ext uri="{FF2B5EF4-FFF2-40B4-BE49-F238E27FC236}">
                <a16:creationId xmlns:a16="http://schemas.microsoft.com/office/drawing/2014/main" id="{D0BCB61C-F632-8ED0-8B4C-B905FF5C9FB2}"/>
              </a:ext>
            </a:extLst>
          </p:cNvPr>
          <p:cNvGraphicFramePr>
            <a:graphicFrameLocks/>
          </p:cNvGraphicFramePr>
          <p:nvPr>
            <p:extLst>
              <p:ext uri="{D42A27DB-BD31-4B8C-83A1-F6EECF244321}">
                <p14:modId xmlns:p14="http://schemas.microsoft.com/office/powerpoint/2010/main" val="1768624520"/>
              </p:ext>
            </p:extLst>
          </p:nvPr>
        </p:nvGraphicFramePr>
        <p:xfrm>
          <a:off x="5328919" y="206832"/>
          <a:ext cx="3662681" cy="2028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B5D4419-6C81-FB48-174F-E50025FEE120}"/>
              </a:ext>
            </a:extLst>
          </p:cNvPr>
          <p:cNvGraphicFramePr>
            <a:graphicFrameLocks/>
          </p:cNvGraphicFramePr>
          <p:nvPr>
            <p:extLst>
              <p:ext uri="{D42A27DB-BD31-4B8C-83A1-F6EECF244321}">
                <p14:modId xmlns:p14="http://schemas.microsoft.com/office/powerpoint/2010/main" val="1835342398"/>
              </p:ext>
            </p:extLst>
          </p:nvPr>
        </p:nvGraphicFramePr>
        <p:xfrm>
          <a:off x="4661810" y="2457450"/>
          <a:ext cx="4126590" cy="24792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31"/>
        <p:cNvGrpSpPr/>
        <p:nvPr/>
      </p:nvGrpSpPr>
      <p:grpSpPr>
        <a:xfrm>
          <a:off x="0" y="0"/>
          <a:ext cx="0" cy="0"/>
          <a:chOff x="0" y="0"/>
          <a:chExt cx="0" cy="0"/>
        </a:xfrm>
      </p:grpSpPr>
      <p:sp>
        <p:nvSpPr>
          <p:cNvPr id="133" name="Google Shape;133;p7"/>
          <p:cNvSpPr txBox="1">
            <a:spLocks noGrp="1"/>
          </p:cNvSpPr>
          <p:nvPr>
            <p:ph type="body" idx="1"/>
          </p:nvPr>
        </p:nvSpPr>
        <p:spPr>
          <a:xfrm>
            <a:off x="623190" y="884329"/>
            <a:ext cx="4299329" cy="991986"/>
          </a:xfrm>
        </p:spPr>
        <p:txBody>
          <a:bodyPr/>
          <a:lstStyle/>
          <a:p>
            <a:pPr lvl="0" algn="just">
              <a:buFont typeface="Wingdings" panose="05000000000000000000" pitchFamily="2" charset="2"/>
              <a:buChar char="q"/>
            </a:pPr>
            <a:r>
              <a:rPr lang="en-US" sz="1400" dirty="0"/>
              <a:t>So as per the data, Guests who have children with them pay an Avg. price of $ 144.56, while those without children pay an Avg. Price of $ 101.65</a:t>
            </a:r>
            <a:br>
              <a:rPr lang="en-US" sz="1400" dirty="0"/>
            </a:br>
            <a:endParaRPr lang="en-US" sz="1400" dirty="0"/>
          </a:p>
        </p:txBody>
      </p:sp>
      <p:sp>
        <p:nvSpPr>
          <p:cNvPr id="136" name="Google Shape;136;p7"/>
          <p:cNvSpPr txBox="1">
            <a:spLocks noGrp="1"/>
          </p:cNvSpPr>
          <p:nvPr>
            <p:ph type="body" idx="4"/>
          </p:nvPr>
        </p:nvSpPr>
        <p:spPr>
          <a:xfrm>
            <a:off x="537740" y="2290043"/>
            <a:ext cx="3509329" cy="997744"/>
          </a:xfrm>
        </p:spPr>
        <p:txBody>
          <a:bodyPr/>
          <a:lstStyle/>
          <a:p>
            <a:r>
              <a:rPr lang="en-US" sz="2800" b="1" dirty="0"/>
              <a:t>Reservations for the year 2017</a:t>
            </a:r>
          </a:p>
        </p:txBody>
      </p:sp>
      <p:sp>
        <p:nvSpPr>
          <p:cNvPr id="137" name="Google Shape;137;p7"/>
          <p:cNvSpPr txBox="1">
            <a:spLocks noGrp="1"/>
          </p:cNvSpPr>
          <p:nvPr>
            <p:ph type="body" idx="5"/>
          </p:nvPr>
        </p:nvSpPr>
        <p:spPr>
          <a:xfrm>
            <a:off x="623189" y="3432594"/>
            <a:ext cx="3423879" cy="1471724"/>
          </a:xfrm>
        </p:spPr>
        <p:txBody>
          <a:bodyPr/>
          <a:lstStyle/>
          <a:p>
            <a:pPr lvl="0" algn="just">
              <a:buFont typeface="Wingdings" panose="05000000000000000000" pitchFamily="2" charset="2"/>
              <a:buChar char="q"/>
            </a:pPr>
            <a:r>
              <a:rPr lang="en-US" sz="1400" dirty="0"/>
              <a:t>In the year 2017, there a total of 123 reservations made. As seen in the graph, in the beginning of the year there were fewer reservations, while there was an increase in the reservations after June month, which shows a positive trend. </a:t>
            </a:r>
          </a:p>
        </p:txBody>
      </p:sp>
      <p:sp>
        <p:nvSpPr>
          <p:cNvPr id="132" name="Google Shape;132;p7"/>
          <p:cNvSpPr txBox="1">
            <a:spLocks noGrp="1"/>
          </p:cNvSpPr>
          <p:nvPr>
            <p:ph type="title"/>
          </p:nvPr>
        </p:nvSpPr>
        <p:spPr>
          <a:xfrm>
            <a:off x="537633" y="239182"/>
            <a:ext cx="4559300" cy="639388"/>
          </a:xfrm>
        </p:spPr>
        <p:txBody>
          <a:bodyPr>
            <a:normAutofit/>
          </a:bodyPr>
          <a:lstStyle/>
          <a:p>
            <a:pPr lvl="0"/>
            <a:r>
              <a:rPr lang="en-US" sz="2800" b="1" dirty="0"/>
              <a:t>Average price per room</a:t>
            </a:r>
          </a:p>
        </p:txBody>
      </p:sp>
      <p:sp>
        <p:nvSpPr>
          <p:cNvPr id="34" name="Flowchart: Connector 33">
            <a:extLst>
              <a:ext uri="{FF2B5EF4-FFF2-40B4-BE49-F238E27FC236}">
                <a16:creationId xmlns:a16="http://schemas.microsoft.com/office/drawing/2014/main" id="{14F9E6D8-378A-8427-BA6D-7BB9A7FF868D}"/>
              </a:ext>
            </a:extLst>
          </p:cNvPr>
          <p:cNvSpPr/>
          <p:nvPr/>
        </p:nvSpPr>
        <p:spPr>
          <a:xfrm>
            <a:off x="5477933" y="768315"/>
            <a:ext cx="1583267" cy="1515970"/>
          </a:xfrm>
          <a:prstGeom prst="flowChartConnector">
            <a:avLst/>
          </a:prstGeom>
          <a:solidFill>
            <a:schemeClr val="accent4">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0ECB4A35-CC76-B2FA-07A7-F5BF3DCB2E04}"/>
              </a:ext>
            </a:extLst>
          </p:cNvPr>
          <p:cNvSpPr/>
          <p:nvPr/>
        </p:nvSpPr>
        <p:spPr>
          <a:xfrm>
            <a:off x="6527800" y="768315"/>
            <a:ext cx="1583267" cy="1515969"/>
          </a:xfrm>
          <a:prstGeom prst="flowChartConnector">
            <a:avLst/>
          </a:prstGeom>
          <a:solidFill>
            <a:schemeClr val="accent4">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8E2FE9F-C2E3-72DF-B5A4-46A53140AE82}"/>
              </a:ext>
            </a:extLst>
          </p:cNvPr>
          <p:cNvSpPr txBox="1"/>
          <p:nvPr/>
        </p:nvSpPr>
        <p:spPr>
          <a:xfrm>
            <a:off x="5181600" y="183537"/>
            <a:ext cx="1744134" cy="584775"/>
          </a:xfrm>
          <a:prstGeom prst="rect">
            <a:avLst/>
          </a:prstGeom>
          <a:noFill/>
        </p:spPr>
        <p:txBody>
          <a:bodyPr wrap="square" rtlCol="0">
            <a:spAutoFit/>
          </a:bodyPr>
          <a:lstStyle/>
          <a:p>
            <a:pPr algn="ctr"/>
            <a:r>
              <a:rPr lang="en-US" sz="1600" b="1" dirty="0">
                <a:latin typeface="Arimo" panose="020B0604020202020204" charset="0"/>
                <a:ea typeface="Arimo" panose="020B0604020202020204" charset="0"/>
                <a:cs typeface="Arimo" panose="020B0604020202020204" charset="0"/>
              </a:rPr>
              <a:t>Involving Children</a:t>
            </a:r>
          </a:p>
        </p:txBody>
      </p:sp>
      <p:sp>
        <p:nvSpPr>
          <p:cNvPr id="37" name="TextBox 36">
            <a:extLst>
              <a:ext uri="{FF2B5EF4-FFF2-40B4-BE49-F238E27FC236}">
                <a16:creationId xmlns:a16="http://schemas.microsoft.com/office/drawing/2014/main" id="{36710B84-8CA5-AEDC-2810-892406FA1AE3}"/>
              </a:ext>
            </a:extLst>
          </p:cNvPr>
          <p:cNvSpPr txBox="1"/>
          <p:nvPr/>
        </p:nvSpPr>
        <p:spPr>
          <a:xfrm>
            <a:off x="6561664" y="183537"/>
            <a:ext cx="1744134" cy="584775"/>
          </a:xfrm>
          <a:prstGeom prst="rect">
            <a:avLst/>
          </a:prstGeom>
          <a:noFill/>
        </p:spPr>
        <p:txBody>
          <a:bodyPr wrap="square" rtlCol="0">
            <a:spAutoFit/>
          </a:bodyPr>
          <a:lstStyle/>
          <a:p>
            <a:pPr algn="ctr"/>
            <a:r>
              <a:rPr lang="en-US" sz="1600" b="1" dirty="0">
                <a:latin typeface="Arimo" panose="020B0604020202020204" charset="0"/>
                <a:ea typeface="Arimo" panose="020B0604020202020204" charset="0"/>
                <a:cs typeface="Arimo" panose="020B0604020202020204" charset="0"/>
              </a:rPr>
              <a:t>Not Involving Children</a:t>
            </a:r>
          </a:p>
        </p:txBody>
      </p:sp>
      <p:sp>
        <p:nvSpPr>
          <p:cNvPr id="38" name="TextBox 37">
            <a:extLst>
              <a:ext uri="{FF2B5EF4-FFF2-40B4-BE49-F238E27FC236}">
                <a16:creationId xmlns:a16="http://schemas.microsoft.com/office/drawing/2014/main" id="{1F06B9E7-7944-F7CD-C33F-232F42E6D683}"/>
              </a:ext>
            </a:extLst>
          </p:cNvPr>
          <p:cNvSpPr txBox="1"/>
          <p:nvPr/>
        </p:nvSpPr>
        <p:spPr>
          <a:xfrm>
            <a:off x="5469468" y="1354367"/>
            <a:ext cx="1117600" cy="369332"/>
          </a:xfrm>
          <a:prstGeom prst="rect">
            <a:avLst/>
          </a:prstGeom>
          <a:noFill/>
        </p:spPr>
        <p:txBody>
          <a:bodyPr wrap="square" rtlCol="0">
            <a:spAutoFit/>
          </a:bodyPr>
          <a:lstStyle/>
          <a:p>
            <a:r>
              <a:rPr lang="en-US" sz="1800" b="1" dirty="0"/>
              <a:t>$144.56</a:t>
            </a:r>
          </a:p>
        </p:txBody>
      </p:sp>
      <p:sp>
        <p:nvSpPr>
          <p:cNvPr id="40" name="TextBox 39">
            <a:extLst>
              <a:ext uri="{FF2B5EF4-FFF2-40B4-BE49-F238E27FC236}">
                <a16:creationId xmlns:a16="http://schemas.microsoft.com/office/drawing/2014/main" id="{FF47F16F-A29A-36CA-C296-9E314F813C35}"/>
              </a:ext>
            </a:extLst>
          </p:cNvPr>
          <p:cNvSpPr txBox="1"/>
          <p:nvPr/>
        </p:nvSpPr>
        <p:spPr>
          <a:xfrm>
            <a:off x="7112001" y="1354367"/>
            <a:ext cx="1092197" cy="369332"/>
          </a:xfrm>
          <a:prstGeom prst="rect">
            <a:avLst/>
          </a:prstGeom>
          <a:noFill/>
        </p:spPr>
        <p:txBody>
          <a:bodyPr wrap="square" rtlCol="0">
            <a:spAutoFit/>
          </a:bodyPr>
          <a:lstStyle/>
          <a:p>
            <a:r>
              <a:rPr lang="en-US" sz="1800" b="1" dirty="0"/>
              <a:t>$101.65</a:t>
            </a:r>
          </a:p>
        </p:txBody>
      </p:sp>
      <p:graphicFrame>
        <p:nvGraphicFramePr>
          <p:cNvPr id="41" name="Chart 40">
            <a:extLst>
              <a:ext uri="{FF2B5EF4-FFF2-40B4-BE49-F238E27FC236}">
                <a16:creationId xmlns:a16="http://schemas.microsoft.com/office/drawing/2014/main" id="{2ADB2D1F-96C6-D9E5-2374-BE5502AFC70E}"/>
              </a:ext>
            </a:extLst>
          </p:cNvPr>
          <p:cNvGraphicFramePr>
            <a:graphicFrameLocks/>
          </p:cNvGraphicFramePr>
          <p:nvPr>
            <p:extLst>
              <p:ext uri="{D42A27DB-BD31-4B8C-83A1-F6EECF244321}">
                <p14:modId xmlns:p14="http://schemas.microsoft.com/office/powerpoint/2010/main" val="792736713"/>
              </p:ext>
            </p:extLst>
          </p:nvPr>
        </p:nvGraphicFramePr>
        <p:xfrm>
          <a:off x="4401878" y="2388212"/>
          <a:ext cx="4411921" cy="25717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573776" y="73479"/>
            <a:ext cx="4295936" cy="911262"/>
          </a:xfrm>
        </p:spPr>
        <p:txBody>
          <a:bodyPr/>
          <a:lstStyle/>
          <a:p>
            <a:pPr lvl="0"/>
            <a:r>
              <a:rPr lang="en-US" sz="2800" b="1" dirty="0"/>
              <a:t>Avg. number  of nights for each room type</a:t>
            </a:r>
          </a:p>
        </p:txBody>
      </p:sp>
      <p:sp>
        <p:nvSpPr>
          <p:cNvPr id="145" name="Google Shape;145;p8"/>
          <p:cNvSpPr txBox="1">
            <a:spLocks noGrp="1"/>
          </p:cNvSpPr>
          <p:nvPr>
            <p:ph type="body" idx="1"/>
          </p:nvPr>
        </p:nvSpPr>
        <p:spPr>
          <a:xfrm>
            <a:off x="648080" y="1090634"/>
            <a:ext cx="3998224" cy="1614321"/>
          </a:xfrm>
        </p:spPr>
        <p:txBody>
          <a:bodyPr>
            <a:normAutofit/>
          </a:bodyPr>
          <a:lstStyle/>
          <a:p>
            <a:pPr lvl="0" algn="just">
              <a:buFont typeface="Wingdings" panose="05000000000000000000" pitchFamily="2" charset="2"/>
              <a:buChar char="q"/>
            </a:pPr>
            <a:r>
              <a:rPr lang="en-US" sz="1400" dirty="0"/>
              <a:t>Room type 4 &amp; 6 the is most preferred room by guests for both weekend &amp; week nights.</a:t>
            </a:r>
          </a:p>
          <a:p>
            <a:pPr lvl="0" algn="just">
              <a:buFont typeface="Wingdings" panose="05000000000000000000" pitchFamily="2" charset="2"/>
              <a:buChar char="q"/>
            </a:pPr>
            <a:r>
              <a:rPr lang="en-US" sz="1400" dirty="0"/>
              <a:t>While the least preferred rooms were room 5 &amp; room 1 to spend weekend nights and room 7 was to spend week nights.</a:t>
            </a:r>
          </a:p>
        </p:txBody>
      </p:sp>
      <p:sp>
        <p:nvSpPr>
          <p:cNvPr id="5" name="Google Shape;143;p8">
            <a:extLst>
              <a:ext uri="{FF2B5EF4-FFF2-40B4-BE49-F238E27FC236}">
                <a16:creationId xmlns:a16="http://schemas.microsoft.com/office/drawing/2014/main" id="{8DAC8EC3-F257-B80A-9119-0031340650E5}"/>
              </a:ext>
            </a:extLst>
          </p:cNvPr>
          <p:cNvSpPr txBox="1">
            <a:spLocks/>
          </p:cNvSpPr>
          <p:nvPr/>
        </p:nvSpPr>
        <p:spPr>
          <a:xfrm>
            <a:off x="573776" y="2603161"/>
            <a:ext cx="4295936" cy="98474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500"/>
              <a:buFont typeface="Bebas Neue"/>
              <a:buNone/>
              <a:defRPr sz="3400" b="0" i="0" u="none" strike="noStrike" cap="none">
                <a:solidFill>
                  <a:schemeClr val="dk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b="1" dirty="0"/>
              <a:t>Reservations that fall on a weekend</a:t>
            </a:r>
          </a:p>
        </p:txBody>
      </p:sp>
      <p:sp>
        <p:nvSpPr>
          <p:cNvPr id="6" name="Google Shape;145;p8">
            <a:extLst>
              <a:ext uri="{FF2B5EF4-FFF2-40B4-BE49-F238E27FC236}">
                <a16:creationId xmlns:a16="http://schemas.microsoft.com/office/drawing/2014/main" id="{AE640180-A922-44AE-C067-8E0A429CCE4A}"/>
              </a:ext>
            </a:extLst>
          </p:cNvPr>
          <p:cNvSpPr txBox="1">
            <a:spLocks/>
          </p:cNvSpPr>
          <p:nvPr/>
        </p:nvSpPr>
        <p:spPr>
          <a:xfrm>
            <a:off x="573776" y="3584250"/>
            <a:ext cx="3998224" cy="8829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228600" algn="l" rtl="0">
              <a:lnSpc>
                <a:spcPct val="90000"/>
              </a:lnSpc>
              <a:spcBef>
                <a:spcPts val="375"/>
              </a:spcBef>
              <a:spcAft>
                <a:spcPts val="0"/>
              </a:spcAft>
              <a:buClr>
                <a:schemeClr val="dk1"/>
              </a:buClr>
              <a:buSzPts val="1050"/>
              <a:buFont typeface="Arial"/>
              <a:buNone/>
              <a:defRPr sz="1050" b="0" i="0" u="none" strike="noStrike" cap="none">
                <a:solidFill>
                  <a:schemeClr val="dk1"/>
                </a:solidFill>
                <a:latin typeface="Anaheim"/>
                <a:ea typeface="Anaheim"/>
                <a:cs typeface="Anaheim"/>
                <a:sym typeface="Anaheim"/>
              </a:defRPr>
            </a:lvl2pPr>
            <a:lvl3pPr marL="1371600" marR="0" lvl="2"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Anaheim"/>
                <a:ea typeface="Anaheim"/>
                <a:cs typeface="Anaheim"/>
                <a:sym typeface="Anaheim"/>
              </a:defRPr>
            </a:lvl3pPr>
            <a:lvl4pPr marL="1828800" marR="0" lvl="3"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Anaheim"/>
                <a:ea typeface="Anaheim"/>
                <a:cs typeface="Anaheim"/>
                <a:sym typeface="Anaheim"/>
              </a:defRPr>
            </a:lvl4pPr>
            <a:lvl5pPr marL="2286000" marR="0" lvl="4"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Anaheim"/>
                <a:ea typeface="Anaheim"/>
                <a:cs typeface="Anaheim"/>
                <a:sym typeface="Anaheim"/>
              </a:defRPr>
            </a:lvl5pPr>
            <a:lvl6pPr marL="2743200" marR="0" lvl="5"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pPr algn="just">
              <a:buFont typeface="Wingdings" panose="05000000000000000000" pitchFamily="2" charset="2"/>
              <a:buChar char="q"/>
            </a:pPr>
            <a:r>
              <a:rPr lang="en-US" sz="1400" dirty="0"/>
              <a:t>There were a total of 383 reservations that fall on a weekend.</a:t>
            </a:r>
          </a:p>
        </p:txBody>
      </p:sp>
      <p:graphicFrame>
        <p:nvGraphicFramePr>
          <p:cNvPr id="7" name="Chart 6">
            <a:extLst>
              <a:ext uri="{FF2B5EF4-FFF2-40B4-BE49-F238E27FC236}">
                <a16:creationId xmlns:a16="http://schemas.microsoft.com/office/drawing/2014/main" id="{C2211989-D251-5EE0-60F8-F7A027762471}"/>
              </a:ext>
            </a:extLst>
          </p:cNvPr>
          <p:cNvGraphicFramePr>
            <a:graphicFrameLocks/>
          </p:cNvGraphicFramePr>
          <p:nvPr>
            <p:extLst>
              <p:ext uri="{D42A27DB-BD31-4B8C-83A1-F6EECF244321}">
                <p14:modId xmlns:p14="http://schemas.microsoft.com/office/powerpoint/2010/main" val="1384925669"/>
              </p:ext>
            </p:extLst>
          </p:nvPr>
        </p:nvGraphicFramePr>
        <p:xfrm>
          <a:off x="5475620" y="2831923"/>
          <a:ext cx="3282950" cy="20705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51DD395A-9DB3-269B-1BD9-2FC25A8A84D0}"/>
              </a:ext>
            </a:extLst>
          </p:cNvPr>
          <p:cNvGraphicFramePr>
            <a:graphicFrameLocks noGrp="1"/>
          </p:cNvGraphicFramePr>
          <p:nvPr>
            <p:extLst>
              <p:ext uri="{D42A27DB-BD31-4B8C-83A1-F6EECF244321}">
                <p14:modId xmlns:p14="http://schemas.microsoft.com/office/powerpoint/2010/main" val="608059047"/>
              </p:ext>
            </p:extLst>
          </p:nvPr>
        </p:nvGraphicFramePr>
        <p:xfrm>
          <a:off x="4758260" y="73480"/>
          <a:ext cx="4295934" cy="2575560"/>
        </p:xfrm>
        <a:graphic>
          <a:graphicData uri="http://schemas.openxmlformats.org/drawingml/2006/table">
            <a:tbl>
              <a:tblPr firstRow="1" bandRow="1">
                <a:tableStyleId>{A6DF7B9C-EBDF-46A0-83E7-B09A4955A7FC}</a:tableStyleId>
              </a:tblPr>
              <a:tblGrid>
                <a:gridCol w="1431978">
                  <a:extLst>
                    <a:ext uri="{9D8B030D-6E8A-4147-A177-3AD203B41FA5}">
                      <a16:colId xmlns:a16="http://schemas.microsoft.com/office/drawing/2014/main" val="1005059909"/>
                    </a:ext>
                  </a:extLst>
                </a:gridCol>
                <a:gridCol w="1431978">
                  <a:extLst>
                    <a:ext uri="{9D8B030D-6E8A-4147-A177-3AD203B41FA5}">
                      <a16:colId xmlns:a16="http://schemas.microsoft.com/office/drawing/2014/main" val="277969227"/>
                    </a:ext>
                  </a:extLst>
                </a:gridCol>
                <a:gridCol w="1431978">
                  <a:extLst>
                    <a:ext uri="{9D8B030D-6E8A-4147-A177-3AD203B41FA5}">
                      <a16:colId xmlns:a16="http://schemas.microsoft.com/office/drawing/2014/main" val="2873672357"/>
                    </a:ext>
                  </a:extLst>
                </a:gridCol>
              </a:tblGrid>
              <a:tr h="342900">
                <a:tc>
                  <a:txBody>
                    <a:bodyPr/>
                    <a:lstStyle/>
                    <a:p>
                      <a:pPr algn="ctr"/>
                      <a:r>
                        <a:rPr lang="en-US" dirty="0">
                          <a:solidFill>
                            <a:schemeClr val="tx1"/>
                          </a:solidFill>
                        </a:rPr>
                        <a:t>Room Type</a:t>
                      </a:r>
                    </a:p>
                  </a:txBody>
                  <a:tcPr/>
                </a:tc>
                <a:tc>
                  <a:txBody>
                    <a:bodyPr/>
                    <a:lstStyle/>
                    <a:p>
                      <a:pPr algn="ctr"/>
                      <a:r>
                        <a:rPr lang="en-US" dirty="0">
                          <a:solidFill>
                            <a:schemeClr val="tx1"/>
                          </a:solidFill>
                        </a:rPr>
                        <a:t>Avg. no. of weekend nights</a:t>
                      </a:r>
                    </a:p>
                  </a:txBody>
                  <a:tcPr/>
                </a:tc>
                <a:tc>
                  <a:txBody>
                    <a:bodyPr/>
                    <a:lstStyle/>
                    <a:p>
                      <a:pPr algn="ctr"/>
                      <a:r>
                        <a:rPr lang="en-US" dirty="0">
                          <a:solidFill>
                            <a:schemeClr val="tx1"/>
                          </a:solidFill>
                        </a:rPr>
                        <a:t>Avg. no. of week nights</a:t>
                      </a:r>
                    </a:p>
                  </a:txBody>
                  <a:tcPr/>
                </a:tc>
                <a:extLst>
                  <a:ext uri="{0D108BD9-81ED-4DB2-BD59-A6C34878D82A}">
                    <a16:rowId xmlns:a16="http://schemas.microsoft.com/office/drawing/2014/main" val="899738081"/>
                  </a:ext>
                </a:extLst>
              </a:tr>
              <a:tr h="342900">
                <a:tc>
                  <a:txBody>
                    <a:bodyPr/>
                    <a:lstStyle/>
                    <a:p>
                      <a:r>
                        <a:rPr lang="en-US" dirty="0"/>
                        <a:t>Room Type 1</a:t>
                      </a:r>
                    </a:p>
                  </a:txBody>
                  <a:tcPr/>
                </a:tc>
                <a:tc>
                  <a:txBody>
                    <a:bodyPr/>
                    <a:lstStyle/>
                    <a:p>
                      <a:pPr algn="ctr" fontAlgn="b"/>
                      <a:r>
                        <a:rPr lang="en-US" sz="1400" b="0" i="0" u="none" strike="noStrike">
                          <a:solidFill>
                            <a:srgbClr val="000000"/>
                          </a:solidFill>
                          <a:effectLst/>
                          <a:latin typeface="Calibri" panose="020F0502020204030204" pitchFamily="34" charset="0"/>
                        </a:rPr>
                        <a:t>0.79</a:t>
                      </a: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2.09</a:t>
                      </a:r>
                    </a:p>
                  </a:txBody>
                  <a:tcPr marL="6350" marR="6350" marT="6350" marB="0" anchor="b"/>
                </a:tc>
                <a:extLst>
                  <a:ext uri="{0D108BD9-81ED-4DB2-BD59-A6C34878D82A}">
                    <a16:rowId xmlns:a16="http://schemas.microsoft.com/office/drawing/2014/main" val="414920147"/>
                  </a:ext>
                </a:extLst>
              </a:tr>
              <a:tr h="342900">
                <a:tc>
                  <a:txBody>
                    <a:bodyPr/>
                    <a:lstStyle/>
                    <a:p>
                      <a:r>
                        <a:rPr lang="en-US" dirty="0"/>
                        <a:t>Room Type 2</a:t>
                      </a:r>
                    </a:p>
                  </a:txBody>
                  <a:tcPr/>
                </a:tc>
                <a:tc>
                  <a:txBody>
                    <a:bodyPr/>
                    <a:lstStyle/>
                    <a:p>
                      <a:pPr algn="ctr" fontAlgn="b"/>
                      <a:r>
                        <a:rPr lang="en-US" sz="1400" b="0" i="0" u="none" strike="noStrike">
                          <a:solidFill>
                            <a:srgbClr val="000000"/>
                          </a:solidFill>
                          <a:effectLst/>
                          <a:latin typeface="Calibri" panose="020F0502020204030204" pitchFamily="34" charset="0"/>
                        </a:rPr>
                        <a:t>1.00</a:t>
                      </a: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2.00</a:t>
                      </a:r>
                    </a:p>
                  </a:txBody>
                  <a:tcPr marL="6350" marR="6350" marT="6350" marB="0" anchor="b"/>
                </a:tc>
                <a:extLst>
                  <a:ext uri="{0D108BD9-81ED-4DB2-BD59-A6C34878D82A}">
                    <a16:rowId xmlns:a16="http://schemas.microsoft.com/office/drawing/2014/main" val="308498573"/>
                  </a:ext>
                </a:extLst>
              </a:tr>
              <a:tr h="342900">
                <a:tc>
                  <a:txBody>
                    <a:bodyPr/>
                    <a:lstStyle/>
                    <a:p>
                      <a:r>
                        <a:rPr lang="en-US" dirty="0"/>
                        <a:t>Room Type 4</a:t>
                      </a:r>
                    </a:p>
                  </a:txBody>
                  <a:tcPr/>
                </a:tc>
                <a:tc>
                  <a:txBody>
                    <a:bodyPr/>
                    <a:lstStyle/>
                    <a:p>
                      <a:pPr algn="ctr" fontAlgn="b"/>
                      <a:r>
                        <a:rPr lang="en-US" sz="1400" b="0" i="0" u="none" strike="noStrike">
                          <a:solidFill>
                            <a:srgbClr val="000000"/>
                          </a:solidFill>
                          <a:effectLst/>
                          <a:latin typeface="Calibri" panose="020F0502020204030204" pitchFamily="34" charset="0"/>
                        </a:rPr>
                        <a:t>1.09</a:t>
                      </a: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2.71</a:t>
                      </a:r>
                    </a:p>
                  </a:txBody>
                  <a:tcPr marL="6350" marR="6350" marT="6350" marB="0" anchor="b"/>
                </a:tc>
                <a:extLst>
                  <a:ext uri="{0D108BD9-81ED-4DB2-BD59-A6C34878D82A}">
                    <a16:rowId xmlns:a16="http://schemas.microsoft.com/office/drawing/2014/main" val="4279233585"/>
                  </a:ext>
                </a:extLst>
              </a:tr>
              <a:tr h="342900">
                <a:tc>
                  <a:txBody>
                    <a:bodyPr/>
                    <a:lstStyle/>
                    <a:p>
                      <a:r>
                        <a:rPr lang="en-US" dirty="0"/>
                        <a:t>Room Type 5</a:t>
                      </a:r>
                    </a:p>
                  </a:txBody>
                  <a:tcPr/>
                </a:tc>
                <a:tc>
                  <a:txBody>
                    <a:bodyPr/>
                    <a:lstStyle/>
                    <a:p>
                      <a:pPr algn="ctr" fontAlgn="b"/>
                      <a:r>
                        <a:rPr lang="en-US" sz="1400" b="0" i="0" u="none" strike="noStrike">
                          <a:solidFill>
                            <a:srgbClr val="000000"/>
                          </a:solidFill>
                          <a:effectLst/>
                          <a:latin typeface="Calibri" panose="020F0502020204030204" pitchFamily="34" charset="0"/>
                        </a:rPr>
                        <a:t>0.00</a:t>
                      </a: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2.50</a:t>
                      </a:r>
                    </a:p>
                  </a:txBody>
                  <a:tcPr marL="6350" marR="6350" marT="6350" marB="0" anchor="b"/>
                </a:tc>
                <a:extLst>
                  <a:ext uri="{0D108BD9-81ED-4DB2-BD59-A6C34878D82A}">
                    <a16:rowId xmlns:a16="http://schemas.microsoft.com/office/drawing/2014/main" val="1883179412"/>
                  </a:ext>
                </a:extLst>
              </a:tr>
              <a:tr h="342900">
                <a:tc>
                  <a:txBody>
                    <a:bodyPr/>
                    <a:lstStyle/>
                    <a:p>
                      <a:r>
                        <a:rPr lang="en-US" dirty="0"/>
                        <a:t>Room Type 6</a:t>
                      </a:r>
                    </a:p>
                  </a:txBody>
                  <a:tcPr/>
                </a:tc>
                <a:tc>
                  <a:txBody>
                    <a:bodyPr/>
                    <a:lstStyle/>
                    <a:p>
                      <a:pPr algn="ctr" fontAlgn="b"/>
                      <a:r>
                        <a:rPr lang="en-US" sz="1400" b="0" i="0" u="none" strike="noStrike">
                          <a:solidFill>
                            <a:srgbClr val="000000"/>
                          </a:solidFill>
                          <a:effectLst/>
                          <a:latin typeface="Calibri" panose="020F0502020204030204" pitchFamily="34" charset="0"/>
                        </a:rPr>
                        <a:t>1.06</a:t>
                      </a: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2.56</a:t>
                      </a:r>
                    </a:p>
                  </a:txBody>
                  <a:tcPr marL="6350" marR="6350" marT="6350" marB="0" anchor="b"/>
                </a:tc>
                <a:extLst>
                  <a:ext uri="{0D108BD9-81ED-4DB2-BD59-A6C34878D82A}">
                    <a16:rowId xmlns:a16="http://schemas.microsoft.com/office/drawing/2014/main" val="449194306"/>
                  </a:ext>
                </a:extLst>
              </a:tr>
              <a:tr h="342900">
                <a:tc>
                  <a:txBody>
                    <a:bodyPr/>
                    <a:lstStyle/>
                    <a:p>
                      <a:r>
                        <a:rPr lang="en-US" dirty="0"/>
                        <a:t>Room Type 7</a:t>
                      </a:r>
                    </a:p>
                  </a:txBody>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1.67</a:t>
                      </a:r>
                    </a:p>
                  </a:txBody>
                  <a:tcPr marL="6350" marR="6350" marT="6350" marB="0" anchor="b"/>
                </a:tc>
                <a:extLst>
                  <a:ext uri="{0D108BD9-81ED-4DB2-BD59-A6C34878D82A}">
                    <a16:rowId xmlns:a16="http://schemas.microsoft.com/office/drawing/2014/main" val="298709395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07" name="Google Shape;207;p9"/>
          <p:cNvSpPr txBox="1"/>
          <p:nvPr/>
        </p:nvSpPr>
        <p:spPr>
          <a:xfrm flipH="1">
            <a:off x="578199" y="2378998"/>
            <a:ext cx="3873150" cy="624551"/>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2400" b="1" i="0" u="none" strike="noStrike" cap="none" dirty="0">
                <a:solidFill>
                  <a:schemeClr val="bg2">
                    <a:lumMod val="50000"/>
                  </a:schemeClr>
                </a:solidFill>
                <a:latin typeface="Poppins ExtraBold" panose="00000900000000000000" pitchFamily="2" charset="0"/>
                <a:ea typeface="Bebas Neue"/>
                <a:cs typeface="Poppins ExtraBold" panose="00000900000000000000" pitchFamily="2" charset="0"/>
                <a:sym typeface="Bebas Neue"/>
              </a:rPr>
              <a:t>Most Common Market Segment Type</a:t>
            </a:r>
            <a:endParaRPr lang="en-US" sz="2400" b="1" dirty="0">
              <a:solidFill>
                <a:schemeClr val="bg2">
                  <a:lumMod val="50000"/>
                </a:schemeClr>
              </a:solidFill>
              <a:latin typeface="Poppins ExtraBold" panose="00000900000000000000" pitchFamily="2" charset="0"/>
              <a:cs typeface="Poppins ExtraBold" panose="00000900000000000000" pitchFamily="2" charset="0"/>
            </a:endParaRPr>
          </a:p>
        </p:txBody>
      </p:sp>
      <p:sp>
        <p:nvSpPr>
          <p:cNvPr id="208" name="Google Shape;208;p9"/>
          <p:cNvSpPr txBox="1"/>
          <p:nvPr/>
        </p:nvSpPr>
        <p:spPr>
          <a:xfrm flipH="1">
            <a:off x="444876" y="145771"/>
            <a:ext cx="6546473" cy="384900"/>
          </a:xfrm>
          <a:prstGeom prst="rect">
            <a:avLst/>
          </a:prstGeom>
          <a:noFill/>
          <a:ln>
            <a:noFill/>
          </a:ln>
        </p:spPr>
        <p:txBody>
          <a:bodyPr spcFirstLastPara="1" wrap="square" lIns="91425" tIns="91425" rIns="91425" bIns="91425" anchor="ctr" anchorCtr="0">
            <a:noAutofit/>
          </a:bodyPr>
          <a:lstStyle/>
          <a:p>
            <a:pPr marL="0" marR="0" lvl="0" indent="0" rtl="0">
              <a:spcBef>
                <a:spcPts val="0"/>
              </a:spcBef>
              <a:spcAft>
                <a:spcPts val="0"/>
              </a:spcAft>
              <a:buClr>
                <a:schemeClr val="dk1"/>
              </a:buClr>
              <a:buSzPts val="2500"/>
              <a:buFont typeface="Bebas Neue"/>
              <a:buNone/>
            </a:pPr>
            <a:r>
              <a:rPr lang="en-US" sz="2800" b="1" dirty="0">
                <a:solidFill>
                  <a:schemeClr val="tx1"/>
                </a:solidFill>
                <a:latin typeface="Poppins ExtraBold" panose="00000900000000000000" pitchFamily="2" charset="0"/>
                <a:cs typeface="Poppins ExtraBold" panose="00000900000000000000" pitchFamily="2" charset="0"/>
                <a:sym typeface="Bebas Neue"/>
              </a:rPr>
              <a:t>Highest and the Lowest Lead Time</a:t>
            </a:r>
            <a:endParaRPr lang="en-US" sz="2800" b="1" dirty="0">
              <a:solidFill>
                <a:schemeClr val="tx1"/>
              </a:solidFill>
              <a:latin typeface="Poppins ExtraBold" panose="00000900000000000000" pitchFamily="2" charset="0"/>
              <a:cs typeface="Poppins ExtraBold" panose="00000900000000000000" pitchFamily="2" charset="0"/>
            </a:endParaRPr>
          </a:p>
        </p:txBody>
      </p:sp>
      <p:sp>
        <p:nvSpPr>
          <p:cNvPr id="210" name="Google Shape;210;p9"/>
          <p:cNvSpPr txBox="1"/>
          <p:nvPr/>
        </p:nvSpPr>
        <p:spPr>
          <a:xfrm flipH="1">
            <a:off x="578198" y="3360536"/>
            <a:ext cx="4362101" cy="1053492"/>
          </a:xfrm>
          <a:prstGeom prst="rect">
            <a:avLst/>
          </a:prstGeom>
          <a:noFill/>
          <a:ln>
            <a:noFill/>
          </a:ln>
        </p:spPr>
        <p:txBody>
          <a:bodyPr spcFirstLastPara="1" wrap="square" lIns="91425" tIns="91425" rIns="91425" bIns="91425" anchor="t" anchorCtr="0">
            <a:noAutofit/>
          </a:bodyPr>
          <a:lstStyle/>
          <a:p>
            <a:pPr marL="171450" marR="0" lvl="0" indent="-171450" algn="just" rtl="0">
              <a:spcBef>
                <a:spcPts val="0"/>
              </a:spcBef>
              <a:spcAft>
                <a:spcPts val="0"/>
              </a:spcAft>
              <a:buClr>
                <a:schemeClr val="dk1"/>
              </a:buClr>
              <a:buSzPts val="1600"/>
              <a:buFont typeface="Wingdings" panose="05000000000000000000" pitchFamily="2" charset="2"/>
              <a:buChar char="q"/>
            </a:pPr>
            <a:r>
              <a:rPr lang="en-US" dirty="0">
                <a:solidFill>
                  <a:schemeClr val="tx1"/>
                </a:solidFill>
                <a:latin typeface="Arimo" panose="020B0604020202020204" pitchFamily="34" charset="0"/>
                <a:ea typeface="Arimo" panose="020B0604020202020204" pitchFamily="34" charset="0"/>
                <a:cs typeface="Arimo" panose="020B0604020202020204" pitchFamily="34" charset="0"/>
              </a:rPr>
              <a:t>The most common market segment type is the online market, while the least common is the aviation market segment.</a:t>
            </a:r>
            <a:endParaRPr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11" name="Google Shape;211;p9"/>
          <p:cNvSpPr txBox="1"/>
          <p:nvPr/>
        </p:nvSpPr>
        <p:spPr>
          <a:xfrm flipH="1">
            <a:off x="444876" y="729472"/>
            <a:ext cx="6209924" cy="1150128"/>
          </a:xfrm>
          <a:prstGeom prst="rect">
            <a:avLst/>
          </a:prstGeom>
          <a:noFill/>
          <a:ln>
            <a:noFill/>
          </a:ln>
        </p:spPr>
        <p:txBody>
          <a:bodyPr spcFirstLastPara="1" wrap="square" lIns="91425" tIns="91425" rIns="91425" bIns="91425" anchor="t" anchorCtr="0">
            <a:noAutofit/>
          </a:bodyPr>
          <a:lstStyle/>
          <a:p>
            <a:pPr marL="171450" marR="0" lvl="0" indent="-171450" algn="just" rtl="0">
              <a:spcBef>
                <a:spcPts val="0"/>
              </a:spcBef>
              <a:spcAft>
                <a:spcPts val="0"/>
              </a:spcAft>
              <a:buClr>
                <a:schemeClr val="dk1"/>
              </a:buClr>
              <a:buSzPts val="1600"/>
              <a:buFont typeface="Wingdings" panose="05000000000000000000" pitchFamily="2" charset="2"/>
              <a:buChar char="q"/>
            </a:pPr>
            <a:r>
              <a:rPr lang="en-US"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What is Lead Time?</a:t>
            </a:r>
          </a:p>
          <a:p>
            <a:pPr marL="171450" marR="0" lvl="0" indent="-171450" algn="just" rtl="0">
              <a:spcBef>
                <a:spcPts val="0"/>
              </a:spcBef>
              <a:spcAft>
                <a:spcPts val="0"/>
              </a:spcAft>
              <a:buClr>
                <a:schemeClr val="dk1"/>
              </a:buClr>
              <a:buSzPts val="1600"/>
              <a:buFont typeface="Wingdings" panose="05000000000000000000" pitchFamily="2" charset="2"/>
              <a:buChar char="Ø"/>
            </a:pPr>
            <a:r>
              <a:rPr lang="en-US" dirty="0">
                <a:solidFill>
                  <a:schemeClr val="tx1"/>
                </a:solidFill>
                <a:latin typeface="Arimo" panose="020B0604020202020204" pitchFamily="34" charset="0"/>
                <a:ea typeface="Arimo" panose="020B0604020202020204" pitchFamily="34" charset="0"/>
                <a:cs typeface="Arimo" panose="020B0604020202020204" pitchFamily="34" charset="0"/>
              </a:rPr>
              <a:t>Lead time is the number of days between the booking and arrival of the guests.</a:t>
            </a:r>
          </a:p>
          <a:p>
            <a:pPr marL="171450" marR="0" lvl="0" indent="-171450" algn="just" rtl="0">
              <a:spcBef>
                <a:spcPts val="0"/>
              </a:spcBef>
              <a:spcAft>
                <a:spcPts val="0"/>
              </a:spcAft>
              <a:buClr>
                <a:schemeClr val="dk1"/>
              </a:buClr>
              <a:buSzPts val="1600"/>
              <a:buFont typeface="Wingdings" panose="05000000000000000000" pitchFamily="2" charset="2"/>
              <a:buChar char="Ø"/>
            </a:pPr>
            <a:r>
              <a:rPr lang="en-US" dirty="0">
                <a:solidFill>
                  <a:schemeClr val="tx1"/>
                </a:solidFill>
                <a:latin typeface="Arimo" panose="020B0604020202020204" pitchFamily="34" charset="0"/>
                <a:ea typeface="Arimo" panose="020B0604020202020204" pitchFamily="34" charset="0"/>
                <a:cs typeface="Arimo" panose="020B0604020202020204" pitchFamily="34" charset="0"/>
              </a:rPr>
              <a:t>Now the Highest lead time was of 443 days.</a:t>
            </a:r>
          </a:p>
          <a:p>
            <a:pPr marL="171450" marR="0" lvl="0" indent="-171450" algn="just" rtl="0">
              <a:spcBef>
                <a:spcPts val="0"/>
              </a:spcBef>
              <a:spcAft>
                <a:spcPts val="0"/>
              </a:spcAft>
              <a:buClr>
                <a:schemeClr val="dk1"/>
              </a:buClr>
              <a:buSzPts val="1600"/>
              <a:buFont typeface="Wingdings" panose="05000000000000000000" pitchFamily="2" charset="2"/>
              <a:buChar char="Ø"/>
            </a:pPr>
            <a:r>
              <a:rPr lang="en-US" dirty="0">
                <a:solidFill>
                  <a:schemeClr val="tx1"/>
                </a:solidFill>
                <a:latin typeface="Arimo" panose="020B0604020202020204" pitchFamily="34" charset="0"/>
                <a:ea typeface="Arimo" panose="020B0604020202020204" pitchFamily="34" charset="0"/>
                <a:cs typeface="Arimo" panose="020B0604020202020204" pitchFamily="34" charset="0"/>
              </a:rPr>
              <a:t>While the Lowest lead time was of 0 days.</a:t>
            </a:r>
          </a:p>
          <a:p>
            <a:pPr marR="0" lvl="0" rtl="0">
              <a:spcBef>
                <a:spcPts val="0"/>
              </a:spcBef>
              <a:spcAft>
                <a:spcPts val="0"/>
              </a:spcAft>
              <a:buClr>
                <a:schemeClr val="dk1"/>
              </a:buClr>
              <a:buSzPts val="1600"/>
            </a:pPr>
            <a:endParaRPr lang="en-US" sz="1200" dirty="0">
              <a:solidFill>
                <a:schemeClr val="tx1"/>
              </a:solidFill>
              <a:latin typeface="Arimo" panose="020B0604020202020204" pitchFamily="34" charset="0"/>
              <a:ea typeface="Arimo" panose="020B0604020202020204" pitchFamily="34" charset="0"/>
              <a:cs typeface="Arimo" panose="020B0604020202020204" pitchFamily="34" charset="0"/>
            </a:endParaRPr>
          </a:p>
          <a:p>
            <a:pPr marL="171450" marR="0" lvl="0" indent="-171450" rtl="0">
              <a:spcBef>
                <a:spcPts val="0"/>
              </a:spcBef>
              <a:spcAft>
                <a:spcPts val="0"/>
              </a:spcAft>
              <a:buClr>
                <a:schemeClr val="dk1"/>
              </a:buClr>
              <a:buSzPts val="1600"/>
              <a:buFont typeface="Courier New" panose="02070309020205020404" pitchFamily="49" charset="0"/>
              <a:buChar char="o"/>
            </a:pPr>
            <a:endParaRPr sz="1200"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graphicFrame>
        <p:nvGraphicFramePr>
          <p:cNvPr id="10" name="Chart 9">
            <a:extLst>
              <a:ext uri="{FF2B5EF4-FFF2-40B4-BE49-F238E27FC236}">
                <a16:creationId xmlns:a16="http://schemas.microsoft.com/office/drawing/2014/main" id="{703409B2-9244-B61E-ED9C-906C509A50B2}"/>
              </a:ext>
            </a:extLst>
          </p:cNvPr>
          <p:cNvGraphicFramePr>
            <a:graphicFrameLocks/>
          </p:cNvGraphicFramePr>
          <p:nvPr>
            <p:extLst>
              <p:ext uri="{D42A27DB-BD31-4B8C-83A1-F6EECF244321}">
                <p14:modId xmlns:p14="http://schemas.microsoft.com/office/powerpoint/2010/main" val="675902373"/>
              </p:ext>
            </p:extLst>
          </p:nvPr>
        </p:nvGraphicFramePr>
        <p:xfrm>
          <a:off x="4940300" y="2224315"/>
          <a:ext cx="3815356" cy="2476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576943" y="232755"/>
            <a:ext cx="4715074" cy="9009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Bebas Neue"/>
              <a:buNone/>
            </a:pPr>
            <a:r>
              <a:rPr lang="en-US" sz="2800" b="1" dirty="0"/>
              <a:t>Total number of adults and children</a:t>
            </a:r>
          </a:p>
        </p:txBody>
      </p:sp>
      <p:sp>
        <p:nvSpPr>
          <p:cNvPr id="224" name="Google Shape;224;p10"/>
          <p:cNvSpPr txBox="1"/>
          <p:nvPr/>
        </p:nvSpPr>
        <p:spPr>
          <a:xfrm flipH="1">
            <a:off x="581030" y="2047664"/>
            <a:ext cx="3939467" cy="798430"/>
          </a:xfrm>
          <a:prstGeom prst="rect">
            <a:avLst/>
          </a:prstGeom>
          <a:noFill/>
          <a:ln>
            <a:noFill/>
          </a:ln>
        </p:spPr>
        <p:txBody>
          <a:bodyPr spcFirstLastPara="1" wrap="square" lIns="91425" tIns="91425" rIns="91425" bIns="91425" anchor="b" anchorCtr="0">
            <a:noAutofit/>
          </a:bodyPr>
          <a:lstStyle/>
          <a:p>
            <a:pPr marL="0" marR="0" lvl="0" indent="0" algn="l" rtl="0">
              <a:spcBef>
                <a:spcPts val="0"/>
              </a:spcBef>
              <a:spcAft>
                <a:spcPts val="0"/>
              </a:spcAft>
              <a:buClr>
                <a:schemeClr val="dk1"/>
              </a:buClr>
              <a:buSzPts val="2500"/>
              <a:buFont typeface="Bebas Neue"/>
              <a:buNone/>
            </a:pPr>
            <a:r>
              <a:rPr lang="en-US" sz="2400" b="1" dirty="0">
                <a:solidFill>
                  <a:schemeClr val="tx1"/>
                </a:solidFill>
                <a:latin typeface="Poppins ExtraBold" panose="00000900000000000000" pitchFamily="2" charset="0"/>
                <a:cs typeface="Poppins ExtraBold" panose="00000900000000000000" pitchFamily="2" charset="0"/>
                <a:sym typeface="Bebas Neue"/>
              </a:rPr>
              <a:t>Reservations for each month of the year</a:t>
            </a:r>
            <a:endParaRPr lang="en-US" sz="2400" b="1" dirty="0">
              <a:solidFill>
                <a:schemeClr val="tx1"/>
              </a:solidFill>
              <a:latin typeface="Poppins ExtraBold" panose="00000900000000000000" pitchFamily="2" charset="0"/>
              <a:cs typeface="Poppins ExtraBold" panose="00000900000000000000" pitchFamily="2" charset="0"/>
            </a:endParaRPr>
          </a:p>
        </p:txBody>
      </p:sp>
      <p:sp>
        <p:nvSpPr>
          <p:cNvPr id="225" name="Google Shape;225;p10"/>
          <p:cNvSpPr txBox="1"/>
          <p:nvPr/>
        </p:nvSpPr>
        <p:spPr>
          <a:xfrm flipH="1">
            <a:off x="576942" y="1315866"/>
            <a:ext cx="4592608" cy="743080"/>
          </a:xfrm>
          <a:prstGeom prst="rect">
            <a:avLst/>
          </a:prstGeom>
          <a:noFill/>
          <a:ln>
            <a:noFill/>
          </a:ln>
        </p:spPr>
        <p:txBody>
          <a:bodyPr spcFirstLastPara="1" wrap="square" lIns="91425" tIns="91425" rIns="91425" bIns="91425" anchor="t" anchorCtr="0">
            <a:noAutofit/>
          </a:bodyPr>
          <a:lstStyle/>
          <a:p>
            <a:pPr marL="171450" marR="0" lvl="0" indent="-171450" algn="just" rtl="0">
              <a:spcBef>
                <a:spcPts val="0"/>
              </a:spcBef>
              <a:spcAft>
                <a:spcPts val="0"/>
              </a:spcAft>
              <a:buClr>
                <a:schemeClr val="dk1"/>
              </a:buClr>
              <a:buSzPts val="1600"/>
              <a:buFont typeface="Wingdings" panose="05000000000000000000" pitchFamily="2" charset="2"/>
              <a:buChar char="q"/>
            </a:pPr>
            <a:r>
              <a:rPr lang="en-US"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There were a total of 69 children and 1316 adults across all reservations</a:t>
            </a:r>
            <a:endParaRPr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sp>
        <p:nvSpPr>
          <p:cNvPr id="227" name="Google Shape;227;p10"/>
          <p:cNvSpPr txBox="1"/>
          <p:nvPr/>
        </p:nvSpPr>
        <p:spPr>
          <a:xfrm flipH="1">
            <a:off x="576942" y="2827290"/>
            <a:ext cx="3602711" cy="2252709"/>
          </a:xfrm>
          <a:prstGeom prst="rect">
            <a:avLst/>
          </a:prstGeom>
          <a:noFill/>
          <a:ln>
            <a:noFill/>
          </a:ln>
        </p:spPr>
        <p:txBody>
          <a:bodyPr spcFirstLastPara="1" wrap="square" lIns="91425" tIns="91425" rIns="91425" bIns="91425" anchor="t" anchorCtr="0">
            <a:noAutofit/>
          </a:bodyPr>
          <a:lstStyle/>
          <a:p>
            <a:pPr marL="171450" marR="0" lvl="0" indent="-171450" algn="just" rtl="0">
              <a:spcBef>
                <a:spcPts val="0"/>
              </a:spcBef>
              <a:spcAft>
                <a:spcPts val="0"/>
              </a:spcAft>
              <a:buClr>
                <a:schemeClr val="dk1"/>
              </a:buClr>
              <a:buSzPts val="1600"/>
              <a:buFont typeface="Wingdings" panose="05000000000000000000" pitchFamily="2" charset="2"/>
              <a:buChar char="q"/>
            </a:pPr>
            <a:r>
              <a:rPr lang="en-US"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As seen fro</a:t>
            </a:r>
            <a:r>
              <a:rPr lang="en-US"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m the graph, in the year 2017 there were a fewer reservations at the beginning of the year, while there was a rise in the reservations after the month of June.</a:t>
            </a:r>
          </a:p>
          <a:p>
            <a:pPr marL="171450" marR="0" lvl="0" indent="-171450" algn="just" rtl="0">
              <a:spcBef>
                <a:spcPts val="0"/>
              </a:spcBef>
              <a:spcAft>
                <a:spcPts val="0"/>
              </a:spcAft>
              <a:buClr>
                <a:schemeClr val="dk1"/>
              </a:buClr>
              <a:buSzPts val="1600"/>
              <a:buFont typeface="Wingdings" panose="05000000000000000000" pitchFamily="2" charset="2"/>
              <a:buChar char="q"/>
            </a:pPr>
            <a:r>
              <a:rPr lang="en-US"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As for the year 2018, there were a total of 577 reservations and there was positive trend throughout the year. Also, the reservations were at peak in the month of June.</a:t>
            </a:r>
            <a:endParaRPr dirty="0">
              <a:solidFill>
                <a:schemeClr val="tx1"/>
              </a:solidFill>
              <a:latin typeface="Arimo" panose="020B0604020202020204" pitchFamily="34" charset="0"/>
              <a:ea typeface="Arimo" panose="020B0604020202020204" pitchFamily="34" charset="0"/>
              <a:cs typeface="Arimo" panose="020B0604020202020204" pitchFamily="34" charset="0"/>
            </a:endParaRPr>
          </a:p>
        </p:txBody>
      </p:sp>
      <p:graphicFrame>
        <p:nvGraphicFramePr>
          <p:cNvPr id="5" name="Table 4">
            <a:extLst>
              <a:ext uri="{FF2B5EF4-FFF2-40B4-BE49-F238E27FC236}">
                <a16:creationId xmlns:a16="http://schemas.microsoft.com/office/drawing/2014/main" id="{FB554AE2-9C18-55C0-A2DE-144301E7DFB1}"/>
              </a:ext>
            </a:extLst>
          </p:cNvPr>
          <p:cNvGraphicFramePr>
            <a:graphicFrameLocks noGrp="1"/>
          </p:cNvGraphicFramePr>
          <p:nvPr>
            <p:extLst>
              <p:ext uri="{D42A27DB-BD31-4B8C-83A1-F6EECF244321}">
                <p14:modId xmlns:p14="http://schemas.microsoft.com/office/powerpoint/2010/main" val="2025196528"/>
              </p:ext>
            </p:extLst>
          </p:nvPr>
        </p:nvGraphicFramePr>
        <p:xfrm>
          <a:off x="5806622" y="587829"/>
          <a:ext cx="2760435" cy="743080"/>
        </p:xfrm>
        <a:graphic>
          <a:graphicData uri="http://schemas.openxmlformats.org/drawingml/2006/table">
            <a:tbl>
              <a:tblPr>
                <a:tableStyleId>{A6DF7B9C-EBDF-46A0-83E7-B09A4955A7FC}</a:tableStyleId>
              </a:tblPr>
              <a:tblGrid>
                <a:gridCol w="1439090">
                  <a:extLst>
                    <a:ext uri="{9D8B030D-6E8A-4147-A177-3AD203B41FA5}">
                      <a16:colId xmlns:a16="http://schemas.microsoft.com/office/drawing/2014/main" val="2274151391"/>
                    </a:ext>
                  </a:extLst>
                </a:gridCol>
                <a:gridCol w="1321345">
                  <a:extLst>
                    <a:ext uri="{9D8B030D-6E8A-4147-A177-3AD203B41FA5}">
                      <a16:colId xmlns:a16="http://schemas.microsoft.com/office/drawing/2014/main" val="1007469321"/>
                    </a:ext>
                  </a:extLst>
                </a:gridCol>
              </a:tblGrid>
              <a:tr h="292618">
                <a:tc>
                  <a:txBody>
                    <a:bodyPr/>
                    <a:lstStyle/>
                    <a:p>
                      <a:pPr algn="ctr" fontAlgn="b"/>
                      <a:r>
                        <a:rPr lang="en-US" sz="1600" b="1" u="none" strike="noStrike" dirty="0">
                          <a:solidFill>
                            <a:schemeClr val="tx1"/>
                          </a:solidFill>
                          <a:effectLst/>
                        </a:rPr>
                        <a:t>Children</a:t>
                      </a:r>
                      <a:endParaRPr lang="en-US" sz="16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chemeClr val="tx1"/>
                          </a:solidFill>
                          <a:effectLst/>
                        </a:rPr>
                        <a:t>Adults</a:t>
                      </a:r>
                      <a:endParaRPr lang="en-US" sz="16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0675842"/>
                  </a:ext>
                </a:extLst>
              </a:tr>
              <a:tr h="450462">
                <a:tc>
                  <a:txBody>
                    <a:bodyPr/>
                    <a:lstStyle/>
                    <a:p>
                      <a:pPr algn="ctr" fontAlgn="b"/>
                      <a:r>
                        <a:rPr lang="en-US" sz="1600" b="1" u="none" strike="noStrike" dirty="0">
                          <a:solidFill>
                            <a:schemeClr val="tx1"/>
                          </a:solidFill>
                          <a:effectLst/>
                        </a:rPr>
                        <a:t>69</a:t>
                      </a:r>
                      <a:endParaRPr lang="en-US" sz="16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chemeClr val="tx1"/>
                          </a:solidFill>
                          <a:effectLst/>
                        </a:rPr>
                        <a:t>1316</a:t>
                      </a:r>
                      <a:endParaRPr lang="en-US" sz="1600" b="1"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575023"/>
                  </a:ext>
                </a:extLst>
              </a:tr>
            </a:tbl>
          </a:graphicData>
        </a:graphic>
      </p:graphicFrame>
      <p:graphicFrame>
        <p:nvGraphicFramePr>
          <p:cNvPr id="6" name="Chart 5">
            <a:extLst>
              <a:ext uri="{FF2B5EF4-FFF2-40B4-BE49-F238E27FC236}">
                <a16:creationId xmlns:a16="http://schemas.microsoft.com/office/drawing/2014/main" id="{D1657E41-70D0-8C43-E5C2-739E976B6019}"/>
              </a:ext>
            </a:extLst>
          </p:cNvPr>
          <p:cNvGraphicFramePr>
            <a:graphicFrameLocks/>
          </p:cNvGraphicFramePr>
          <p:nvPr>
            <p:extLst>
              <p:ext uri="{D42A27DB-BD31-4B8C-83A1-F6EECF244321}">
                <p14:modId xmlns:p14="http://schemas.microsoft.com/office/powerpoint/2010/main" val="2688560114"/>
              </p:ext>
            </p:extLst>
          </p:nvPr>
        </p:nvGraphicFramePr>
        <p:xfrm>
          <a:off x="4428926" y="2256176"/>
          <a:ext cx="4592608" cy="2687999"/>
        </p:xfrm>
        <a:graphic>
          <a:graphicData uri="http://schemas.openxmlformats.org/drawingml/2006/chart">
            <c:chart xmlns:c="http://schemas.openxmlformats.org/drawingml/2006/chart" xmlns:r="http://schemas.openxmlformats.org/officeDocument/2006/relationships" r:id="rId3"/>
          </a:graphicData>
        </a:graphic>
      </p:graphicFrame>
      <p:pic>
        <p:nvPicPr>
          <p:cNvPr id="3" name="Graphic 2" descr="Children with solid fill">
            <a:extLst>
              <a:ext uri="{FF2B5EF4-FFF2-40B4-BE49-F238E27FC236}">
                <a16:creationId xmlns:a16="http://schemas.microsoft.com/office/drawing/2014/main" id="{C5706758-9735-D54C-3EB9-EFF7EF54C8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29089" y="-159140"/>
            <a:ext cx="1294999" cy="1008225"/>
          </a:xfrm>
          <a:prstGeom prst="rect">
            <a:avLst/>
          </a:prstGeom>
        </p:spPr>
      </p:pic>
      <p:pic>
        <p:nvPicPr>
          <p:cNvPr id="7" name="Graphic 6" descr="Group with solid fill">
            <a:extLst>
              <a:ext uri="{FF2B5EF4-FFF2-40B4-BE49-F238E27FC236}">
                <a16:creationId xmlns:a16="http://schemas.microsoft.com/office/drawing/2014/main" id="{2B3B250B-23B4-8B12-D9C8-62DC9F3274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8372" y="-97408"/>
            <a:ext cx="1052486" cy="852668"/>
          </a:xfrm>
          <a:prstGeom prst="rect">
            <a:avLst/>
          </a:prstGeom>
        </p:spPr>
      </p:pic>
    </p:spTree>
  </p:cSld>
  <p:clrMapOvr>
    <a:masterClrMapping/>
  </p:clrMapOvr>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1070</Words>
  <Application>Microsoft Office PowerPoint</Application>
  <PresentationFormat>On-screen Show (16:9)</PresentationFormat>
  <Paragraphs>123</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Arimo</vt:lpstr>
      <vt:lpstr>Poppins ExtraBold</vt:lpstr>
      <vt:lpstr>Courier New</vt:lpstr>
      <vt:lpstr>Arial</vt:lpstr>
      <vt:lpstr>Wingdings</vt:lpstr>
      <vt:lpstr>Bebas Neue</vt:lpstr>
      <vt:lpstr>Calibri</vt:lpstr>
      <vt:lpstr>Anaheim</vt:lpstr>
      <vt:lpstr>Elegant Workplan by Slidesgo</vt:lpstr>
      <vt:lpstr>HOTEL  RESERVATION</vt:lpstr>
      <vt:lpstr>Table of contents</vt:lpstr>
      <vt:lpstr>Overview</vt:lpstr>
      <vt:lpstr>What does this dataset include?</vt:lpstr>
      <vt:lpstr>Total Reservations</vt:lpstr>
      <vt:lpstr>Average price per room</vt:lpstr>
      <vt:lpstr>Avg. number  of nights for each room type</vt:lpstr>
      <vt:lpstr>PowerPoint Presentation</vt:lpstr>
      <vt:lpstr>Total number of adults and children</vt:lpstr>
      <vt:lpstr>Average price per room : Involving Children</vt:lpstr>
      <vt:lpstr>Average price per room by Market Segment Type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Sohan Gurav</cp:lastModifiedBy>
  <cp:revision>20</cp:revision>
  <dcterms:created xsi:type="dcterms:W3CDTF">2021-10-12T08:06:43Z</dcterms:created>
  <dcterms:modified xsi:type="dcterms:W3CDTF">2024-03-17T06:45:26Z</dcterms:modified>
</cp:coreProperties>
</file>