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7" r:id="rId5"/>
    <p:sldId id="264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DD221E-75A7-4672-BFB8-E08C746D2664}">
          <p14:sldIdLst>
            <p14:sldId id="256"/>
          </p14:sldIdLst>
        </p14:section>
        <p14:section name="Untitled Section" id="{F87B7960-DF47-4B93-99A3-7B31913EC55D}">
          <p14:sldIdLst>
            <p14:sldId id="257"/>
            <p14:sldId id="269"/>
            <p14:sldId id="267"/>
            <p14:sldId id="264"/>
            <p14:sldId id="262"/>
            <p14:sldId id="263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mbed.org/handbook/Ethernet-Interfa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bed.org/cookbook/Homepage" TargetMode="External"/><Relationship Id="rId2" Type="http://schemas.openxmlformats.org/officeDocument/2006/relationships/hyperlink" Target="http://sccl.bibliocommons.com/item/show/1528415016_fast_and_effective_embedded_systems_desig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mbed.org/forum/mbed/topic/1239/" TargetMode="External"/><Relationship Id="rId4" Type="http://schemas.openxmlformats.org/officeDocument/2006/relationships/hyperlink" Target="http://developer.mbed.org/forum/mbed/topic/42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motion-monitoring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remotely over </a:t>
            </a:r>
            <a:r>
              <a:rPr lang="en-US" dirty="0" err="1"/>
              <a:t>W</a:t>
            </a:r>
            <a:r>
              <a:rPr lang="en-US" dirty="0" err="1" smtClean="0"/>
              <a:t>ebSocket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Sohani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r>
              <a:rPr lang="en-US" dirty="0" smtClean="0"/>
              <a:t>, Francine Craven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3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Set-up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87" y="1600200"/>
            <a:ext cx="3350025" cy="4525963"/>
          </a:xfrm>
        </p:spPr>
      </p:pic>
      <p:sp>
        <p:nvSpPr>
          <p:cNvPr id="6" name="Tex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Breadboard with MBED microcontroller, powered by laptop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Parallax PIR motion sensor connected to MBED GND, VOUT, and </a:t>
            </a:r>
            <a:r>
              <a:rPr lang="en-US" dirty="0" err="1" smtClean="0"/>
              <a:t>DigitalIn</a:t>
            </a:r>
            <a:r>
              <a:rPr lang="en-US" dirty="0" smtClean="0"/>
              <a:t> P6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Router connected to Internet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Ethernet cable connected to router and to MBED TD and RD pins</a:t>
            </a:r>
          </a:p>
        </p:txBody>
      </p:sp>
    </p:spTree>
    <p:extLst>
      <p:ext uri="{BB962C8B-B14F-4D97-AF65-F5344CB8AC3E}">
        <p14:creationId xmlns:p14="http://schemas.microsoft.com/office/powerpoint/2010/main" val="70518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Set-up with router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Router and cable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DHCP-assigned IP address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21685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IP address is 10.0.0.7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WebSocket</a:t>
            </a:r>
            <a:r>
              <a:rPr lang="en-US" dirty="0"/>
              <a:t> : INFO]</a:t>
            </a:r>
          </a:p>
          <a:p>
            <a:pPr marL="0" indent="0">
              <a:buNone/>
            </a:pPr>
            <a:r>
              <a:rPr lang="en-US" dirty="0"/>
              <a:t>host: sockets.mbed.org</a:t>
            </a:r>
          </a:p>
          <a:p>
            <a:pPr marL="0" indent="0">
              <a:buNone/>
            </a:pPr>
            <a:r>
              <a:rPr lang="en-US" dirty="0"/>
              <a:t>path: /</a:t>
            </a:r>
            <a:r>
              <a:rPr lang="en-US" dirty="0" err="1"/>
              <a:t>ws</a:t>
            </a:r>
            <a:r>
              <a:rPr lang="en-US" dirty="0"/>
              <a:t>/sensor/</a:t>
            </a:r>
            <a:r>
              <a:rPr lang="en-US" dirty="0" err="1"/>
              <a:t>rw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port: 443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5146" y="4343398"/>
            <a:ext cx="1605883" cy="217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4424" y="2250614"/>
            <a:ext cx="2725739" cy="2017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95533" y="4346789"/>
            <a:ext cx="1603375" cy="2166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13412" y="4275006"/>
            <a:ext cx="32781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Ethernet connection to MBED</a:t>
            </a:r>
            <a:r>
              <a:rPr lang="en-US" dirty="0" smtClean="0"/>
              <a:t>:</a:t>
            </a:r>
          </a:p>
          <a:p>
            <a:r>
              <a:rPr lang="en-US" dirty="0" smtClean="0"/>
              <a:t>RD</a:t>
            </a:r>
            <a:r>
              <a:rPr lang="en-US" dirty="0"/>
              <a:t>+ (35) Green</a:t>
            </a:r>
          </a:p>
          <a:p>
            <a:r>
              <a:rPr lang="en-US" dirty="0"/>
              <a:t>RD-(36) Green/White</a:t>
            </a:r>
          </a:p>
          <a:p>
            <a:r>
              <a:rPr lang="en-US" dirty="0"/>
              <a:t>TD+ (33) Orange</a:t>
            </a:r>
          </a:p>
          <a:p>
            <a:r>
              <a:rPr lang="en-US" dirty="0"/>
              <a:t>TD- (34) </a:t>
            </a:r>
            <a:r>
              <a:rPr lang="en-US" dirty="0" smtClean="0"/>
              <a:t>Orange/White</a:t>
            </a:r>
          </a:p>
          <a:p>
            <a:endParaRPr lang="en-US" dirty="0"/>
          </a:p>
          <a:p>
            <a:r>
              <a:rPr lang="en-US" b="1" dirty="0" smtClean="0"/>
              <a:t>Sensor connection to MBED</a:t>
            </a:r>
            <a:r>
              <a:rPr lang="en-US" dirty="0" smtClean="0"/>
              <a:t>: OUT connected to pin6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53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outputs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371600"/>
            <a:ext cx="2514869" cy="446086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Tera</a:t>
            </a:r>
            <a:r>
              <a:rPr lang="en-US" dirty="0" smtClean="0"/>
              <a:t> Term console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91200" y="1371600"/>
            <a:ext cx="1905000" cy="4571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Web browser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2514600"/>
            <a:ext cx="42672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4800600" y="2019299"/>
            <a:ext cx="388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http://sockets.mbed.org/sensor/viewer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38100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421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specifics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Parallax Passive Infra-Red motion sensor has 3 pins: GND, </a:t>
            </a:r>
            <a:r>
              <a:rPr lang="en-US" dirty="0" err="1" smtClean="0"/>
              <a:t>Vcc</a:t>
            </a:r>
            <a:r>
              <a:rPr lang="en-US" dirty="0" smtClean="0"/>
              <a:t>, OUT</a:t>
            </a:r>
          </a:p>
          <a:p>
            <a:r>
              <a:rPr lang="en-US" dirty="0" smtClean="0"/>
              <a:t>Data out is 1 if movement detected, 0 if not.</a:t>
            </a:r>
          </a:p>
          <a:p>
            <a:r>
              <a:rPr lang="en-US" dirty="0" smtClean="0"/>
              <a:t>Sensor stays lit for 5 seconds after trigger.</a:t>
            </a:r>
          </a:p>
          <a:p>
            <a:r>
              <a:rPr lang="en-US" dirty="0" smtClean="0"/>
              <a:t>Jumper setting: 30ft or 15ft max detection radius</a:t>
            </a:r>
          </a:p>
          <a:p>
            <a:r>
              <a:rPr lang="en-US" dirty="0" smtClean="0"/>
              <a:t>~180-degree sweep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56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Acquire components</a:t>
            </a:r>
          </a:p>
          <a:p>
            <a:r>
              <a:rPr lang="en-US" dirty="0"/>
              <a:t>Integrate sensor </a:t>
            </a:r>
            <a:r>
              <a:rPr lang="en-US" dirty="0" smtClean="0"/>
              <a:t>input, inspired by FEESD program </a:t>
            </a:r>
            <a:r>
              <a:rPr lang="en-US" dirty="0"/>
              <a:t>example </a:t>
            </a:r>
            <a:r>
              <a:rPr lang="en-US" dirty="0" smtClean="0"/>
              <a:t>7.9, bidirectional data transfer between UARTs</a:t>
            </a:r>
            <a:endParaRPr lang="en-US" dirty="0"/>
          </a:p>
          <a:p>
            <a:r>
              <a:rPr lang="en-US" dirty="0" smtClean="0"/>
              <a:t>Communicate over Ethernet:  inspired by http</a:t>
            </a:r>
            <a:r>
              <a:rPr lang="en-US" dirty="0"/>
              <a:t>://</a:t>
            </a:r>
            <a:r>
              <a:rPr lang="en-US" dirty="0" smtClean="0"/>
              <a:t>developer.mbed.org/handbook/Ethernet-Interface</a:t>
            </a:r>
            <a:endParaRPr lang="en-US" dirty="0"/>
          </a:p>
          <a:p>
            <a:r>
              <a:rPr lang="en-US" dirty="0"/>
              <a:t>Connect to </a:t>
            </a:r>
            <a:r>
              <a:rPr lang="en-US" dirty="0" smtClean="0"/>
              <a:t>Internet:  </a:t>
            </a:r>
            <a:r>
              <a:rPr lang="en-US" dirty="0"/>
              <a:t>inspired </a:t>
            </a:r>
            <a:r>
              <a:rPr lang="en-US" dirty="0" smtClean="0"/>
              <a:t>by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developer.mbed.org/handbook/Ethernet-Interface</a:t>
            </a:r>
            <a:r>
              <a:rPr lang="en-US" dirty="0"/>
              <a:t>,</a:t>
            </a:r>
            <a:r>
              <a:rPr lang="en-US" dirty="0" smtClean="0"/>
              <a:t> TCP </a:t>
            </a:r>
            <a:r>
              <a:rPr lang="en-US" dirty="0" err="1" smtClean="0"/>
              <a:t>HelloWorld</a:t>
            </a:r>
            <a:r>
              <a:rPr lang="en-US" dirty="0" smtClean="0"/>
              <a:t> example</a:t>
            </a:r>
            <a:endParaRPr lang="en-US" dirty="0"/>
          </a:p>
          <a:p>
            <a:r>
              <a:rPr lang="en-US" dirty="0"/>
              <a:t>Integrate </a:t>
            </a:r>
            <a:r>
              <a:rPr lang="en-US" dirty="0" err="1" smtClean="0"/>
              <a:t>WebSockets</a:t>
            </a:r>
            <a:r>
              <a:rPr lang="en-US" dirty="0" smtClean="0"/>
              <a:t>:  inspired by http</a:t>
            </a:r>
            <a:r>
              <a:rPr lang="en-US" dirty="0"/>
              <a:t>://</a:t>
            </a:r>
            <a:r>
              <a:rPr lang="en-US" dirty="0" smtClean="0"/>
              <a:t>developer.mbed.org/teams/mbed/code/Websocket_Ethernet_HelloWorld/</a:t>
            </a:r>
            <a:endParaRPr lang="en-US" dirty="0"/>
          </a:p>
          <a:p>
            <a:r>
              <a:rPr lang="en-US" dirty="0"/>
              <a:t>Display correct </a:t>
            </a:r>
            <a:r>
              <a:rPr lang="en-US" dirty="0" smtClean="0"/>
              <a:t>timestamp </a:t>
            </a:r>
            <a:r>
              <a:rPr lang="en-US" dirty="0"/>
              <a:t>with sensor reading</a:t>
            </a:r>
          </a:p>
        </p:txBody>
      </p:sp>
    </p:spTree>
    <p:extLst>
      <p:ext uri="{BB962C8B-B14F-4D97-AF65-F5344CB8AC3E}">
        <p14:creationId xmlns:p14="http://schemas.microsoft.com/office/powerpoint/2010/main" val="4239400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Bidirectional operation, with </a:t>
            </a:r>
            <a:r>
              <a:rPr lang="en-US" dirty="0" err="1"/>
              <a:t>Websocket</a:t>
            </a:r>
            <a:r>
              <a:rPr lang="en-US" dirty="0"/>
              <a:t> server running on </a:t>
            </a:r>
            <a:r>
              <a:rPr lang="en-US" dirty="0" err="1"/>
              <a:t>Mbed</a:t>
            </a:r>
            <a:r>
              <a:rPr lang="en-US" dirty="0"/>
              <a:t> and send messages from </a:t>
            </a:r>
            <a:r>
              <a:rPr lang="en-US" dirty="0" err="1"/>
              <a:t>websocket</a:t>
            </a:r>
            <a:r>
              <a:rPr lang="en-US" dirty="0"/>
              <a:t> client (browser) to control the system</a:t>
            </a:r>
          </a:p>
          <a:p>
            <a:r>
              <a:rPr lang="en-US" dirty="0" smtClean="0"/>
              <a:t>Interfacing with an RFID detector to turn off motion detection within 5-10 seconds of entering an apartment, for example. Additionally, interfacing with an alarm to indicate intruder.</a:t>
            </a:r>
            <a:endParaRPr lang="en-US" dirty="0"/>
          </a:p>
          <a:p>
            <a:r>
              <a:rPr lang="en-US" dirty="0" smtClean="0"/>
              <a:t>Liquid-crystal </a:t>
            </a:r>
            <a:r>
              <a:rPr lang="en-US" dirty="0"/>
              <a:t>display on the breadboard for reflecting </a:t>
            </a:r>
            <a:r>
              <a:rPr lang="en-US" dirty="0" smtClean="0"/>
              <a:t>motion detection </a:t>
            </a:r>
            <a:r>
              <a:rPr lang="en-US" dirty="0"/>
              <a:t>and </a:t>
            </a:r>
            <a:r>
              <a:rPr lang="en-US" dirty="0" smtClean="0"/>
              <a:t>local time.</a:t>
            </a:r>
            <a:endParaRPr lang="en-US" dirty="0"/>
          </a:p>
          <a:p>
            <a:r>
              <a:rPr lang="en-US" dirty="0"/>
              <a:t>Interface with Rest APIs to control the </a:t>
            </a:r>
            <a:r>
              <a:rPr lang="en-US" dirty="0" smtClean="0"/>
              <a:t>system from twitter and to send motion monitor reports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5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 and </a:t>
            </a:r>
            <a:r>
              <a:rPr lang="en-US" dirty="0"/>
              <a:t>a</a:t>
            </a:r>
            <a:r>
              <a:rPr lang="en-US" dirty="0" smtClean="0"/>
              <a:t>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 tooltip="Fast and Effective Embedded Systems Design - Applying the ARM Mbed (eBook)"/>
              </a:rPr>
              <a:t>Fast </a:t>
            </a:r>
            <a:r>
              <a:rPr lang="en-US" dirty="0">
                <a:hlinkClick r:id="rId2" tooltip="Fast and Effective Embedded Systems Design - Applying the ARM Mbed (eBook)"/>
              </a:rPr>
              <a:t>and Effective Embedded Systems </a:t>
            </a:r>
            <a:r>
              <a:rPr lang="en-US" dirty="0" smtClean="0">
                <a:hlinkClick r:id="rId2" tooltip="Fast and Effective Embedded Systems Design - Applying the ARM Mbed (eBook)"/>
              </a:rPr>
              <a:t>Design</a:t>
            </a:r>
            <a:r>
              <a:rPr lang="en-US" dirty="0" smtClean="0"/>
              <a:t>, 2012, </a:t>
            </a:r>
            <a:r>
              <a:rPr lang="en-US" dirty="0"/>
              <a:t>Rob </a:t>
            </a:r>
            <a:r>
              <a:rPr lang="en-US" dirty="0" err="1"/>
              <a:t>Toulson</a:t>
            </a:r>
            <a:r>
              <a:rPr lang="en-US" dirty="0"/>
              <a:t> and Tim </a:t>
            </a:r>
            <a:r>
              <a:rPr lang="en-US" dirty="0" err="1" smtClean="0"/>
              <a:t>Wilmshurst</a:t>
            </a:r>
            <a:r>
              <a:rPr lang="en-US" dirty="0" smtClean="0"/>
              <a:t>, Elsevier </a:t>
            </a:r>
            <a:r>
              <a:rPr lang="en-US" dirty="0"/>
              <a:t>Ltd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developer.mbed.org/cookbook/Homepage</a:t>
            </a:r>
            <a:r>
              <a:rPr lang="en-US" dirty="0" smtClean="0"/>
              <a:t>, and </a:t>
            </a:r>
            <a:r>
              <a:rPr lang="en-US" dirty="0" err="1" smtClean="0"/>
              <a:t>mbed</a:t>
            </a:r>
            <a:r>
              <a:rPr lang="en-US" dirty="0" smtClean="0"/>
              <a:t> developer community</a:t>
            </a:r>
          </a:p>
          <a:p>
            <a:r>
              <a:rPr lang="en-US" dirty="0"/>
              <a:t>http://www.parallax.com/downloads/pir-sensor-rev-b-product-guide</a:t>
            </a:r>
            <a:endParaRPr lang="en-US" dirty="0" smtClean="0"/>
          </a:p>
          <a:p>
            <a:r>
              <a:rPr lang="en-US" dirty="0" smtClean="0"/>
              <a:t>UCSC 4357 community</a:t>
            </a:r>
          </a:p>
          <a:p>
            <a:r>
              <a:rPr lang="en-US" dirty="0" smtClean="0"/>
              <a:t>Wikipedia –</a:t>
            </a:r>
          </a:p>
          <a:p>
            <a:pPr lvl="1"/>
            <a:r>
              <a:rPr lang="en-US" dirty="0" smtClean="0"/>
              <a:t> Getting started with Ethernet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://developer.mbed.org/forum/mbed/topic/423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Ethernet wiring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://developer.mbed.org/forum/mbed/topic/1239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1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363</Words>
  <Application>Microsoft Office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motion-monitoring system</vt:lpstr>
      <vt:lpstr>Set-up</vt:lpstr>
      <vt:lpstr>Set-up with router</vt:lpstr>
      <vt:lpstr>Visual outputs</vt:lpstr>
      <vt:lpstr>Sensor specifics</vt:lpstr>
      <vt:lpstr>Milestones</vt:lpstr>
      <vt:lpstr>Enhancements</vt:lpstr>
      <vt:lpstr>References and acknowledgements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motion-monitoring system</dc:title>
  <dc:creator>cravenf</dc:creator>
  <cp:lastModifiedBy>Rao, Sohani</cp:lastModifiedBy>
  <cp:revision>44</cp:revision>
  <dcterms:created xsi:type="dcterms:W3CDTF">2006-08-16T00:00:00Z</dcterms:created>
  <dcterms:modified xsi:type="dcterms:W3CDTF">2014-12-01T19:49:07Z</dcterms:modified>
</cp:coreProperties>
</file>