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498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832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554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436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246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392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666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96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9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232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3618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87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9926449" cy="261855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Exam Platform Application</a:t>
            </a:r>
            <a:endParaRPr lang="en-US" sz="5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28403" y="4543522"/>
            <a:ext cx="9926449" cy="1071095"/>
          </a:xfrm>
        </p:spPr>
        <p:txBody>
          <a:bodyPr/>
          <a:lstStyle/>
          <a:p>
            <a:pPr algn="r"/>
            <a:r>
              <a:rPr lang="en-US" dirty="0" smtClean="0"/>
              <a:t>	</a:t>
            </a:r>
            <a:r>
              <a:rPr lang="en-US" sz="2000" dirty="0" smtClean="0"/>
              <a:t>Sohan </a:t>
            </a:r>
            <a:r>
              <a:rPr lang="en-US" sz="2000" dirty="0" err="1" smtClean="0"/>
              <a:t>Kakatkar</a:t>
            </a:r>
            <a:endParaRPr lang="en-US" sz="2000" dirty="0" smtClean="0"/>
          </a:p>
          <a:p>
            <a:pPr algn="r"/>
            <a:r>
              <a:rPr lang="en-US" dirty="0" smtClean="0"/>
              <a:t>	VWITS Pune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110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441160" y="112713"/>
            <a:ext cx="9220865" cy="5254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Student Profile Update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161" y="860648"/>
            <a:ext cx="9220864" cy="492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0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173018" y="112713"/>
            <a:ext cx="10058400" cy="5254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Teacher home page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17" y="742241"/>
            <a:ext cx="10058400" cy="537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7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209965" y="112713"/>
            <a:ext cx="9374909" cy="5254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cs typeface="Akhbar MT" pitchFamily="2" charset="-78"/>
              </a:rPr>
              <a:t>Add new Question</a:t>
            </a:r>
            <a:endParaRPr lang="en-US" sz="2800" b="1" dirty="0">
              <a:cs typeface="Akhbar MT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65" y="804048"/>
            <a:ext cx="9374909" cy="49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2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997526" y="112713"/>
            <a:ext cx="9843243" cy="5254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Display result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7" y="665248"/>
            <a:ext cx="9843242" cy="542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819563" y="934355"/>
            <a:ext cx="8637073" cy="2541431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1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Content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68945"/>
            <a:ext cx="10370966" cy="3842328"/>
          </a:xfrm>
        </p:spPr>
        <p:txBody>
          <a:bodyPr>
            <a:normAutofit lnSpcReduction="10000"/>
          </a:bodyPr>
          <a:lstStyle/>
          <a:p>
            <a:r>
              <a:rPr lang="en-US" sz="1800" b="1" dirty="0" err="1" smtClean="0"/>
              <a:t>Index.jsp</a:t>
            </a:r>
            <a:r>
              <a:rPr lang="en-US" sz="1800" dirty="0" smtClean="0"/>
              <a:t> </a:t>
            </a:r>
            <a:r>
              <a:rPr lang="en-US" sz="1800" dirty="0" smtClean="0"/>
              <a:t>– </a:t>
            </a:r>
            <a:r>
              <a:rPr lang="en-US" sz="1800" dirty="0" smtClean="0"/>
              <a:t>Handles login activity of student and teacher</a:t>
            </a:r>
            <a:endParaRPr lang="en-US" sz="1800" dirty="0" smtClean="0"/>
          </a:p>
          <a:p>
            <a:r>
              <a:rPr lang="en-US" sz="1800" b="1" dirty="0" err="1" smtClean="0"/>
              <a:t>register.jsp</a:t>
            </a:r>
            <a:r>
              <a:rPr lang="en-US" sz="1800" dirty="0" smtClean="0"/>
              <a:t> – Handles registration of student and teacher</a:t>
            </a:r>
          </a:p>
          <a:p>
            <a:r>
              <a:rPr lang="en-US" sz="1800" b="1" dirty="0" err="1"/>
              <a:t>s</a:t>
            </a:r>
            <a:r>
              <a:rPr lang="en-US" sz="1800" b="1" dirty="0" err="1" smtClean="0"/>
              <a:t>tudenthome.jsp</a:t>
            </a:r>
            <a:r>
              <a:rPr lang="en-US" sz="1800" dirty="0" smtClean="0"/>
              <a:t> – Home page of student when </a:t>
            </a:r>
            <a:r>
              <a:rPr lang="en-US" sz="1800" dirty="0" smtClean="0"/>
              <a:t>successfully logged in</a:t>
            </a:r>
            <a:endParaRPr lang="en-US" sz="1800" dirty="0" smtClean="0"/>
          </a:p>
          <a:p>
            <a:r>
              <a:rPr lang="en-US" sz="1800" b="1" dirty="0" err="1" smtClean="0"/>
              <a:t>teacherhome.jsp</a:t>
            </a:r>
            <a:r>
              <a:rPr lang="en-US" sz="1800" dirty="0" smtClean="0"/>
              <a:t> – Home page of teacher </a:t>
            </a:r>
            <a:r>
              <a:rPr lang="en-US" sz="1800" dirty="0" smtClean="0"/>
              <a:t>when successfully logged in</a:t>
            </a:r>
            <a:endParaRPr lang="en-US" sz="1800" dirty="0" smtClean="0"/>
          </a:p>
          <a:p>
            <a:r>
              <a:rPr lang="en-US" sz="1800" b="1" dirty="0" err="1" smtClean="0"/>
              <a:t>Startexam.jsp</a:t>
            </a:r>
            <a:r>
              <a:rPr lang="en-US" sz="1800" b="1" dirty="0" smtClean="0"/>
              <a:t> </a:t>
            </a:r>
            <a:r>
              <a:rPr lang="en-US" sz="1800" dirty="0" smtClean="0"/>
              <a:t> - When the student logins, </a:t>
            </a:r>
            <a:r>
              <a:rPr lang="en-US" sz="1800" dirty="0" smtClean="0"/>
              <a:t>he/she can click </a:t>
            </a:r>
            <a:r>
              <a:rPr lang="en-US" sz="1800" dirty="0" smtClean="0"/>
              <a:t>on the start exam </a:t>
            </a:r>
            <a:r>
              <a:rPr lang="en-US" sz="1800" dirty="0" smtClean="0"/>
              <a:t>button which invokes </a:t>
            </a:r>
            <a:r>
              <a:rPr lang="en-US" sz="1800" b="1" dirty="0" err="1" smtClean="0"/>
              <a:t>startexam.jsp</a:t>
            </a:r>
            <a:r>
              <a:rPr lang="en-US" sz="1800" b="1" dirty="0" smtClean="0"/>
              <a:t> </a:t>
            </a:r>
            <a:r>
              <a:rPr lang="en-US" sz="1800" dirty="0" smtClean="0"/>
              <a:t>file which displays all the questions from database</a:t>
            </a:r>
          </a:p>
          <a:p>
            <a:r>
              <a:rPr lang="en-US" sz="1800" b="1" dirty="0" err="1" smtClean="0"/>
              <a:t>ResultForTeacher.jsp</a:t>
            </a:r>
            <a:r>
              <a:rPr lang="en-US" sz="1800" dirty="0"/>
              <a:t> </a:t>
            </a:r>
            <a:r>
              <a:rPr lang="en-US" sz="1800" dirty="0" smtClean="0"/>
              <a:t>– Displays the result of all candidates who appeared for exam</a:t>
            </a:r>
            <a:endParaRPr lang="en-US" sz="1800" b="1" dirty="0" smtClean="0"/>
          </a:p>
          <a:p>
            <a:r>
              <a:rPr lang="en-US" sz="1800" b="1" dirty="0" err="1" smtClean="0"/>
              <a:t>QuestionEdit.jsp</a:t>
            </a:r>
            <a:r>
              <a:rPr lang="en-US" sz="1800" dirty="0" smtClean="0"/>
              <a:t> – Allows teacher to fill a form to update existing questions</a:t>
            </a:r>
          </a:p>
          <a:p>
            <a:r>
              <a:rPr lang="en-US" sz="1800" b="1" dirty="0" err="1" smtClean="0"/>
              <a:t>ProfileUpdate.jsp</a:t>
            </a:r>
            <a:r>
              <a:rPr lang="en-US" sz="1800" b="1" dirty="0" smtClean="0"/>
              <a:t> – </a:t>
            </a:r>
            <a:r>
              <a:rPr lang="en-US" sz="1800" dirty="0" smtClean="0"/>
              <a:t>Enables students to update their profile using a form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47019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Controllers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sz="1800" dirty="0" smtClean="0"/>
              <a:t>[ </a:t>
            </a:r>
            <a:r>
              <a:rPr lang="en-US" sz="1800" dirty="0" err="1" smtClean="0"/>
              <a:t>com.vwits.controllers</a:t>
            </a:r>
            <a:r>
              <a:rPr lang="en-US" sz="1800" dirty="0" smtClean="0"/>
              <a:t>  </a:t>
            </a:r>
            <a:r>
              <a:rPr lang="en-US" sz="1800" dirty="0" smtClean="0"/>
              <a:t>]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12413"/>
          </a:xfrm>
        </p:spPr>
        <p:txBody>
          <a:bodyPr>
            <a:normAutofit fontScale="92500"/>
          </a:bodyPr>
          <a:lstStyle/>
          <a:p>
            <a:r>
              <a:rPr lang="en-US" sz="1800" b="1" dirty="0" err="1" smtClean="0"/>
              <a:t>LoginServlet</a:t>
            </a:r>
            <a:r>
              <a:rPr lang="en-US" sz="1800" b="1" dirty="0" smtClean="0"/>
              <a:t> </a:t>
            </a:r>
            <a:r>
              <a:rPr lang="en-US" sz="1800" dirty="0" smtClean="0"/>
              <a:t>– Handles login of the users from </a:t>
            </a:r>
            <a:r>
              <a:rPr lang="en-US" sz="1800" dirty="0" err="1" smtClean="0"/>
              <a:t>login.jsp</a:t>
            </a:r>
            <a:endParaRPr lang="en-US" sz="1800" dirty="0" smtClean="0"/>
          </a:p>
          <a:p>
            <a:r>
              <a:rPr lang="en-US" sz="1800" b="1" dirty="0" err="1" smtClean="0"/>
              <a:t>LogoutServlet</a:t>
            </a:r>
            <a:r>
              <a:rPr lang="en-US" sz="1800" b="1" dirty="0"/>
              <a:t> </a:t>
            </a:r>
            <a:r>
              <a:rPr lang="en-US" sz="1800" dirty="0" smtClean="0"/>
              <a:t>– Handles </a:t>
            </a:r>
            <a:r>
              <a:rPr lang="en-US" sz="1800" dirty="0" err="1" smtClean="0"/>
              <a:t>loging</a:t>
            </a:r>
            <a:r>
              <a:rPr lang="en-US" sz="1800" dirty="0" smtClean="0"/>
              <a:t> out of the users and invalidating the session.</a:t>
            </a:r>
          </a:p>
          <a:p>
            <a:r>
              <a:rPr lang="en-US" sz="1800" b="1" dirty="0" err="1" smtClean="0"/>
              <a:t>RegisterServlet</a:t>
            </a:r>
            <a:r>
              <a:rPr lang="en-US" sz="1800" b="1" dirty="0" smtClean="0"/>
              <a:t> </a:t>
            </a:r>
            <a:r>
              <a:rPr lang="en-US" sz="1800" dirty="0" smtClean="0"/>
              <a:t>– Handles the registration of the users from the </a:t>
            </a:r>
            <a:r>
              <a:rPr lang="en-US" sz="1800" dirty="0" err="1" smtClean="0"/>
              <a:t>register.jsp</a:t>
            </a:r>
            <a:endParaRPr lang="en-US" sz="1800" dirty="0" smtClean="0"/>
          </a:p>
          <a:p>
            <a:r>
              <a:rPr lang="en-US" sz="1800" b="1" dirty="0" err="1" smtClean="0"/>
              <a:t>ProcessExamServlet</a:t>
            </a:r>
            <a:r>
              <a:rPr lang="en-US" sz="1800" dirty="0" smtClean="0"/>
              <a:t> – When </a:t>
            </a:r>
            <a:r>
              <a:rPr lang="en-US" sz="1800" dirty="0" smtClean="0"/>
              <a:t>student </a:t>
            </a:r>
            <a:r>
              <a:rPr lang="en-US" sz="1800" dirty="0" smtClean="0"/>
              <a:t>submits the exams, the checking of the correct </a:t>
            </a:r>
            <a:r>
              <a:rPr lang="en-US" sz="1800" dirty="0" smtClean="0"/>
              <a:t>answers and </a:t>
            </a:r>
            <a:r>
              <a:rPr lang="en-US" sz="1800" dirty="0" smtClean="0"/>
              <a:t>result calculation</a:t>
            </a:r>
            <a:r>
              <a:rPr lang="en-US" sz="1800" dirty="0" smtClean="0"/>
              <a:t> </a:t>
            </a:r>
            <a:r>
              <a:rPr lang="en-US" sz="1800" dirty="0" smtClean="0"/>
              <a:t>is </a:t>
            </a:r>
            <a:r>
              <a:rPr lang="en-US" sz="1800" dirty="0" smtClean="0"/>
              <a:t>achieved</a:t>
            </a:r>
            <a:r>
              <a:rPr lang="en-US" sz="1800" dirty="0" smtClean="0"/>
              <a:t> </a:t>
            </a:r>
            <a:r>
              <a:rPr lang="en-US" sz="1800" dirty="0" smtClean="0"/>
              <a:t>by this servlet.</a:t>
            </a:r>
          </a:p>
          <a:p>
            <a:r>
              <a:rPr lang="en-US" sz="1800" b="1" dirty="0" err="1" smtClean="0"/>
              <a:t>InsertQuestionServlet</a:t>
            </a:r>
            <a:r>
              <a:rPr lang="en-US" sz="1800" dirty="0" smtClean="0"/>
              <a:t> </a:t>
            </a:r>
            <a:r>
              <a:rPr lang="en-US" sz="1800" dirty="0" smtClean="0"/>
              <a:t>– </a:t>
            </a:r>
            <a:r>
              <a:rPr lang="en-US" sz="1800" dirty="0" smtClean="0"/>
              <a:t>This servlet enables teacher to add a new question in the exam</a:t>
            </a:r>
          </a:p>
          <a:p>
            <a:r>
              <a:rPr lang="en-US" sz="1800" b="1" dirty="0" err="1" smtClean="0"/>
              <a:t>QuestionEditServlet</a:t>
            </a:r>
            <a:r>
              <a:rPr lang="en-US" sz="1800" dirty="0" smtClean="0"/>
              <a:t> </a:t>
            </a:r>
            <a:r>
              <a:rPr lang="en-US" sz="1800" dirty="0"/>
              <a:t>– This servlet enables teacher to </a:t>
            </a:r>
            <a:r>
              <a:rPr lang="en-US" sz="1800" dirty="0" smtClean="0"/>
              <a:t>edit an existing </a:t>
            </a:r>
            <a:r>
              <a:rPr lang="en-US" sz="1800" dirty="0"/>
              <a:t>question in the </a:t>
            </a:r>
            <a:r>
              <a:rPr lang="en-US" sz="1800" dirty="0" smtClean="0"/>
              <a:t>exam</a:t>
            </a:r>
            <a:endParaRPr lang="en-US" sz="1800" dirty="0" smtClean="0"/>
          </a:p>
          <a:p>
            <a:r>
              <a:rPr lang="en-US" sz="1800" b="1" dirty="0" err="1" smtClean="0"/>
              <a:t>StudentProfileServlet</a:t>
            </a:r>
            <a:r>
              <a:rPr lang="en-US" sz="1800" dirty="0" smtClean="0"/>
              <a:t> – This servlet handles the updating of student profile by student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46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28289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UTIL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[</a:t>
            </a:r>
            <a:r>
              <a:rPr lang="en-US" sz="1800" dirty="0" err="1" smtClean="0"/>
              <a:t>Com.vwits.util</a:t>
            </a:r>
            <a:r>
              <a:rPr lang="en-US" sz="1800" dirty="0" smtClean="0"/>
              <a:t>]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320532"/>
            <a:ext cx="9603275" cy="3450613"/>
          </a:xfrm>
        </p:spPr>
        <p:txBody>
          <a:bodyPr/>
          <a:lstStyle/>
          <a:p>
            <a:r>
              <a:rPr lang="en-US" b="1" dirty="0" smtClean="0"/>
              <a:t>MyDBConnection.java </a:t>
            </a:r>
            <a:r>
              <a:rPr lang="en-US" dirty="0" smtClean="0"/>
              <a:t>– This Java class handles all the database connectivity related operations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457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object</a:t>
            </a:r>
            <a:br>
              <a:rPr lang="en-US" dirty="0" smtClean="0"/>
            </a:br>
            <a:r>
              <a:rPr lang="en-US" sz="1800" dirty="0" smtClean="0"/>
              <a:t>[ </a:t>
            </a:r>
            <a:r>
              <a:rPr lang="en-US" sz="1800" dirty="0" err="1" smtClean="0"/>
              <a:t>com.vwits.dao</a:t>
            </a:r>
            <a:r>
              <a:rPr lang="en-US" sz="1800" dirty="0" smtClean="0"/>
              <a:t> ]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b="1" dirty="0" err="1" smtClean="0"/>
              <a:t>UserLogin</a:t>
            </a:r>
            <a:r>
              <a:rPr lang="en-US" sz="1800" b="1" dirty="0" smtClean="0"/>
              <a:t> – </a:t>
            </a:r>
            <a:r>
              <a:rPr lang="en-US" sz="1800" dirty="0" smtClean="0"/>
              <a:t>Stores the user and this file connects to the database and inserts record successfully.</a:t>
            </a:r>
          </a:p>
          <a:p>
            <a:r>
              <a:rPr lang="en-US" sz="1800" b="1" dirty="0" err="1" smtClean="0"/>
              <a:t>ResultDAO</a:t>
            </a:r>
            <a:r>
              <a:rPr lang="en-US" sz="1800" b="1" dirty="0" smtClean="0"/>
              <a:t> </a:t>
            </a:r>
            <a:r>
              <a:rPr lang="en-US" sz="1800" b="1" dirty="0" smtClean="0"/>
              <a:t>– </a:t>
            </a:r>
            <a:r>
              <a:rPr lang="en-US" sz="1800" dirty="0" smtClean="0"/>
              <a:t>Handles exam result and stores or update the score in DB</a:t>
            </a:r>
          </a:p>
          <a:p>
            <a:r>
              <a:rPr lang="en-US" sz="1800" b="1" dirty="0" err="1" smtClean="0"/>
              <a:t>QuestionsDAO</a:t>
            </a:r>
            <a:r>
              <a:rPr lang="en-US" sz="1800" b="1" dirty="0" smtClean="0"/>
              <a:t> – </a:t>
            </a:r>
            <a:r>
              <a:rPr lang="en-US" sz="1800" dirty="0" smtClean="0"/>
              <a:t>Fetches all questions and their correct </a:t>
            </a:r>
            <a:r>
              <a:rPr lang="en-US" sz="1800" dirty="0" err="1" smtClean="0"/>
              <a:t>ans</a:t>
            </a:r>
            <a:r>
              <a:rPr lang="en-US" sz="1800" dirty="0" smtClean="0"/>
              <a:t> from </a:t>
            </a:r>
            <a:r>
              <a:rPr lang="en-US" sz="1800" dirty="0" smtClean="0"/>
              <a:t>DB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20407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br>
              <a:rPr lang="en-US" dirty="0" smtClean="0"/>
            </a:br>
            <a:r>
              <a:rPr lang="en-US" sz="1800" dirty="0" smtClean="0"/>
              <a:t>[ </a:t>
            </a:r>
            <a:r>
              <a:rPr lang="en-US" sz="1800" dirty="0" err="1" smtClean="0"/>
              <a:t>com.vwits.model</a:t>
            </a:r>
            <a:r>
              <a:rPr lang="en-US" sz="1800" dirty="0" smtClean="0"/>
              <a:t> 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User.java – </a:t>
            </a:r>
            <a:r>
              <a:rPr lang="en-US" dirty="0" smtClean="0"/>
              <a:t>User </a:t>
            </a:r>
            <a:r>
              <a:rPr lang="en-US" dirty="0"/>
              <a:t>class file with getters, setter, constructors, </a:t>
            </a:r>
            <a:r>
              <a:rPr lang="en-US" dirty="0" err="1"/>
              <a:t>toString</a:t>
            </a:r>
            <a:r>
              <a:rPr lang="en-US" dirty="0"/>
              <a:t>, etc.</a:t>
            </a:r>
            <a:endParaRPr lang="en-US" b="1" dirty="0"/>
          </a:p>
          <a:p>
            <a:r>
              <a:rPr lang="en-US" b="1" dirty="0" smtClean="0"/>
              <a:t>Question.java </a:t>
            </a:r>
            <a:r>
              <a:rPr lang="en-US" b="1" dirty="0" smtClean="0"/>
              <a:t>– </a:t>
            </a:r>
            <a:r>
              <a:rPr lang="en-US" dirty="0" smtClean="0"/>
              <a:t>Question </a:t>
            </a:r>
            <a:r>
              <a:rPr lang="en-US" dirty="0"/>
              <a:t>class file with getters, setter, constructors, </a:t>
            </a:r>
            <a:r>
              <a:rPr lang="en-US" dirty="0" err="1"/>
              <a:t>toString</a:t>
            </a:r>
            <a:r>
              <a:rPr lang="en-US" dirty="0"/>
              <a:t>, etc.</a:t>
            </a:r>
            <a:endParaRPr lang="en-US" b="1" dirty="0"/>
          </a:p>
          <a:p>
            <a:r>
              <a:rPr lang="en-US" b="1" dirty="0" smtClean="0"/>
              <a:t>Result.java – </a:t>
            </a:r>
            <a:r>
              <a:rPr lang="en-US" dirty="0" smtClean="0"/>
              <a:t>Result class file with getters, setter, constructors, </a:t>
            </a:r>
            <a:r>
              <a:rPr lang="en-US" dirty="0" err="1" smtClean="0"/>
              <a:t>toString</a:t>
            </a:r>
            <a:r>
              <a:rPr lang="en-US" dirty="0" smtClean="0"/>
              <a:t>, etc.</a:t>
            </a:r>
          </a:p>
          <a:p>
            <a:r>
              <a:rPr lang="en-US" b="1" dirty="0" smtClean="0"/>
              <a:t>ExaminationLogin.java – </a:t>
            </a:r>
            <a:r>
              <a:rPr lang="en-US" dirty="0" smtClean="0"/>
              <a:t>Handles all the user related activities like insert, update, etc.</a:t>
            </a:r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737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690254" y="112713"/>
            <a:ext cx="9310255" cy="5254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Login</a:t>
            </a:r>
            <a:endParaRPr lang="en-US" sz="2800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53" y="1167245"/>
            <a:ext cx="9310255" cy="4694238"/>
          </a:xfrm>
        </p:spPr>
      </p:pic>
    </p:spTree>
    <p:extLst>
      <p:ext uri="{BB962C8B-B14F-4D97-AF65-F5344CB8AC3E}">
        <p14:creationId xmlns:p14="http://schemas.microsoft.com/office/powerpoint/2010/main" val="371609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70535" y="112713"/>
            <a:ext cx="9664765" cy="57943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Student Home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535" y="785091"/>
            <a:ext cx="9664765" cy="533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5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5041" y="112713"/>
            <a:ext cx="9415662" cy="5254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Exam Page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041" y="757669"/>
            <a:ext cx="9415662" cy="50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8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0</TotalTime>
  <Words>364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Akhbar MT</vt:lpstr>
      <vt:lpstr>Arial</vt:lpstr>
      <vt:lpstr>Century Gothic</vt:lpstr>
      <vt:lpstr>Gallery</vt:lpstr>
      <vt:lpstr>Exam Platform Application</vt:lpstr>
      <vt:lpstr>Web Content Files</vt:lpstr>
      <vt:lpstr>Controllers  [ com.vwits.controllers  ] </vt:lpstr>
      <vt:lpstr>UTIL  [Com.vwits.util]</vt:lpstr>
      <vt:lpstr>Data access object [ com.vwits.dao ] </vt:lpstr>
      <vt:lpstr>Model [ com.vwits.model ]</vt:lpstr>
      <vt:lpstr>Login</vt:lpstr>
      <vt:lpstr>Student Home</vt:lpstr>
      <vt:lpstr>Exam Page</vt:lpstr>
      <vt:lpstr>Student Profile Update</vt:lpstr>
      <vt:lpstr>Teacher home page</vt:lpstr>
      <vt:lpstr>Add new Question</vt:lpstr>
      <vt:lpstr>Display result</vt:lpstr>
      <vt:lpstr>Thank you</vt:lpstr>
    </vt:vector>
  </TitlesOfParts>
  <Company>Volkswagen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Examify</dc:title>
  <dc:creator>Agarwal, Divyank (EXTERN: Randstad)</dc:creator>
  <cp:lastModifiedBy>Kakatkar, Sohan (EXTERN: Randstad)</cp:lastModifiedBy>
  <cp:revision>14</cp:revision>
  <dcterms:created xsi:type="dcterms:W3CDTF">2020-12-08T02:58:19Z</dcterms:created>
  <dcterms:modified xsi:type="dcterms:W3CDTF">2020-12-08T08:36:24Z</dcterms:modified>
</cp:coreProperties>
</file>