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BC48-4F8D-E924-E318-1BDE21499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1D54A-CDF3-0AA9-03AF-9FE9068BB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CA0E6-A8B8-E801-E721-69AC90B4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DC5B-E040-4270-B964-38C262BE93F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4D22B-84C5-5BFB-4853-875F8012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C4D27-BF5B-4E38-513E-89E343AC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2C6-8921-4E21-B4C2-1C2598CC8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3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9AC3-7726-3DDE-F56E-8C5377DE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2C0C-A259-7120-0AFE-8A1B6D929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8CD2C-DB4C-9176-70EB-9BC53E79C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DC5B-E040-4270-B964-38C262BE93F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5792C-7B7C-FBD1-6669-F265A32A7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38EB1-5764-B820-EAC1-29D535FC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2C6-8921-4E21-B4C2-1C2598CC8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1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D97DD-5413-A96E-AE68-D6AF886ED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55F4B-C46F-02A4-2604-71617CB62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1DAAB-D654-AA48-7D38-998483625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DC5B-E040-4270-B964-38C262BE93F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25675-1498-4E2D-B7F2-86B89D9EE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39337-025B-2DEE-5D22-48346761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2C6-8921-4E21-B4C2-1C2598CC8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2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599D-3CDA-93AE-4CB8-FD85E562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4BC5A-203C-8504-DCB3-AEF9DEED0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CE406-1F08-5AF0-EBC8-C9A8D66B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DC5B-E040-4270-B964-38C262BE93F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962A4-519A-3CE8-9A5B-DA2A937A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2B9C5-84F0-FFE7-6CF5-7AD55661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2C6-8921-4E21-B4C2-1C2598CC8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8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074C-FF13-F468-8B7A-AB415EB9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8F4B6-1099-ED52-B032-D5AA3626B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68E7E-32CC-ECC3-C7B0-A67AAA321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DC5B-E040-4270-B964-38C262BE93F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F79BA-6E4A-B023-D3E2-49CDCE9B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C55B3-E41A-39A8-A375-302182AE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2C6-8921-4E21-B4C2-1C2598CC8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BD62-DCE8-D0F3-43E9-83C7165BC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14FF-876E-DA3C-FF32-A16C73CB5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5B844-9E4E-0BFC-3885-853462194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E50C3-4D62-66B4-73C0-9A7D64B3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DC5B-E040-4270-B964-38C262BE93F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5D176-03B2-C36B-8F92-584A0E99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902EE-AB43-85FE-D9CA-6F9CC4AF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2C6-8921-4E21-B4C2-1C2598CC8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5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29FFE-4DD3-86D2-DCED-457499559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51C7F-B77F-DFA0-4FFF-31E63D747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2662B-53F2-0C33-136A-8425C4093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A4E11-91D6-EF3C-07F6-7C8211D38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9B245-C454-A21F-0CDD-A6C69BF58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110DAB-344D-79BC-71B0-472F38049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DC5B-E040-4270-B964-38C262BE93F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0A12F-0D5C-42E3-0CD7-AF952420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813786-1BEE-31F4-C513-C1E16B14E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2C6-8921-4E21-B4C2-1C2598CC8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4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94D2-512E-24A2-106C-47B6F7B8B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11ACB3-4A96-DB22-FCD6-1A71045A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DC5B-E040-4270-B964-38C262BE93F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4CA7C-D87A-4574-CAC7-52182940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D6326-5BE0-5B48-540A-7E51CC44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2C6-8921-4E21-B4C2-1C2598CC8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4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5EC21-F199-191A-0D0A-110FDEFE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DC5B-E040-4270-B964-38C262BE93F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91CAF-4162-E882-2139-61C4F193D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D620C-9A9D-072D-15C9-804DBAA4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2C6-8921-4E21-B4C2-1C2598CC8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6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8191-F922-F4C6-35AC-A43E4AE8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FF878-BAF4-2164-DE2E-9391E3938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A7D3E-7038-8A42-F437-F37CCEAA9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2282A-06EF-A3B1-82C1-4ED3F189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DC5B-E040-4270-B964-38C262BE93F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926EC-7948-64D0-BF21-A47C49E6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E0A88-698D-F14A-0E61-1A8DF888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2C6-8921-4E21-B4C2-1C2598CC8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6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55F6B-E30B-967D-4956-574A1B47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3E3244-D070-A1CD-1617-1F34EE40F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C2583-F5E6-80D2-4C94-6AB2FE006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CBC09-D882-E0AF-274D-79C00491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DC5B-E040-4270-B964-38C262BE93F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E3370-134A-3595-89CF-E1B176D1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A4A0F-72BF-8488-221A-191DB414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2C6-8921-4E21-B4C2-1C2598CC8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1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2491CC-4400-DE27-A571-202C434D1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F8D65-B56E-95CB-2E9B-906474287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BB313-FE55-1B68-8EF0-BC2033290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3DC5B-E040-4270-B964-38C262BE93F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852BA-1A30-2AB5-49EA-F74D6D5AD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65B09-2B1F-3B09-95DC-055EED258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8F2C6-8921-4E21-B4C2-1C2598CC8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247A-1A38-FAE7-6C1B-0DA098F22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89B1E-7534-AFEF-B2A8-6D04FAF719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Sohan’s</a:t>
            </a:r>
            <a:r>
              <a:rPr lang="en-US" dirty="0"/>
              <a:t> Sluts</a:t>
            </a:r>
          </a:p>
        </p:txBody>
      </p:sp>
    </p:spTree>
    <p:extLst>
      <p:ext uri="{BB962C8B-B14F-4D97-AF65-F5344CB8AC3E}">
        <p14:creationId xmlns:p14="http://schemas.microsoft.com/office/powerpoint/2010/main" val="99075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C5FF-21B4-6D22-7746-52326293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11/13/2022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1FC12E-C3FF-CCEF-8348-2E121DECD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263" y="2062263"/>
            <a:ext cx="7474919" cy="47957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74A8F6-FCB5-B213-295D-B92F7C4E20CC}"/>
              </a:ext>
            </a:extLst>
          </p:cNvPr>
          <p:cNvSpPr txBox="1"/>
          <p:nvPr/>
        </p:nvSpPr>
        <p:spPr>
          <a:xfrm>
            <a:off x="1330037" y="2604655"/>
            <a:ext cx="232756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To do: Back Plate Removal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A82BD6-1AD9-11E5-E57C-9FE61DCFE1F7}"/>
              </a:ext>
            </a:extLst>
          </p:cNvPr>
          <p:cNvSpPr txBox="1"/>
          <p:nvPr/>
        </p:nvSpPr>
        <p:spPr>
          <a:xfrm>
            <a:off x="9621590" y="1553310"/>
            <a:ext cx="232756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Plates we need:</a:t>
            </a:r>
          </a:p>
          <a:p>
            <a:pPr algn="ctr"/>
            <a:r>
              <a:rPr lang="en-US" dirty="0"/>
              <a:t>1/8, ¼, 3/8, 1/2,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3154FF-C679-4810-23EE-95C6D49BB0CA}"/>
              </a:ext>
            </a:extLst>
          </p:cNvPr>
          <p:cNvCxnSpPr>
            <a:cxnSpLocks/>
          </p:cNvCxnSpPr>
          <p:nvPr/>
        </p:nvCxnSpPr>
        <p:spPr>
          <a:xfrm>
            <a:off x="2493818" y="3250986"/>
            <a:ext cx="1995055" cy="8684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1296DF-8602-7D3A-4C41-DCE3BC0C86D2}"/>
              </a:ext>
            </a:extLst>
          </p:cNvPr>
          <p:cNvSpPr txBox="1"/>
          <p:nvPr/>
        </p:nvSpPr>
        <p:spPr>
          <a:xfrm>
            <a:off x="9621590" y="4012029"/>
            <a:ext cx="232756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Wedge Design: need to make progress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85E984-B2B4-E88B-CE39-F7509CA2DF7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8346970" y="4335195"/>
            <a:ext cx="1274620" cy="5539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A94D3E-5EF9-DC35-6CA7-F9FFDDE41BD9}"/>
              </a:ext>
            </a:extLst>
          </p:cNvPr>
          <p:cNvSpPr txBox="1"/>
          <p:nvPr/>
        </p:nvSpPr>
        <p:spPr>
          <a:xfrm>
            <a:off x="-27707" y="5934670"/>
            <a:ext cx="281247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Current Weight 24.88 </a:t>
            </a:r>
            <a:r>
              <a:rPr lang="en-US" dirty="0" err="1"/>
              <a:t>lbs</a:t>
            </a:r>
            <a:endParaRPr lang="en-US" dirty="0"/>
          </a:p>
          <a:p>
            <a:pPr algn="ctr"/>
            <a:r>
              <a:rPr lang="en-US" dirty="0"/>
              <a:t>Need to factor in pulley, shaft, bearings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A155B0-2F66-4A5F-6566-AFEC716FC899}"/>
              </a:ext>
            </a:extLst>
          </p:cNvPr>
          <p:cNvSpPr txBox="1"/>
          <p:nvPr/>
        </p:nvSpPr>
        <p:spPr>
          <a:xfrm>
            <a:off x="9379135" y="6211669"/>
            <a:ext cx="281247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Update Weights:</a:t>
            </a:r>
          </a:p>
          <a:p>
            <a:pPr algn="ctr"/>
            <a:r>
              <a:rPr lang="en-US" dirty="0"/>
              <a:t>Wheels, Battery, Motors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9602A6B-A0B6-3E86-8FA5-3165B6553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59877"/>
            <a:ext cx="1204064" cy="240050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C960C5-EB4A-1537-1B45-A64B479D00E8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204064" y="4460131"/>
            <a:ext cx="4891936" cy="1982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86D082E-FE9E-1BD3-9EDD-FA911DB2A0F7}"/>
              </a:ext>
            </a:extLst>
          </p:cNvPr>
          <p:cNvSpPr txBox="1"/>
          <p:nvPr/>
        </p:nvSpPr>
        <p:spPr>
          <a:xfrm>
            <a:off x="6315366" y="1090523"/>
            <a:ext cx="271087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Weapon Geometry Redo:</a:t>
            </a:r>
          </a:p>
          <a:p>
            <a:pPr algn="ctr"/>
            <a:r>
              <a:rPr lang="en-US" dirty="0"/>
              <a:t>Same </a:t>
            </a:r>
            <a:r>
              <a:rPr lang="en-US" dirty="0" err="1"/>
              <a:t>Dia</a:t>
            </a:r>
            <a:endParaRPr lang="en-US" dirty="0"/>
          </a:p>
          <a:p>
            <a:pPr algn="ctr"/>
            <a:r>
              <a:rPr lang="en-US" dirty="0"/>
              <a:t>Two inch bore</a:t>
            </a:r>
          </a:p>
          <a:p>
            <a:pPr algn="ctr"/>
            <a:r>
              <a:rPr lang="en-US" dirty="0"/>
              <a:t>Tapered Roller Bearings</a:t>
            </a:r>
          </a:p>
          <a:p>
            <a:pPr algn="ctr"/>
            <a:r>
              <a:rPr lang="en-US" dirty="0"/>
              <a:t>6.04 </a:t>
            </a:r>
            <a:r>
              <a:rPr lang="en-US" dirty="0" err="1"/>
              <a:t>lbs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C861EB-2981-A199-624A-11FFF6A120C4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7300064" y="2567851"/>
            <a:ext cx="370738" cy="11173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17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94D4BE-1219-24B7-0FCD-FE639B3D7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72" y="2202073"/>
            <a:ext cx="5143946" cy="24538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1CD989-3192-BAAC-1301-520DAC722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67906"/>
            <a:ext cx="4595258" cy="4549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1CA9D1-8EA8-B697-2E65-FD8C3EA1AC3C}"/>
              </a:ext>
            </a:extLst>
          </p:cNvPr>
          <p:cNvSpPr txBox="1"/>
          <p:nvPr/>
        </p:nvSpPr>
        <p:spPr>
          <a:xfrm>
            <a:off x="4493137" y="1791855"/>
            <a:ext cx="232756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63/64</a:t>
            </a:r>
            <a:r>
              <a:rPr lang="en-US" baseline="30000" dirty="0"/>
              <a:t>th</a:t>
            </a:r>
            <a:r>
              <a:rPr lang="en-US" dirty="0"/>
              <a:t> for roller bearings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9C0629-870E-79CD-4C57-37DE7E210216}"/>
              </a:ext>
            </a:extLst>
          </p:cNvPr>
          <p:cNvCxnSpPr>
            <a:cxnSpLocks/>
          </p:cNvCxnSpPr>
          <p:nvPr/>
        </p:nvCxnSpPr>
        <p:spPr>
          <a:xfrm>
            <a:off x="5656918" y="2438186"/>
            <a:ext cx="1995055" cy="8684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E3B996-E894-5F10-C497-7AED9E41F57A}"/>
              </a:ext>
            </a:extLst>
          </p:cNvPr>
          <p:cNvSpPr txBox="1"/>
          <p:nvPr/>
        </p:nvSpPr>
        <p:spPr>
          <a:xfrm>
            <a:off x="1514410" y="5555674"/>
            <a:ext cx="23275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Thickness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DF04FF-AD6C-65AA-19A5-FF74C4F40BD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336800" y="3952949"/>
            <a:ext cx="341391" cy="16027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97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0D1EBB4-93E3-C110-3F0A-FED77A4DE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07302"/>
              </p:ext>
            </p:extLst>
          </p:nvPr>
        </p:nvGraphicFramePr>
        <p:xfrm>
          <a:off x="1452191" y="1676400"/>
          <a:ext cx="9287618" cy="3505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14283">
                  <a:extLst>
                    <a:ext uri="{9D8B030D-6E8A-4147-A177-3AD203B41FA5}">
                      <a16:colId xmlns:a16="http://schemas.microsoft.com/office/drawing/2014/main" val="5169956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476931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389922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3608617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249779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5636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Sohan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Mattyb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Joshua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88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Weapon Update?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526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 plate Modifications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18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Wedge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268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Weights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(Make Table)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758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Figure out AR Plates (Wedge and Weapon)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983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 encoders 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340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 modifications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173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420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113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Design Notes</vt:lpstr>
      <vt:lpstr>11/13/2022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Notes</dc:title>
  <dc:creator>Bielawski, Matthew G</dc:creator>
  <cp:lastModifiedBy>Bielawski, Matthew G</cp:lastModifiedBy>
  <cp:revision>1</cp:revision>
  <dcterms:created xsi:type="dcterms:W3CDTF">2022-11-13T22:13:29Z</dcterms:created>
  <dcterms:modified xsi:type="dcterms:W3CDTF">2022-11-13T22:47:37Z</dcterms:modified>
</cp:coreProperties>
</file>