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6fc2b786a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6fc2b786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6fc2b786a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6fc2b786a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6fc2b786a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6fc2b786a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6fc2b786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6fc2b786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6fc2b786a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6fc2b786a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6fc2b786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6fc2b786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6fc2b786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6fc2b786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6fc2b786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6fc2b786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6fc2b786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6fc2b786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6fc2b786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6fc2b786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6fc2b786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6fc2b786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6fc2b786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6fc2b786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6fc2b786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6fc2b786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6fc2b786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6fc2b786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CAPSTONE PROJECT</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BATTLE OF NEIGHBORHOODS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idx="1" type="body"/>
          </p:nvPr>
        </p:nvSpPr>
        <p:spPr>
          <a:xfrm>
            <a:off x="311700" y="237425"/>
            <a:ext cx="8520600" cy="333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202122"/>
                </a:solidFill>
              </a:rPr>
              <a:t>On visualizing the previous Bar Graph, we can clearly say that Manhattan has the highest number of Gyms and Fitness Centers.</a:t>
            </a:r>
            <a:endParaRPr sz="1500">
              <a:solidFill>
                <a:srgbClr val="202122"/>
              </a:solidFill>
            </a:endParaRPr>
          </a:p>
          <a:p>
            <a:pPr indent="0" lvl="0" marL="0" rtl="0" algn="l">
              <a:spcBef>
                <a:spcPts val="0"/>
              </a:spcBef>
              <a:spcAft>
                <a:spcPts val="1600"/>
              </a:spcAft>
              <a:buNone/>
            </a:pPr>
            <a:r>
              <a:rPr lang="en" sz="1500">
                <a:solidFill>
                  <a:srgbClr val="202122"/>
                </a:solidFill>
              </a:rPr>
              <a:t>We can also plot the number of Gyms/Fitness Centres for each Neighborhood in New York City: </a:t>
            </a:r>
            <a:endParaRPr sz="2200"/>
          </a:p>
        </p:txBody>
      </p:sp>
      <p:pic>
        <p:nvPicPr>
          <p:cNvPr id="140" name="Google Shape;140;p22"/>
          <p:cNvPicPr preferRelativeResize="0"/>
          <p:nvPr/>
        </p:nvPicPr>
        <p:blipFill>
          <a:blip r:embed="rId3">
            <a:alphaModFix/>
          </a:blip>
          <a:stretch>
            <a:fillRect/>
          </a:stretch>
        </p:blipFill>
        <p:spPr>
          <a:xfrm>
            <a:off x="2299675" y="1317000"/>
            <a:ext cx="4648200" cy="3562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3"/>
          <p:cNvSpPr txBox="1"/>
          <p:nvPr>
            <p:ph idx="1" type="body"/>
          </p:nvPr>
        </p:nvSpPr>
        <p:spPr>
          <a:xfrm>
            <a:off x="492925" y="742175"/>
            <a:ext cx="8142000" cy="382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rgbClr val="202122"/>
                </a:solidFill>
              </a:rPr>
              <a:t>From the above graph, we find that the top 5 neighborhoods have similar frequency and it is difficult for us to conclude which has the highest number. Thus, we analyze the neighborhoods of Manhattan and find out that all the neighborhoods have 1 gym or fitness center each. </a:t>
            </a:r>
            <a:endParaRPr sz="1700">
              <a:solidFill>
                <a:srgbClr val="202122"/>
              </a:solidFill>
            </a:endParaRPr>
          </a:p>
          <a:p>
            <a:pPr indent="0" lvl="0" marL="0" rtl="0" algn="ctr">
              <a:spcBef>
                <a:spcPts val="1600"/>
              </a:spcBef>
              <a:spcAft>
                <a:spcPts val="1600"/>
              </a:spcAft>
              <a:buNone/>
            </a:pPr>
            <a:r>
              <a:rPr lang="en" sz="1700">
                <a:solidFill>
                  <a:srgbClr val="202122"/>
                </a:solidFill>
              </a:rPr>
              <a:t>We will now plot all the neighborhoods of the borough of Manhattan which has one Gym or Fitness Center on a map of New York using Folium.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4"/>
          <p:cNvSpPr txBox="1"/>
          <p:nvPr>
            <p:ph idx="1" type="body"/>
          </p:nvPr>
        </p:nvSpPr>
        <p:spPr>
          <a:xfrm>
            <a:off x="311700" y="263325"/>
            <a:ext cx="8520600" cy="3339000"/>
          </a:xfrm>
          <a:prstGeom prst="rect">
            <a:avLst/>
          </a:prstGeom>
        </p:spPr>
        <p:txBody>
          <a:bodyPr anchorCtr="0" anchor="t" bIns="91425" lIns="91425" spcFirstLastPara="1" rIns="91425" wrap="square" tIns="91425">
            <a:noAutofit/>
          </a:bodyPr>
          <a:lstStyle/>
          <a:p>
            <a:pPr indent="-228600" lvl="0" marL="457200" rtl="0" algn="l">
              <a:spcBef>
                <a:spcPts val="1200"/>
              </a:spcBef>
              <a:spcAft>
                <a:spcPts val="0"/>
              </a:spcAft>
              <a:buNone/>
            </a:pPr>
            <a:r>
              <a:rPr lang="en" sz="1500">
                <a:solidFill>
                  <a:srgbClr val="202122"/>
                </a:solidFill>
              </a:rPr>
              <a:t>The image of the map is shown below:</a:t>
            </a:r>
            <a:endParaRPr sz="1500">
              <a:solidFill>
                <a:srgbClr val="202122"/>
              </a:solidFill>
            </a:endParaRPr>
          </a:p>
          <a:p>
            <a:pPr indent="0" lvl="0" marL="0" rtl="0" algn="l">
              <a:spcBef>
                <a:spcPts val="1200"/>
              </a:spcBef>
              <a:spcAft>
                <a:spcPts val="1600"/>
              </a:spcAft>
              <a:buNone/>
            </a:pPr>
            <a:r>
              <a:t/>
            </a:r>
            <a:endParaRPr sz="2200"/>
          </a:p>
        </p:txBody>
      </p:sp>
      <p:pic>
        <p:nvPicPr>
          <p:cNvPr id="151" name="Google Shape;151;p24"/>
          <p:cNvPicPr preferRelativeResize="0"/>
          <p:nvPr/>
        </p:nvPicPr>
        <p:blipFill>
          <a:blip r:embed="rId3">
            <a:alphaModFix/>
          </a:blip>
          <a:stretch>
            <a:fillRect/>
          </a:stretch>
        </p:blipFill>
        <p:spPr>
          <a:xfrm>
            <a:off x="1256150" y="819850"/>
            <a:ext cx="6431725" cy="4048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ctr">
              <a:spcBef>
                <a:spcPts val="1200"/>
              </a:spcBef>
              <a:spcAft>
                <a:spcPts val="0"/>
              </a:spcAft>
              <a:buNone/>
            </a:pPr>
            <a:r>
              <a:rPr lang="en" sz="1900">
                <a:solidFill>
                  <a:srgbClr val="202122"/>
                </a:solidFill>
              </a:rPr>
              <a:t>We can further use Foursquare API to find the rating of the all the Gyms and Fitness Centers in Manhattan. We can form a dataframe and analyze it. After visualization, we can select the few top rated Gyms and Fitness Centers. Then, we can suggest settlements in the nearby neighborhoods of the top rated Gyms and Fitness Centers.</a:t>
            </a:r>
            <a:endParaRPr sz="1900">
              <a:solidFill>
                <a:srgbClr val="202122"/>
              </a:solidFill>
            </a:endParaRPr>
          </a:p>
          <a:p>
            <a:pPr indent="0" lvl="0" marL="0" rtl="0" algn="ctr">
              <a:spcBef>
                <a:spcPts val="1200"/>
              </a:spcBef>
              <a:spcAft>
                <a:spcPts val="1600"/>
              </a:spcAft>
              <a:buNone/>
            </a:pPr>
            <a:r>
              <a:t/>
            </a:r>
            <a:endParaRPr sz="2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62" name="Google Shape;162;p26"/>
          <p:cNvSpPr txBox="1"/>
          <p:nvPr>
            <p:ph idx="1" type="body"/>
          </p:nvPr>
        </p:nvSpPr>
        <p:spPr>
          <a:xfrm>
            <a:off x="311700" y="1169475"/>
            <a:ext cx="8520600" cy="333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202122"/>
                </a:solidFill>
              </a:rPr>
              <a:t>I have successfully analyzed the data of various Gyms and Fitness Centers all across New York throughout this project based on the Boroughs and Neighborhoods they are located in. After analyzing and visualizing the data, I have come up with the conclusion that the borough of Manhattan has the highest number of Gyms and Fitness Centers in the city of New York. The data is also split up based on the neighborhoods of Manhattan. The Manhattan neighborhoods containing Gyms and Fitness Centers are plotted on a map of New York for visualization. This project can be further improved by collecting the ratings and tips of the Gyms and Fitness Centers and cluster the top rated ones. By doing so, we can filter the best neighborhoods for the settlements of athletes, sportspersons and gym rats. On an overview, I can conclude that this project serves as a solution for those who are looking to settle in neighborhoods in the New York City with good facilities of Gyms and Fitness Centers.</a:t>
            </a:r>
            <a:endParaRPr sz="1500">
              <a:solidFill>
                <a:srgbClr val="202122"/>
              </a:solidFill>
            </a:endParaRPr>
          </a:p>
          <a:p>
            <a:pPr indent="0" lvl="0" marL="0" rtl="0" algn="l">
              <a:lnSpc>
                <a:spcPct val="115000"/>
              </a:lnSpc>
              <a:spcBef>
                <a:spcPts val="0"/>
              </a:spcBef>
              <a:spcAft>
                <a:spcPts val="0"/>
              </a:spcAft>
              <a:buNone/>
            </a:pPr>
            <a:r>
              <a:t/>
            </a:r>
            <a:endParaRPr sz="1500">
              <a:solidFill>
                <a:srgbClr val="000000"/>
              </a:solidFill>
            </a:endParaRPr>
          </a:p>
          <a:p>
            <a:pPr indent="0" lvl="0" marL="0" rtl="0" algn="l">
              <a:spcBef>
                <a:spcPts val="0"/>
              </a:spcBef>
              <a:spcAft>
                <a:spcPts val="1600"/>
              </a:spcAft>
              <a:buNone/>
            </a:pPr>
            <a:r>
              <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63475" y="17994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300"/>
              <a:t>THANK YOU </a:t>
            </a:r>
            <a:r>
              <a:rPr b="1" lang="en" sz="3500">
                <a:solidFill>
                  <a:srgbClr val="222222"/>
                </a:solidFill>
                <a:highlight>
                  <a:srgbClr val="FFFFFF"/>
                </a:highlight>
                <a:latin typeface="Arial"/>
                <a:ea typeface="Arial"/>
                <a:cs typeface="Arial"/>
                <a:sym typeface="Arial"/>
              </a:rPr>
              <a:t>🙂</a:t>
            </a:r>
            <a:endParaRPr sz="3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rPr>
              <a:t>People from all over the globe tend to migrate to the New York City to enjoy the metropolis benefits of the city. Among all those migrated, are sportspersons, athletes, gym rats and keep-fit-fanatics. Most of them while migrating seem to be confused about which part of the city they should settle. Their major preference is well accessible gyms or fitness centres. This project will explore the city of New York and try to solve this problem.</a:t>
            </a:r>
            <a:endParaRPr sz="2000">
              <a:solidFill>
                <a:srgbClr val="000000"/>
              </a:solidFill>
            </a:endParaRPr>
          </a:p>
          <a:p>
            <a:pPr indent="0" lvl="0" marL="0" rtl="0" algn="l">
              <a:spcBef>
                <a:spcPts val="1600"/>
              </a:spcBef>
              <a:spcAft>
                <a:spcPts val="1600"/>
              </a:spcAft>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271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98" name="Google Shape;98;p15"/>
          <p:cNvSpPr txBox="1"/>
          <p:nvPr>
            <p:ph idx="1" type="body"/>
          </p:nvPr>
        </p:nvSpPr>
        <p:spPr>
          <a:xfrm>
            <a:off x="311700" y="922850"/>
            <a:ext cx="8520600" cy="3849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700">
                <a:solidFill>
                  <a:srgbClr val="000000"/>
                </a:solidFill>
              </a:rPr>
              <a:t>This project will explore the data and find solutions as follows:</a:t>
            </a:r>
            <a:endParaRPr sz="1700">
              <a:solidFill>
                <a:srgbClr val="000000"/>
              </a:solidFill>
            </a:endParaRPr>
          </a:p>
          <a:p>
            <a:pPr indent="-336550" lvl="0" marL="457200" rtl="0" algn="l">
              <a:spcBef>
                <a:spcPts val="1200"/>
              </a:spcBef>
              <a:spcAft>
                <a:spcPts val="0"/>
              </a:spcAft>
              <a:buClr>
                <a:srgbClr val="000000"/>
              </a:buClr>
              <a:buSzPts val="1700"/>
              <a:buChar char="●"/>
            </a:pPr>
            <a:r>
              <a:rPr lang="en" sz="1700">
                <a:solidFill>
                  <a:srgbClr val="000000"/>
                </a:solidFill>
              </a:rPr>
              <a:t>Visualize the city of New York on a map</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Explore and visualize the boroughs and neighborhoods in the city</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Explore Gyms and Fitness Centers in each borough</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Explore Gyms and Fitness Centers in each neighborhood</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Analyze the borough consisting the largest number of Gyms and Fitness Centers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Analyze the neighborhood consisting the largest number of Gyms and Fitness Centers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Select the preferred borough</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Visualize the borough and its neighborhood on maps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Find possible solutions of settling in the best possible neighborhood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SECTION</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t>For this project we need the following data:</a:t>
            </a:r>
            <a:endParaRPr/>
          </a:p>
          <a:p>
            <a:pPr indent="-342900" lvl="0" marL="457200" rtl="0" algn="l">
              <a:lnSpc>
                <a:spcPct val="200000"/>
              </a:lnSpc>
              <a:spcBef>
                <a:spcPts val="1600"/>
              </a:spcBef>
              <a:spcAft>
                <a:spcPts val="0"/>
              </a:spcAft>
              <a:buSzPts val="1800"/>
              <a:buChar char="●"/>
            </a:pPr>
            <a:r>
              <a:rPr lang="en"/>
              <a:t>New York City Data from a website</a:t>
            </a:r>
            <a:endParaRPr/>
          </a:p>
          <a:p>
            <a:pPr indent="-342900" lvl="0" marL="457200" rtl="0" algn="l">
              <a:lnSpc>
                <a:spcPct val="200000"/>
              </a:lnSpc>
              <a:spcBef>
                <a:spcPts val="0"/>
              </a:spcBef>
              <a:spcAft>
                <a:spcPts val="0"/>
              </a:spcAft>
              <a:buSzPts val="1800"/>
              <a:buChar char="●"/>
            </a:pPr>
            <a:r>
              <a:rPr lang="en"/>
              <a:t>Gyms and Fitness Centers in a neighborhood using Foursquare API</a:t>
            </a:r>
            <a:endParaRPr/>
          </a:p>
          <a:p>
            <a:pPr indent="-342900" lvl="0" marL="457200" rtl="0" algn="l">
              <a:lnSpc>
                <a:spcPct val="200000"/>
              </a:lnSpc>
              <a:spcBef>
                <a:spcPts val="0"/>
              </a:spcBef>
              <a:spcAft>
                <a:spcPts val="0"/>
              </a:spcAft>
              <a:buSzPts val="1800"/>
              <a:buChar char="●"/>
            </a:pPr>
            <a:r>
              <a:rPr lang="en"/>
              <a:t>Geospatial Data using Geocoders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download the JSON file from the website containing the New York City details, convert it to a Pandas dataframe, normalize it and drop the columns which are not required. The top five rows of the data frame looks like:</a:t>
            </a:r>
            <a:endParaRPr/>
          </a:p>
          <a:p>
            <a:pPr indent="0" lvl="0" marL="0" rtl="0" algn="l">
              <a:spcBef>
                <a:spcPts val="1600"/>
              </a:spcBef>
              <a:spcAft>
                <a:spcPts val="1600"/>
              </a:spcAft>
              <a:buNone/>
            </a:pPr>
            <a:r>
              <a:t/>
            </a:r>
            <a:endParaRPr/>
          </a:p>
        </p:txBody>
      </p:sp>
      <p:pic>
        <p:nvPicPr>
          <p:cNvPr id="111" name="Google Shape;111;p17"/>
          <p:cNvPicPr preferRelativeResize="0"/>
          <p:nvPr/>
        </p:nvPicPr>
        <p:blipFill>
          <a:blip r:embed="rId3">
            <a:alphaModFix/>
          </a:blip>
          <a:stretch>
            <a:fillRect/>
          </a:stretch>
        </p:blipFill>
        <p:spPr>
          <a:xfrm>
            <a:off x="2306503" y="2494078"/>
            <a:ext cx="4133875" cy="1894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rgbClr val="202122"/>
                </a:solidFill>
              </a:rPr>
              <a:t>Now that we have successfully cleaned our data and extracted the required features, we process to the following steps. We check the shape of our dataframe and find out that New York City has 5 boroughs and 306 neighborhoods. Using Geocode we can find the Latitude and Longitude of New York City by passing the address. Once we have found the Latitude and Longitude of New York City, we can plot a map of the city using Folium with markers having labels of Neighborhoods and Boroughs. </a:t>
            </a:r>
            <a:endParaRPr sz="1900">
              <a:solidFill>
                <a:srgbClr val="202122"/>
              </a:solidFill>
            </a:endParaRPr>
          </a:p>
          <a:p>
            <a:pPr indent="0" lvl="0" marL="0" rtl="0" algn="l">
              <a:spcBef>
                <a:spcPts val="0"/>
              </a:spcBef>
              <a:spcAft>
                <a:spcPts val="1600"/>
              </a:spcAft>
              <a:buNone/>
            </a:pPr>
            <a:r>
              <a:t/>
            </a:r>
            <a:endParaRPr sz="2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idx="1" type="body"/>
          </p:nvPr>
        </p:nvSpPr>
        <p:spPr>
          <a:xfrm>
            <a:off x="311700" y="246050"/>
            <a:ext cx="8520600" cy="333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solidFill>
                  <a:srgbClr val="202122"/>
                </a:solidFill>
              </a:rPr>
              <a:t>The plotted map looks like the following image:</a:t>
            </a:r>
            <a:endParaRPr sz="2100">
              <a:solidFill>
                <a:srgbClr val="202122"/>
              </a:solidFill>
            </a:endParaRPr>
          </a:p>
          <a:p>
            <a:pPr indent="0" lvl="0" marL="0" rtl="0" algn="l">
              <a:spcBef>
                <a:spcPts val="0"/>
              </a:spcBef>
              <a:spcAft>
                <a:spcPts val="1600"/>
              </a:spcAft>
              <a:buNone/>
            </a:pPr>
            <a:r>
              <a:t/>
            </a:r>
            <a:endParaRPr/>
          </a:p>
        </p:txBody>
      </p:sp>
      <p:pic>
        <p:nvPicPr>
          <p:cNvPr id="123" name="Google Shape;123;p19"/>
          <p:cNvPicPr preferRelativeResize="0"/>
          <p:nvPr/>
        </p:nvPicPr>
        <p:blipFill>
          <a:blip r:embed="rId3">
            <a:alphaModFix/>
          </a:blip>
          <a:stretch>
            <a:fillRect/>
          </a:stretch>
        </p:blipFill>
        <p:spPr>
          <a:xfrm>
            <a:off x="1509125" y="993277"/>
            <a:ext cx="6125750" cy="3883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idx="1" type="body"/>
          </p:nvPr>
        </p:nvSpPr>
        <p:spPr>
          <a:xfrm>
            <a:off x="311700" y="65165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900">
                <a:solidFill>
                  <a:srgbClr val="202122"/>
                </a:solidFill>
              </a:rPr>
              <a:t>Next, we define a function which takes in latitudes and longitudes of a place and return the names and IDs of all gyms and fitness centers within a specified radius of the place. With the help of the aforesaid function, we can find the names and IDs of all gyms and fitness centers within each neighborhood. The names and IDs are stored in a dataframe along with the Borough and Neighborhood. We can plot the number of Gyms and Fitness Centres for each Borough in New York City on a Bar Graph with the help of matplotlib.</a:t>
            </a:r>
            <a:endParaRPr sz="2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idx="1" type="body"/>
          </p:nvPr>
        </p:nvSpPr>
        <p:spPr>
          <a:xfrm>
            <a:off x="242675" y="33235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solidFill>
                  <a:srgbClr val="202122"/>
                </a:solidFill>
              </a:rPr>
              <a:t>The plot looks like the following image:</a:t>
            </a:r>
            <a:endParaRPr sz="2400"/>
          </a:p>
        </p:txBody>
      </p:sp>
      <p:pic>
        <p:nvPicPr>
          <p:cNvPr id="134" name="Google Shape;134;p21"/>
          <p:cNvPicPr preferRelativeResize="0"/>
          <p:nvPr/>
        </p:nvPicPr>
        <p:blipFill>
          <a:blip r:embed="rId3">
            <a:alphaModFix/>
          </a:blip>
          <a:stretch>
            <a:fillRect/>
          </a:stretch>
        </p:blipFill>
        <p:spPr>
          <a:xfrm>
            <a:off x="1624825" y="865025"/>
            <a:ext cx="5756300" cy="4018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