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16E-1E29-49EC-A20D-E70EA5A6B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B29F6-296D-46CA-BDE4-5F9AD397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3D363-4FD1-455D-9358-B0D00128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FEBB-3612-454D-AEFF-E48779F7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9398-5954-448A-8B5C-44B59C7F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BFFA-9C32-43FE-92A8-D60C74AE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9ED2A-7B77-4D49-9BFF-A8E1B702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7445-FF48-4D0F-B1A2-21923C26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D6D2-C2FD-41F6-9CBA-6362F580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3A26-EDB9-4EA8-B22F-8B8EE0A9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72973-128B-46DA-A3C8-F0072F48D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C4BCB-6474-4B82-B327-F17C8F5E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3CD0-7525-4F67-8E45-19EBA27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900-47EC-43E9-8E64-F880C6A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9E9D-F078-4399-B40B-65AB1FC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338-116F-4E93-8326-D32945D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DF8D-D8F5-4A36-B7BA-5C597733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3E09-E004-4459-B1F3-C4345264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1752-EDAF-4A2D-BEDD-3BBD0925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6F35-3550-484B-9747-ED3E91CE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91C9-6AE6-426C-A99B-0E5CF266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924B-7401-4795-A195-D3502A36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A189-B491-4285-991A-CDCC31F8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6663-A499-42BA-BDB5-B2FB7850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D2D9-C20E-451A-AFCF-2404CBF8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C0BB-802A-4A36-BBEE-8AFB08D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E5BF-9805-4184-81CD-FC595219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CA80-9A76-4A57-BFFA-B77E1169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94B4-4188-4FD1-82DA-0870C422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7234-B4D8-466C-B27D-6B220C73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C0911-B9D0-4C61-88CA-90942C96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8D0F-5D6C-43FB-BCB4-31FB416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3063-56EF-48E0-ABAC-3BDC8ADD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9F9C-E3C6-4718-9CF7-2E75C896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01D98-DE9F-469B-93AF-DE3A75F3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6300D-1DB6-4377-88A1-223AB2ED6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CCE13-5683-41E7-BD97-E36B7D5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CD593-AAAA-4316-9172-6C18A717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25D4F-5D86-4EE2-B834-F7E95B76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7A5-FDCA-4E84-8C80-ADDF663D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254E8-C17C-4495-9C78-99DDF3C0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FCB41-C297-4F51-BFF6-7637469E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3F07-D523-4C4B-8FA5-862A6F6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25C58-5643-482B-8025-6D04C44D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391D8-BB51-4C62-8616-00223206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68E6-9280-456F-9A96-DBCF9EC0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918F-078F-4061-82F7-2C743998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E357-5303-430E-AD44-9019CBDC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12E-D714-4030-80E1-DEF65C54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06B9C-84C2-4BB0-8911-C16EC634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E1F2-4673-47F1-A05E-8F1E25C7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248A-4552-46B6-BA75-A0DC3A1A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210-7C83-4667-9D15-BE0EB966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5C567-7D47-43BC-9526-7CD3B86C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913D5-57E9-487D-8674-C3FA457D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D4BD0-5DE2-44A8-B707-9ECE4ED6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D790-BADD-4433-B566-96A7B7C1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1AEF2-A69D-4571-BDC6-75431C1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9F89B-FB53-433F-A378-133EFC3E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2940-0A0D-4A7A-A8B3-F0A731EB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502D-EF50-4AF8-BCE7-B84B06B9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3208-02CA-41DA-B3D2-ACD5EDA15B7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D949-792A-4016-AAC9-14676DE4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4AB4-9F65-4237-BA75-9B76E18F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36C9-3F97-4FA6-B7FE-07A01C71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ABEB-6866-4DE9-A1F3-81BB958A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ED457-7A69-45C6-932A-E3C9257AC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Meaning, Causes, Types</a:t>
            </a:r>
          </a:p>
        </p:txBody>
      </p:sp>
    </p:spTree>
    <p:extLst>
      <p:ext uri="{BB962C8B-B14F-4D97-AF65-F5344CB8AC3E}">
        <p14:creationId xmlns:p14="http://schemas.microsoft.com/office/powerpoint/2010/main" val="13162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B5C77-A9AC-43AD-8CBA-E0C5E842A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"/>
          <a:stretch/>
        </p:blipFill>
        <p:spPr>
          <a:xfrm>
            <a:off x="2538413" y="619125"/>
            <a:ext cx="6764614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F3D00-8F10-44CF-95C9-C05BD97FB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55" y="0"/>
            <a:ext cx="6887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42798-2B0E-428F-8A09-65FE6C030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371061"/>
            <a:ext cx="11330609" cy="64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53B15-D0F1-46E6-8F0F-9B746AD4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8B7C5-DCA4-430C-AF5A-F58AE8EA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198783"/>
            <a:ext cx="11251096" cy="64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5C4A3-EB6D-4AE7-9298-E1043B9D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04937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79F58-1228-4C6A-A988-B83E3AD2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F0EFC-3DE6-4E04-B607-5EC5CD9D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B25AE-4A3B-4932-BD69-51A24B0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B1EA0B-5842-47CE-8AB9-F4F4E471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47837"/>
            <a:ext cx="5715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INFLATION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4</cp:revision>
  <dcterms:created xsi:type="dcterms:W3CDTF">2021-12-21T06:28:44Z</dcterms:created>
  <dcterms:modified xsi:type="dcterms:W3CDTF">2021-12-21T06:50:09Z</dcterms:modified>
</cp:coreProperties>
</file>