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70" r:id="rId5"/>
    <p:sldId id="259" r:id="rId6"/>
    <p:sldId id="282" r:id="rId7"/>
    <p:sldId id="260" r:id="rId8"/>
    <p:sldId id="283" r:id="rId9"/>
    <p:sldId id="285" r:id="rId10"/>
    <p:sldId id="275" r:id="rId11"/>
    <p:sldId id="284" r:id="rId12"/>
    <p:sldId id="287" r:id="rId13"/>
    <p:sldId id="269" r:id="rId14"/>
    <p:sldId id="272" r:id="rId15"/>
    <p:sldId id="286" r:id="rId16"/>
    <p:sldId id="273" r:id="rId17"/>
    <p:sldId id="271" r:id="rId18"/>
    <p:sldId id="276" r:id="rId19"/>
    <p:sldId id="274"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C959-4D43-43BD-BADA-60EDC7DBA2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81CB35-5035-4192-B6B1-2C5667B884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0D278A-836E-44C2-8B50-8F77FAF97F8F}"/>
              </a:ext>
            </a:extLst>
          </p:cNvPr>
          <p:cNvSpPr>
            <a:spLocks noGrp="1"/>
          </p:cNvSpPr>
          <p:nvPr>
            <p:ph type="dt" sz="half" idx="10"/>
          </p:nvPr>
        </p:nvSpPr>
        <p:spPr/>
        <p:txBody>
          <a:bodyPr/>
          <a:lstStyle/>
          <a:p>
            <a:fld id="{464AAE4F-9C72-4C3E-9220-806AE77DC593}" type="datetimeFigureOut">
              <a:rPr lang="en-US" smtClean="0"/>
              <a:t>12/21/2021</a:t>
            </a:fld>
            <a:endParaRPr lang="en-US"/>
          </a:p>
        </p:txBody>
      </p:sp>
      <p:sp>
        <p:nvSpPr>
          <p:cNvPr id="5" name="Footer Placeholder 4">
            <a:extLst>
              <a:ext uri="{FF2B5EF4-FFF2-40B4-BE49-F238E27FC236}">
                <a16:creationId xmlns:a16="http://schemas.microsoft.com/office/drawing/2014/main" id="{7A4E0285-1574-49D0-B49C-27AE0D6AF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A2EE8-DEAA-46F4-9146-53B976EDE6CA}"/>
              </a:ext>
            </a:extLst>
          </p:cNvPr>
          <p:cNvSpPr>
            <a:spLocks noGrp="1"/>
          </p:cNvSpPr>
          <p:nvPr>
            <p:ph type="sldNum" sz="quarter" idx="12"/>
          </p:nvPr>
        </p:nvSpPr>
        <p:spPr/>
        <p:txBody>
          <a:bodyPr/>
          <a:lstStyle/>
          <a:p>
            <a:fld id="{2A69D9A5-C58C-4E39-9C42-99047C426D10}" type="slidenum">
              <a:rPr lang="en-US" smtClean="0"/>
              <a:t>‹#›</a:t>
            </a:fld>
            <a:endParaRPr lang="en-US"/>
          </a:p>
        </p:txBody>
      </p:sp>
    </p:spTree>
    <p:extLst>
      <p:ext uri="{BB962C8B-B14F-4D97-AF65-F5344CB8AC3E}">
        <p14:creationId xmlns:p14="http://schemas.microsoft.com/office/powerpoint/2010/main" val="226141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1118-D6D4-4052-A685-4A00542320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D47B35-EB57-4323-BDFE-2A710C2AF7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7DF58-8268-41CA-828C-5CA8A156686E}"/>
              </a:ext>
            </a:extLst>
          </p:cNvPr>
          <p:cNvSpPr>
            <a:spLocks noGrp="1"/>
          </p:cNvSpPr>
          <p:nvPr>
            <p:ph type="dt" sz="half" idx="10"/>
          </p:nvPr>
        </p:nvSpPr>
        <p:spPr/>
        <p:txBody>
          <a:bodyPr/>
          <a:lstStyle/>
          <a:p>
            <a:fld id="{464AAE4F-9C72-4C3E-9220-806AE77DC593}" type="datetimeFigureOut">
              <a:rPr lang="en-US" smtClean="0"/>
              <a:t>12/21/2021</a:t>
            </a:fld>
            <a:endParaRPr lang="en-US"/>
          </a:p>
        </p:txBody>
      </p:sp>
      <p:sp>
        <p:nvSpPr>
          <p:cNvPr id="5" name="Footer Placeholder 4">
            <a:extLst>
              <a:ext uri="{FF2B5EF4-FFF2-40B4-BE49-F238E27FC236}">
                <a16:creationId xmlns:a16="http://schemas.microsoft.com/office/drawing/2014/main" id="{487CBD52-76EE-442B-9129-F97505AF1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E385F-BDBD-4681-AB9B-4244563EED12}"/>
              </a:ext>
            </a:extLst>
          </p:cNvPr>
          <p:cNvSpPr>
            <a:spLocks noGrp="1"/>
          </p:cNvSpPr>
          <p:nvPr>
            <p:ph type="sldNum" sz="quarter" idx="12"/>
          </p:nvPr>
        </p:nvSpPr>
        <p:spPr/>
        <p:txBody>
          <a:bodyPr/>
          <a:lstStyle/>
          <a:p>
            <a:fld id="{2A69D9A5-C58C-4E39-9C42-99047C426D10}" type="slidenum">
              <a:rPr lang="en-US" smtClean="0"/>
              <a:t>‹#›</a:t>
            </a:fld>
            <a:endParaRPr lang="en-US"/>
          </a:p>
        </p:txBody>
      </p:sp>
    </p:spTree>
    <p:extLst>
      <p:ext uri="{BB962C8B-B14F-4D97-AF65-F5344CB8AC3E}">
        <p14:creationId xmlns:p14="http://schemas.microsoft.com/office/powerpoint/2010/main" val="52912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5BD9B3-3B3C-4F7D-B75B-88582C6A95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5C49C2-5C7D-4588-ACFC-7096271412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339BB2-25A8-4999-B10F-4F024604AA7C}"/>
              </a:ext>
            </a:extLst>
          </p:cNvPr>
          <p:cNvSpPr>
            <a:spLocks noGrp="1"/>
          </p:cNvSpPr>
          <p:nvPr>
            <p:ph type="dt" sz="half" idx="10"/>
          </p:nvPr>
        </p:nvSpPr>
        <p:spPr/>
        <p:txBody>
          <a:bodyPr/>
          <a:lstStyle/>
          <a:p>
            <a:fld id="{464AAE4F-9C72-4C3E-9220-806AE77DC593}" type="datetimeFigureOut">
              <a:rPr lang="en-US" smtClean="0"/>
              <a:t>12/21/2021</a:t>
            </a:fld>
            <a:endParaRPr lang="en-US"/>
          </a:p>
        </p:txBody>
      </p:sp>
      <p:sp>
        <p:nvSpPr>
          <p:cNvPr id="5" name="Footer Placeholder 4">
            <a:extLst>
              <a:ext uri="{FF2B5EF4-FFF2-40B4-BE49-F238E27FC236}">
                <a16:creationId xmlns:a16="http://schemas.microsoft.com/office/drawing/2014/main" id="{7BFB2581-FF7F-45D2-B25A-32DBBA6D9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9644B-ED67-4037-A48B-AC683013D7D6}"/>
              </a:ext>
            </a:extLst>
          </p:cNvPr>
          <p:cNvSpPr>
            <a:spLocks noGrp="1"/>
          </p:cNvSpPr>
          <p:nvPr>
            <p:ph type="sldNum" sz="quarter" idx="12"/>
          </p:nvPr>
        </p:nvSpPr>
        <p:spPr/>
        <p:txBody>
          <a:bodyPr/>
          <a:lstStyle/>
          <a:p>
            <a:fld id="{2A69D9A5-C58C-4E39-9C42-99047C426D10}" type="slidenum">
              <a:rPr lang="en-US" smtClean="0"/>
              <a:t>‹#›</a:t>
            </a:fld>
            <a:endParaRPr lang="en-US"/>
          </a:p>
        </p:txBody>
      </p:sp>
    </p:spTree>
    <p:extLst>
      <p:ext uri="{BB962C8B-B14F-4D97-AF65-F5344CB8AC3E}">
        <p14:creationId xmlns:p14="http://schemas.microsoft.com/office/powerpoint/2010/main" val="251446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4D89-73D3-4B1B-B003-B0689C31E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9A643A-36D4-40B7-AED9-1A1FE289F0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5D1B6-08D9-4961-B685-993539E4280D}"/>
              </a:ext>
            </a:extLst>
          </p:cNvPr>
          <p:cNvSpPr>
            <a:spLocks noGrp="1"/>
          </p:cNvSpPr>
          <p:nvPr>
            <p:ph type="dt" sz="half" idx="10"/>
          </p:nvPr>
        </p:nvSpPr>
        <p:spPr/>
        <p:txBody>
          <a:bodyPr/>
          <a:lstStyle/>
          <a:p>
            <a:fld id="{464AAE4F-9C72-4C3E-9220-806AE77DC593}" type="datetimeFigureOut">
              <a:rPr lang="en-US" smtClean="0"/>
              <a:t>12/21/2021</a:t>
            </a:fld>
            <a:endParaRPr lang="en-US"/>
          </a:p>
        </p:txBody>
      </p:sp>
      <p:sp>
        <p:nvSpPr>
          <p:cNvPr id="5" name="Footer Placeholder 4">
            <a:extLst>
              <a:ext uri="{FF2B5EF4-FFF2-40B4-BE49-F238E27FC236}">
                <a16:creationId xmlns:a16="http://schemas.microsoft.com/office/drawing/2014/main" id="{06AF2DC7-3E80-44FC-9729-093C56A75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1801B-E406-4966-92B8-8C009F00E4A0}"/>
              </a:ext>
            </a:extLst>
          </p:cNvPr>
          <p:cNvSpPr>
            <a:spLocks noGrp="1"/>
          </p:cNvSpPr>
          <p:nvPr>
            <p:ph type="sldNum" sz="quarter" idx="12"/>
          </p:nvPr>
        </p:nvSpPr>
        <p:spPr/>
        <p:txBody>
          <a:bodyPr/>
          <a:lstStyle/>
          <a:p>
            <a:fld id="{2A69D9A5-C58C-4E39-9C42-99047C426D10}" type="slidenum">
              <a:rPr lang="en-US" smtClean="0"/>
              <a:t>‹#›</a:t>
            </a:fld>
            <a:endParaRPr lang="en-US"/>
          </a:p>
        </p:txBody>
      </p:sp>
    </p:spTree>
    <p:extLst>
      <p:ext uri="{BB962C8B-B14F-4D97-AF65-F5344CB8AC3E}">
        <p14:creationId xmlns:p14="http://schemas.microsoft.com/office/powerpoint/2010/main" val="43078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FE61-A443-46C2-A2C4-41120C7F7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6CE957-8CFA-4738-8E32-0179891B0B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34658C-A589-4887-BB34-4037247CC7C9}"/>
              </a:ext>
            </a:extLst>
          </p:cNvPr>
          <p:cNvSpPr>
            <a:spLocks noGrp="1"/>
          </p:cNvSpPr>
          <p:nvPr>
            <p:ph type="dt" sz="half" idx="10"/>
          </p:nvPr>
        </p:nvSpPr>
        <p:spPr/>
        <p:txBody>
          <a:bodyPr/>
          <a:lstStyle/>
          <a:p>
            <a:fld id="{464AAE4F-9C72-4C3E-9220-806AE77DC593}" type="datetimeFigureOut">
              <a:rPr lang="en-US" smtClean="0"/>
              <a:t>12/21/2021</a:t>
            </a:fld>
            <a:endParaRPr lang="en-US"/>
          </a:p>
        </p:txBody>
      </p:sp>
      <p:sp>
        <p:nvSpPr>
          <p:cNvPr id="5" name="Footer Placeholder 4">
            <a:extLst>
              <a:ext uri="{FF2B5EF4-FFF2-40B4-BE49-F238E27FC236}">
                <a16:creationId xmlns:a16="http://schemas.microsoft.com/office/drawing/2014/main" id="{45CF5D7B-8028-4C19-AFA0-36156A520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CED01-3040-4D72-AC01-BAA35E723719}"/>
              </a:ext>
            </a:extLst>
          </p:cNvPr>
          <p:cNvSpPr>
            <a:spLocks noGrp="1"/>
          </p:cNvSpPr>
          <p:nvPr>
            <p:ph type="sldNum" sz="quarter" idx="12"/>
          </p:nvPr>
        </p:nvSpPr>
        <p:spPr/>
        <p:txBody>
          <a:bodyPr/>
          <a:lstStyle/>
          <a:p>
            <a:fld id="{2A69D9A5-C58C-4E39-9C42-99047C426D10}" type="slidenum">
              <a:rPr lang="en-US" smtClean="0"/>
              <a:t>‹#›</a:t>
            </a:fld>
            <a:endParaRPr lang="en-US"/>
          </a:p>
        </p:txBody>
      </p:sp>
    </p:spTree>
    <p:extLst>
      <p:ext uri="{BB962C8B-B14F-4D97-AF65-F5344CB8AC3E}">
        <p14:creationId xmlns:p14="http://schemas.microsoft.com/office/powerpoint/2010/main" val="331380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65E9-D02A-40C3-B3AB-37679BA89F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1703AF-8FC0-4275-B1C4-D868812DB0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E4819F-38E0-4C4E-9020-2BD0CAF181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5F3923-08A3-412E-99CE-07149F33B9E8}"/>
              </a:ext>
            </a:extLst>
          </p:cNvPr>
          <p:cNvSpPr>
            <a:spLocks noGrp="1"/>
          </p:cNvSpPr>
          <p:nvPr>
            <p:ph type="dt" sz="half" idx="10"/>
          </p:nvPr>
        </p:nvSpPr>
        <p:spPr/>
        <p:txBody>
          <a:bodyPr/>
          <a:lstStyle/>
          <a:p>
            <a:fld id="{464AAE4F-9C72-4C3E-9220-806AE77DC593}" type="datetimeFigureOut">
              <a:rPr lang="en-US" smtClean="0"/>
              <a:t>12/21/2021</a:t>
            </a:fld>
            <a:endParaRPr lang="en-US"/>
          </a:p>
        </p:txBody>
      </p:sp>
      <p:sp>
        <p:nvSpPr>
          <p:cNvPr id="6" name="Footer Placeholder 5">
            <a:extLst>
              <a:ext uri="{FF2B5EF4-FFF2-40B4-BE49-F238E27FC236}">
                <a16:creationId xmlns:a16="http://schemas.microsoft.com/office/drawing/2014/main" id="{E2582CD7-6F69-4F7C-99F9-053B53618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B178FA-A3BD-494C-91EE-8777F4202AC9}"/>
              </a:ext>
            </a:extLst>
          </p:cNvPr>
          <p:cNvSpPr>
            <a:spLocks noGrp="1"/>
          </p:cNvSpPr>
          <p:nvPr>
            <p:ph type="sldNum" sz="quarter" idx="12"/>
          </p:nvPr>
        </p:nvSpPr>
        <p:spPr/>
        <p:txBody>
          <a:bodyPr/>
          <a:lstStyle/>
          <a:p>
            <a:fld id="{2A69D9A5-C58C-4E39-9C42-99047C426D10}" type="slidenum">
              <a:rPr lang="en-US" smtClean="0"/>
              <a:t>‹#›</a:t>
            </a:fld>
            <a:endParaRPr lang="en-US"/>
          </a:p>
        </p:txBody>
      </p:sp>
    </p:spTree>
    <p:extLst>
      <p:ext uri="{BB962C8B-B14F-4D97-AF65-F5344CB8AC3E}">
        <p14:creationId xmlns:p14="http://schemas.microsoft.com/office/powerpoint/2010/main" val="2016179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2CCD-7F44-4213-8810-A2303AD511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1C7AD-E28B-4343-BDFF-5525617421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0A3E6-0D0F-4B45-9140-7BC54E0A85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83106-B28A-4C39-83A3-558086F17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D894D8-3BEA-466C-8600-8A92DC29D4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83001C-F799-40DB-8555-C432CA4B30ED}"/>
              </a:ext>
            </a:extLst>
          </p:cNvPr>
          <p:cNvSpPr>
            <a:spLocks noGrp="1"/>
          </p:cNvSpPr>
          <p:nvPr>
            <p:ph type="dt" sz="half" idx="10"/>
          </p:nvPr>
        </p:nvSpPr>
        <p:spPr/>
        <p:txBody>
          <a:bodyPr/>
          <a:lstStyle/>
          <a:p>
            <a:fld id="{464AAE4F-9C72-4C3E-9220-806AE77DC593}" type="datetimeFigureOut">
              <a:rPr lang="en-US" smtClean="0"/>
              <a:t>12/21/2021</a:t>
            </a:fld>
            <a:endParaRPr lang="en-US"/>
          </a:p>
        </p:txBody>
      </p:sp>
      <p:sp>
        <p:nvSpPr>
          <p:cNvPr id="8" name="Footer Placeholder 7">
            <a:extLst>
              <a:ext uri="{FF2B5EF4-FFF2-40B4-BE49-F238E27FC236}">
                <a16:creationId xmlns:a16="http://schemas.microsoft.com/office/drawing/2014/main" id="{375DF7E5-CD60-49B2-9234-B1CD105FA8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4A9D9C-EAA0-4017-8BAE-7F6D455B21D3}"/>
              </a:ext>
            </a:extLst>
          </p:cNvPr>
          <p:cNvSpPr>
            <a:spLocks noGrp="1"/>
          </p:cNvSpPr>
          <p:nvPr>
            <p:ph type="sldNum" sz="quarter" idx="12"/>
          </p:nvPr>
        </p:nvSpPr>
        <p:spPr/>
        <p:txBody>
          <a:bodyPr/>
          <a:lstStyle/>
          <a:p>
            <a:fld id="{2A69D9A5-C58C-4E39-9C42-99047C426D10}" type="slidenum">
              <a:rPr lang="en-US" smtClean="0"/>
              <a:t>‹#›</a:t>
            </a:fld>
            <a:endParaRPr lang="en-US"/>
          </a:p>
        </p:txBody>
      </p:sp>
    </p:spTree>
    <p:extLst>
      <p:ext uri="{BB962C8B-B14F-4D97-AF65-F5344CB8AC3E}">
        <p14:creationId xmlns:p14="http://schemas.microsoft.com/office/powerpoint/2010/main" val="2247255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B4F2-1A70-4B29-8F13-C1509F55D4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06308D-9687-4AFA-8EB8-118F1610ECCC}"/>
              </a:ext>
            </a:extLst>
          </p:cNvPr>
          <p:cNvSpPr>
            <a:spLocks noGrp="1"/>
          </p:cNvSpPr>
          <p:nvPr>
            <p:ph type="dt" sz="half" idx="10"/>
          </p:nvPr>
        </p:nvSpPr>
        <p:spPr/>
        <p:txBody>
          <a:bodyPr/>
          <a:lstStyle/>
          <a:p>
            <a:fld id="{464AAE4F-9C72-4C3E-9220-806AE77DC593}" type="datetimeFigureOut">
              <a:rPr lang="en-US" smtClean="0"/>
              <a:t>12/21/2021</a:t>
            </a:fld>
            <a:endParaRPr lang="en-US"/>
          </a:p>
        </p:txBody>
      </p:sp>
      <p:sp>
        <p:nvSpPr>
          <p:cNvPr id="4" name="Footer Placeholder 3">
            <a:extLst>
              <a:ext uri="{FF2B5EF4-FFF2-40B4-BE49-F238E27FC236}">
                <a16:creationId xmlns:a16="http://schemas.microsoft.com/office/drawing/2014/main" id="{CDEE122D-0837-4C3C-9075-58EC5D299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74FA3A-1E64-4F52-8C40-8386E9537A31}"/>
              </a:ext>
            </a:extLst>
          </p:cNvPr>
          <p:cNvSpPr>
            <a:spLocks noGrp="1"/>
          </p:cNvSpPr>
          <p:nvPr>
            <p:ph type="sldNum" sz="quarter" idx="12"/>
          </p:nvPr>
        </p:nvSpPr>
        <p:spPr/>
        <p:txBody>
          <a:bodyPr/>
          <a:lstStyle/>
          <a:p>
            <a:fld id="{2A69D9A5-C58C-4E39-9C42-99047C426D10}" type="slidenum">
              <a:rPr lang="en-US" smtClean="0"/>
              <a:t>‹#›</a:t>
            </a:fld>
            <a:endParaRPr lang="en-US"/>
          </a:p>
        </p:txBody>
      </p:sp>
    </p:spTree>
    <p:extLst>
      <p:ext uri="{BB962C8B-B14F-4D97-AF65-F5344CB8AC3E}">
        <p14:creationId xmlns:p14="http://schemas.microsoft.com/office/powerpoint/2010/main" val="392455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14E22F-16EE-4C2F-9DF3-2F150AE4222A}"/>
              </a:ext>
            </a:extLst>
          </p:cNvPr>
          <p:cNvSpPr>
            <a:spLocks noGrp="1"/>
          </p:cNvSpPr>
          <p:nvPr>
            <p:ph type="dt" sz="half" idx="10"/>
          </p:nvPr>
        </p:nvSpPr>
        <p:spPr/>
        <p:txBody>
          <a:bodyPr/>
          <a:lstStyle/>
          <a:p>
            <a:fld id="{464AAE4F-9C72-4C3E-9220-806AE77DC593}" type="datetimeFigureOut">
              <a:rPr lang="en-US" smtClean="0"/>
              <a:t>12/21/2021</a:t>
            </a:fld>
            <a:endParaRPr lang="en-US"/>
          </a:p>
        </p:txBody>
      </p:sp>
      <p:sp>
        <p:nvSpPr>
          <p:cNvPr id="3" name="Footer Placeholder 2">
            <a:extLst>
              <a:ext uri="{FF2B5EF4-FFF2-40B4-BE49-F238E27FC236}">
                <a16:creationId xmlns:a16="http://schemas.microsoft.com/office/drawing/2014/main" id="{C47F9A2A-7398-4883-BCAF-37732796D3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D37020-8926-4D7E-9CDB-E6DA34ECDFC2}"/>
              </a:ext>
            </a:extLst>
          </p:cNvPr>
          <p:cNvSpPr>
            <a:spLocks noGrp="1"/>
          </p:cNvSpPr>
          <p:nvPr>
            <p:ph type="sldNum" sz="quarter" idx="12"/>
          </p:nvPr>
        </p:nvSpPr>
        <p:spPr/>
        <p:txBody>
          <a:bodyPr/>
          <a:lstStyle/>
          <a:p>
            <a:fld id="{2A69D9A5-C58C-4E39-9C42-99047C426D10}" type="slidenum">
              <a:rPr lang="en-US" smtClean="0"/>
              <a:t>‹#›</a:t>
            </a:fld>
            <a:endParaRPr lang="en-US"/>
          </a:p>
        </p:txBody>
      </p:sp>
    </p:spTree>
    <p:extLst>
      <p:ext uri="{BB962C8B-B14F-4D97-AF65-F5344CB8AC3E}">
        <p14:creationId xmlns:p14="http://schemas.microsoft.com/office/powerpoint/2010/main" val="81586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05247-FCEC-4237-95A4-219CFFF24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7FC6F2-E342-4C3D-BE7C-9E9A898B3D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FA0BC-C9F0-4488-909E-81B720F05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4C197-103F-4714-BE66-21714120C2AE}"/>
              </a:ext>
            </a:extLst>
          </p:cNvPr>
          <p:cNvSpPr>
            <a:spLocks noGrp="1"/>
          </p:cNvSpPr>
          <p:nvPr>
            <p:ph type="dt" sz="half" idx="10"/>
          </p:nvPr>
        </p:nvSpPr>
        <p:spPr/>
        <p:txBody>
          <a:bodyPr/>
          <a:lstStyle/>
          <a:p>
            <a:fld id="{464AAE4F-9C72-4C3E-9220-806AE77DC593}" type="datetimeFigureOut">
              <a:rPr lang="en-US" smtClean="0"/>
              <a:t>12/21/2021</a:t>
            </a:fld>
            <a:endParaRPr lang="en-US"/>
          </a:p>
        </p:txBody>
      </p:sp>
      <p:sp>
        <p:nvSpPr>
          <p:cNvPr id="6" name="Footer Placeholder 5">
            <a:extLst>
              <a:ext uri="{FF2B5EF4-FFF2-40B4-BE49-F238E27FC236}">
                <a16:creationId xmlns:a16="http://schemas.microsoft.com/office/drawing/2014/main" id="{F9BCD5FE-306C-443A-B847-CED32C713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71D665-8F44-4168-8428-EAA3D5DA4B76}"/>
              </a:ext>
            </a:extLst>
          </p:cNvPr>
          <p:cNvSpPr>
            <a:spLocks noGrp="1"/>
          </p:cNvSpPr>
          <p:nvPr>
            <p:ph type="sldNum" sz="quarter" idx="12"/>
          </p:nvPr>
        </p:nvSpPr>
        <p:spPr/>
        <p:txBody>
          <a:bodyPr/>
          <a:lstStyle/>
          <a:p>
            <a:fld id="{2A69D9A5-C58C-4E39-9C42-99047C426D10}" type="slidenum">
              <a:rPr lang="en-US" smtClean="0"/>
              <a:t>‹#›</a:t>
            </a:fld>
            <a:endParaRPr lang="en-US"/>
          </a:p>
        </p:txBody>
      </p:sp>
    </p:spTree>
    <p:extLst>
      <p:ext uri="{BB962C8B-B14F-4D97-AF65-F5344CB8AC3E}">
        <p14:creationId xmlns:p14="http://schemas.microsoft.com/office/powerpoint/2010/main" val="3895045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70EED-D816-4B8C-B930-F388928065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C3BBA5-4694-487D-AC3B-C78D282E2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92F995-482B-44C4-B7EE-3202DB41A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41B6C9-57D2-4DA0-9ADB-4577CC616DF7}"/>
              </a:ext>
            </a:extLst>
          </p:cNvPr>
          <p:cNvSpPr>
            <a:spLocks noGrp="1"/>
          </p:cNvSpPr>
          <p:nvPr>
            <p:ph type="dt" sz="half" idx="10"/>
          </p:nvPr>
        </p:nvSpPr>
        <p:spPr/>
        <p:txBody>
          <a:bodyPr/>
          <a:lstStyle/>
          <a:p>
            <a:fld id="{464AAE4F-9C72-4C3E-9220-806AE77DC593}" type="datetimeFigureOut">
              <a:rPr lang="en-US" smtClean="0"/>
              <a:t>12/21/2021</a:t>
            </a:fld>
            <a:endParaRPr lang="en-US"/>
          </a:p>
        </p:txBody>
      </p:sp>
      <p:sp>
        <p:nvSpPr>
          <p:cNvPr id="6" name="Footer Placeholder 5">
            <a:extLst>
              <a:ext uri="{FF2B5EF4-FFF2-40B4-BE49-F238E27FC236}">
                <a16:creationId xmlns:a16="http://schemas.microsoft.com/office/drawing/2014/main" id="{72867A03-DE56-4F0D-8722-4E6EA8273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19D8C-3D67-42A9-8707-DF2635AECBD9}"/>
              </a:ext>
            </a:extLst>
          </p:cNvPr>
          <p:cNvSpPr>
            <a:spLocks noGrp="1"/>
          </p:cNvSpPr>
          <p:nvPr>
            <p:ph type="sldNum" sz="quarter" idx="12"/>
          </p:nvPr>
        </p:nvSpPr>
        <p:spPr/>
        <p:txBody>
          <a:bodyPr/>
          <a:lstStyle/>
          <a:p>
            <a:fld id="{2A69D9A5-C58C-4E39-9C42-99047C426D10}" type="slidenum">
              <a:rPr lang="en-US" smtClean="0"/>
              <a:t>‹#›</a:t>
            </a:fld>
            <a:endParaRPr lang="en-US"/>
          </a:p>
        </p:txBody>
      </p:sp>
    </p:spTree>
    <p:extLst>
      <p:ext uri="{BB962C8B-B14F-4D97-AF65-F5344CB8AC3E}">
        <p14:creationId xmlns:p14="http://schemas.microsoft.com/office/powerpoint/2010/main" val="4112425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FDB883-C597-48C3-B014-B570336587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7DCBAD-A3AA-4D16-9F59-7E98A39030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3E08E-AF01-440F-A211-71837E4C91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AAE4F-9C72-4C3E-9220-806AE77DC593}" type="datetimeFigureOut">
              <a:rPr lang="en-US" smtClean="0"/>
              <a:t>12/21/2021</a:t>
            </a:fld>
            <a:endParaRPr lang="en-US"/>
          </a:p>
        </p:txBody>
      </p:sp>
      <p:sp>
        <p:nvSpPr>
          <p:cNvPr id="5" name="Footer Placeholder 4">
            <a:extLst>
              <a:ext uri="{FF2B5EF4-FFF2-40B4-BE49-F238E27FC236}">
                <a16:creationId xmlns:a16="http://schemas.microsoft.com/office/drawing/2014/main" id="{F2AA751E-52F8-4C85-9094-9A9925082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1DB0F4-8D2C-472F-BBBE-6C9C775499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69D9A5-C58C-4E39-9C42-99047C426D10}" type="slidenum">
              <a:rPr lang="en-US" smtClean="0"/>
              <a:t>‹#›</a:t>
            </a:fld>
            <a:endParaRPr lang="en-US"/>
          </a:p>
        </p:txBody>
      </p:sp>
    </p:spTree>
    <p:extLst>
      <p:ext uri="{BB962C8B-B14F-4D97-AF65-F5344CB8AC3E}">
        <p14:creationId xmlns:p14="http://schemas.microsoft.com/office/powerpoint/2010/main" val="1335927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DAE3-15BB-49A1-BB80-3B636FF145DE}"/>
              </a:ext>
            </a:extLst>
          </p:cNvPr>
          <p:cNvSpPr>
            <a:spLocks noGrp="1"/>
          </p:cNvSpPr>
          <p:nvPr>
            <p:ph type="ctrTitle"/>
          </p:nvPr>
        </p:nvSpPr>
        <p:spPr/>
        <p:txBody>
          <a:bodyPr/>
          <a:lstStyle/>
          <a:p>
            <a:r>
              <a:rPr lang="en-US" dirty="0"/>
              <a:t>Macro Economic Concepts</a:t>
            </a:r>
          </a:p>
        </p:txBody>
      </p:sp>
      <p:sp>
        <p:nvSpPr>
          <p:cNvPr id="3" name="Subtitle 2">
            <a:extLst>
              <a:ext uri="{FF2B5EF4-FFF2-40B4-BE49-F238E27FC236}">
                <a16:creationId xmlns:a16="http://schemas.microsoft.com/office/drawing/2014/main" id="{7827BEEA-7E84-4A5F-8862-EF3C972FB89F}"/>
              </a:ext>
            </a:extLst>
          </p:cNvPr>
          <p:cNvSpPr>
            <a:spLocks noGrp="1"/>
          </p:cNvSpPr>
          <p:nvPr>
            <p:ph type="subTitle" idx="1"/>
          </p:nvPr>
        </p:nvSpPr>
        <p:spPr/>
        <p:txBody>
          <a:bodyPr/>
          <a:lstStyle/>
          <a:p>
            <a:r>
              <a:rPr lang="en-US" dirty="0"/>
              <a:t>1.National Income, Meaning, Measurement, Concepts</a:t>
            </a:r>
          </a:p>
          <a:p>
            <a:pPr algn="l"/>
            <a:r>
              <a:rPr lang="en-US" dirty="0"/>
              <a:t>                 2.Inflation, Causes, Types. </a:t>
            </a:r>
          </a:p>
        </p:txBody>
      </p:sp>
    </p:spTree>
    <p:extLst>
      <p:ext uri="{BB962C8B-B14F-4D97-AF65-F5344CB8AC3E}">
        <p14:creationId xmlns:p14="http://schemas.microsoft.com/office/powerpoint/2010/main" val="1251702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Transfer Payments</a:t>
            </a:r>
          </a:p>
        </p:txBody>
      </p:sp>
      <p:sp>
        <p:nvSpPr>
          <p:cNvPr id="3" name="Content Placeholder 2"/>
          <p:cNvSpPr>
            <a:spLocks noGrp="1"/>
          </p:cNvSpPr>
          <p:nvPr>
            <p:ph idx="1"/>
          </p:nvPr>
        </p:nvSpPr>
        <p:spPr/>
        <p:txBody>
          <a:bodyPr/>
          <a:lstStyle/>
          <a:p>
            <a:r>
              <a:rPr lang="en-US" dirty="0"/>
              <a:t>A payment made by the government to individuals for whom there is no economic activity is produced in return.</a:t>
            </a:r>
          </a:p>
          <a:p>
            <a:endParaRPr lang="en-US" dirty="0"/>
          </a:p>
          <a:p>
            <a:r>
              <a:rPr lang="en-US" dirty="0"/>
              <a:t>Example: Old age pension, scholarship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D48C2F-F2B3-4893-9D0B-48DFF2F66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595510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D59F-D8BD-4C0F-9986-C353DE5AF361}"/>
              </a:ext>
            </a:extLst>
          </p:cNvPr>
          <p:cNvSpPr>
            <a:spLocks noGrp="1"/>
          </p:cNvSpPr>
          <p:nvPr>
            <p:ph type="title"/>
          </p:nvPr>
        </p:nvSpPr>
        <p:spPr/>
        <p:txBody>
          <a:bodyPr/>
          <a:lstStyle/>
          <a:p>
            <a:r>
              <a:rPr lang="en-US" dirty="0"/>
              <a:t>National Income Concepts</a:t>
            </a:r>
          </a:p>
        </p:txBody>
      </p:sp>
      <p:sp>
        <p:nvSpPr>
          <p:cNvPr id="3" name="Content Placeholder 2">
            <a:extLst>
              <a:ext uri="{FF2B5EF4-FFF2-40B4-BE49-F238E27FC236}">
                <a16:creationId xmlns:a16="http://schemas.microsoft.com/office/drawing/2014/main" id="{F929C94C-A6D6-49A0-9499-B45BA3E60F8F}"/>
              </a:ext>
            </a:extLst>
          </p:cNvPr>
          <p:cNvSpPr>
            <a:spLocks noGrp="1"/>
          </p:cNvSpPr>
          <p:nvPr>
            <p:ph idx="1"/>
          </p:nvPr>
        </p:nvSpPr>
        <p:spPr/>
        <p:txBody>
          <a:bodyPr/>
          <a:lstStyle/>
          <a:p>
            <a:r>
              <a:rPr lang="en-US" dirty="0"/>
              <a:t>1. Gross Domestic Product (GDP)</a:t>
            </a:r>
          </a:p>
          <a:p>
            <a:r>
              <a:rPr lang="en-US" dirty="0"/>
              <a:t>2. Gross National Product (GNP)</a:t>
            </a:r>
          </a:p>
          <a:p>
            <a:r>
              <a:rPr lang="en-US" dirty="0"/>
              <a:t>3. Net Domestic Product (NDP)</a:t>
            </a:r>
          </a:p>
          <a:p>
            <a:r>
              <a:rPr lang="en-US" dirty="0"/>
              <a:t>4. Net National Product (NNP)</a:t>
            </a:r>
          </a:p>
          <a:p>
            <a:r>
              <a:rPr lang="en-US" dirty="0"/>
              <a:t>5. Personal Income (PI)</a:t>
            </a:r>
          </a:p>
          <a:p>
            <a:r>
              <a:rPr lang="en-US" dirty="0"/>
              <a:t>6. Disposable Income (DI)</a:t>
            </a:r>
          </a:p>
          <a:p>
            <a:r>
              <a:rPr lang="en-US" dirty="0"/>
              <a:t>7. Per Capita Income </a:t>
            </a:r>
          </a:p>
        </p:txBody>
      </p:sp>
    </p:spTree>
    <p:extLst>
      <p:ext uri="{BB962C8B-B14F-4D97-AF65-F5344CB8AC3E}">
        <p14:creationId xmlns:p14="http://schemas.microsoft.com/office/powerpoint/2010/main" val="92883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GROSS DOMESTIC PRODUCT</a:t>
            </a:r>
          </a:p>
        </p:txBody>
      </p:sp>
      <p:sp>
        <p:nvSpPr>
          <p:cNvPr id="5" name="Content Placeholder 4"/>
          <p:cNvSpPr>
            <a:spLocks noGrp="1"/>
          </p:cNvSpPr>
          <p:nvPr>
            <p:ph idx="1"/>
          </p:nvPr>
        </p:nvSpPr>
        <p:spPr/>
        <p:txBody>
          <a:bodyPr/>
          <a:lstStyle/>
          <a:p>
            <a:r>
              <a:rPr lang="en-US" dirty="0">
                <a:solidFill>
                  <a:srgbClr val="FF0000"/>
                </a:solidFill>
              </a:rPr>
              <a:t>GDP is the sum of money values of all goods and services produced within the domestic territories of a country during an accounting year.  </a:t>
            </a:r>
            <a:r>
              <a:rPr lang="en-US" dirty="0"/>
              <a:t>However, it does not include the earnings of national working abroad as also of foreign nationals working in our country. It includes income from exports and payments made on imports during the year.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GROSS NATIONAL PRODUCT</a:t>
            </a:r>
          </a:p>
        </p:txBody>
      </p:sp>
      <p:sp>
        <p:nvSpPr>
          <p:cNvPr id="3" name="Content Placeholder 2"/>
          <p:cNvSpPr>
            <a:spLocks noGrp="1"/>
          </p:cNvSpPr>
          <p:nvPr>
            <p:ph idx="1"/>
          </p:nvPr>
        </p:nvSpPr>
        <p:spPr/>
        <p:txBody>
          <a:bodyPr/>
          <a:lstStyle/>
          <a:p>
            <a:r>
              <a:rPr lang="en-US" dirty="0">
                <a:solidFill>
                  <a:srgbClr val="FF0000"/>
                </a:solidFill>
              </a:rPr>
              <a:t>Here the word national is the citizens of a country. GNP is the aggregate final output of citizens and businesses of an economy in a year</a:t>
            </a:r>
          </a:p>
          <a:p>
            <a:pPr algn="ctr"/>
            <a:r>
              <a:rPr lang="en-US" dirty="0">
                <a:solidFill>
                  <a:srgbClr val="FF0000"/>
                </a:solidFill>
              </a:rPr>
              <a:t>GNP=GDP+ </a:t>
            </a:r>
            <a:r>
              <a:rPr lang="en-US" b="1" dirty="0">
                <a:solidFill>
                  <a:srgbClr val="FF0000"/>
                </a:solidFill>
              </a:rPr>
              <a:t>NFIA</a:t>
            </a:r>
          </a:p>
          <a:p>
            <a:r>
              <a:rPr lang="en-US" dirty="0"/>
              <a:t>National factor income from abroad is the difference between net income received from abroad for rendering factor services and income paid towards services rendered by foreign nationals in the domestic territory of a country.</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Unacademy Economics Lecture for IAS: National Income Accounting : Gross  National Product - YouTube">
            <a:extLst>
              <a:ext uri="{FF2B5EF4-FFF2-40B4-BE49-F238E27FC236}">
                <a16:creationId xmlns:a16="http://schemas.microsoft.com/office/drawing/2014/main" id="{2EF86987-BCE4-42C3-9D4C-EB303BAFD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963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DOMESTIC PRODUCT</a:t>
            </a:r>
          </a:p>
        </p:txBody>
      </p:sp>
      <p:sp>
        <p:nvSpPr>
          <p:cNvPr id="3" name="Content Placeholder 2"/>
          <p:cNvSpPr>
            <a:spLocks noGrp="1"/>
          </p:cNvSpPr>
          <p:nvPr>
            <p:ph idx="1"/>
          </p:nvPr>
        </p:nvSpPr>
        <p:spPr/>
        <p:txBody>
          <a:bodyPr/>
          <a:lstStyle/>
          <a:p>
            <a:r>
              <a:rPr lang="en-US" dirty="0">
                <a:solidFill>
                  <a:srgbClr val="FF0000"/>
                </a:solidFill>
              </a:rPr>
              <a:t>It is calculated GDP after adjusting the value of depreciation.</a:t>
            </a:r>
            <a:r>
              <a:rPr lang="en-US" dirty="0"/>
              <a:t> NDP of am economy is always ;lower than its GDP, since their depreciation can never be reduced to zero. </a:t>
            </a:r>
          </a:p>
          <a:p>
            <a:endParaRPr lang="en-US" dirty="0"/>
          </a:p>
          <a:p>
            <a:pPr algn="ctr"/>
            <a:r>
              <a:rPr lang="en-US" dirty="0">
                <a:solidFill>
                  <a:srgbClr val="FF0000"/>
                </a:solidFill>
              </a:rPr>
              <a:t>NDP= GDP- Depreciation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NATIONAL PRODUCT</a:t>
            </a:r>
          </a:p>
        </p:txBody>
      </p:sp>
      <p:sp>
        <p:nvSpPr>
          <p:cNvPr id="3" name="Content Placeholder 2"/>
          <p:cNvSpPr>
            <a:spLocks noGrp="1"/>
          </p:cNvSpPr>
          <p:nvPr>
            <p:ph idx="1"/>
          </p:nvPr>
        </p:nvSpPr>
        <p:spPr/>
        <p:txBody>
          <a:bodyPr/>
          <a:lstStyle/>
          <a:p>
            <a:r>
              <a:rPr lang="en-US" dirty="0">
                <a:solidFill>
                  <a:srgbClr val="FF0000"/>
                </a:solidFill>
              </a:rPr>
              <a:t>It is calculated by subtracting depreciation from Gross national product. </a:t>
            </a:r>
          </a:p>
          <a:p>
            <a:pPr algn="ctr"/>
            <a:r>
              <a:rPr lang="en-US" dirty="0">
                <a:solidFill>
                  <a:srgbClr val="FF0000"/>
                </a:solidFill>
              </a:rPr>
              <a:t>NNP= GNP- depreciation</a:t>
            </a:r>
          </a:p>
          <a:p>
            <a:pPr algn="ctr"/>
            <a:endParaRPr lang="en-US" dirty="0"/>
          </a:p>
          <a:p>
            <a:r>
              <a:rPr lang="en-US" dirty="0"/>
              <a:t>This deduction is done because a part of current produce goes to replace the depreciated parts of the products already produced. This part does not add value to current years total produce.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Income</a:t>
            </a:r>
          </a:p>
        </p:txBody>
      </p:sp>
      <p:sp>
        <p:nvSpPr>
          <p:cNvPr id="3" name="Content Placeholder 2"/>
          <p:cNvSpPr>
            <a:spLocks noGrp="1"/>
          </p:cNvSpPr>
          <p:nvPr>
            <p:ph idx="1"/>
          </p:nvPr>
        </p:nvSpPr>
        <p:spPr/>
        <p:txBody>
          <a:bodyPr/>
          <a:lstStyle/>
          <a:p>
            <a:r>
              <a:rPr lang="en-US" dirty="0">
                <a:solidFill>
                  <a:srgbClr val="FF0000"/>
                </a:solidFill>
              </a:rPr>
              <a:t>It refers to the income collectively received by all of the individuals or households in a country.</a:t>
            </a:r>
            <a:r>
              <a:rPr lang="en-US" dirty="0"/>
              <a:t> It includes compensation for a number of sources including salaries, wages and bonus received from employment or self employment; dividends and distributions received from investments; rental receipts from real estate investments and profit sharing from business.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Disposable income</a:t>
            </a:r>
          </a:p>
        </p:txBody>
      </p:sp>
      <p:sp>
        <p:nvSpPr>
          <p:cNvPr id="3" name="Content Placeholder 2"/>
          <p:cNvSpPr>
            <a:spLocks noGrp="1"/>
          </p:cNvSpPr>
          <p:nvPr>
            <p:ph idx="1"/>
          </p:nvPr>
        </p:nvSpPr>
        <p:spPr/>
        <p:txBody>
          <a:bodyPr/>
          <a:lstStyle/>
          <a:p>
            <a:r>
              <a:rPr lang="en-US" dirty="0">
                <a:solidFill>
                  <a:srgbClr val="FF0000"/>
                </a:solidFill>
              </a:rPr>
              <a:t>It means the actual income which is available to be spent on consumption by individuals and families.</a:t>
            </a:r>
          </a:p>
          <a:p>
            <a:endParaRPr lang="en-US" dirty="0">
              <a:solidFill>
                <a:srgbClr val="FF0000"/>
              </a:solidFill>
            </a:endParaRPr>
          </a:p>
          <a:p>
            <a:r>
              <a:rPr lang="en-US" dirty="0">
                <a:solidFill>
                  <a:srgbClr val="FF0000"/>
                </a:solidFill>
              </a:rPr>
              <a:t>Disposable income= Personal income- Taxes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A5AD8C-8493-4DEE-B463-15FC1B727871}"/>
              </a:ext>
            </a:extLst>
          </p:cNvPr>
          <p:cNvPicPr>
            <a:picLocks noChangeAspect="1"/>
          </p:cNvPicPr>
          <p:nvPr/>
        </p:nvPicPr>
        <p:blipFill>
          <a:blip r:embed="rId2"/>
          <a:stretch>
            <a:fillRect/>
          </a:stretch>
        </p:blipFill>
        <p:spPr>
          <a:xfrm>
            <a:off x="2628900" y="828675"/>
            <a:ext cx="6934200" cy="5200650"/>
          </a:xfrm>
          <a:prstGeom prst="rect">
            <a:avLst/>
          </a:prstGeom>
        </p:spPr>
      </p:pic>
    </p:spTree>
    <p:extLst>
      <p:ext uri="{BB962C8B-B14F-4D97-AF65-F5344CB8AC3E}">
        <p14:creationId xmlns:p14="http://schemas.microsoft.com/office/powerpoint/2010/main" val="2654515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 Capita income</a:t>
            </a:r>
            <a:br>
              <a:rPr lang="en-US" dirty="0"/>
            </a:br>
            <a:endParaRPr lang="en-US" dirty="0"/>
          </a:p>
        </p:txBody>
      </p:sp>
      <p:sp>
        <p:nvSpPr>
          <p:cNvPr id="3" name="Content Placeholder 2"/>
          <p:cNvSpPr>
            <a:spLocks noGrp="1"/>
          </p:cNvSpPr>
          <p:nvPr>
            <p:ph idx="1"/>
          </p:nvPr>
        </p:nvSpPr>
        <p:spPr/>
        <p:txBody>
          <a:bodyPr/>
          <a:lstStyle/>
          <a:p>
            <a:r>
              <a:rPr lang="en-US" dirty="0">
                <a:solidFill>
                  <a:srgbClr val="FF0000"/>
                </a:solidFill>
              </a:rPr>
              <a:t>The average income of the people of a country in a particular year is called per capital income.</a:t>
            </a:r>
          </a:p>
          <a:p>
            <a:r>
              <a:rPr lang="en-US" dirty="0">
                <a:solidFill>
                  <a:srgbClr val="FF0000"/>
                </a:solidFill>
              </a:rPr>
              <a:t>In simple words, it is income per head of a country for a year</a:t>
            </a:r>
          </a:p>
          <a:p>
            <a:endParaRPr lang="en-US" dirty="0">
              <a:solidFill>
                <a:srgbClr val="FF0000"/>
              </a:solidFill>
            </a:endParaRPr>
          </a:p>
          <a:p>
            <a:pPr lvl="8"/>
            <a:r>
              <a:rPr lang="en-US" dirty="0">
                <a:solidFill>
                  <a:srgbClr val="FF0000"/>
                </a:solidFill>
              </a:rPr>
              <a:t>                          National Income</a:t>
            </a:r>
          </a:p>
          <a:p>
            <a:r>
              <a:rPr lang="en-US" dirty="0" err="1">
                <a:solidFill>
                  <a:srgbClr val="FF0000"/>
                </a:solidFill>
              </a:rPr>
              <a:t>Percapita</a:t>
            </a:r>
            <a:r>
              <a:rPr lang="en-US" dirty="0">
                <a:solidFill>
                  <a:srgbClr val="FF0000"/>
                </a:solidFill>
              </a:rPr>
              <a:t> income=                             --------------</a:t>
            </a:r>
          </a:p>
          <a:p>
            <a:pPr lvl="8"/>
            <a:r>
              <a:rPr lang="en-US" dirty="0">
                <a:solidFill>
                  <a:srgbClr val="FF0000"/>
                </a:solidFill>
              </a:rPr>
              <a:t>                            total population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49BFAD-894F-4887-AEE0-0CC1C1040CE7}"/>
              </a:ext>
            </a:extLst>
          </p:cNvPr>
          <p:cNvPicPr>
            <a:picLocks noChangeAspect="1"/>
          </p:cNvPicPr>
          <p:nvPr/>
        </p:nvPicPr>
        <p:blipFill rotWithShape="1">
          <a:blip r:embed="rId2">
            <a:extLst>
              <a:ext uri="{28A0092B-C50C-407E-A947-70E740481C1C}">
                <a14:useLocalDpi xmlns:a14="http://schemas.microsoft.com/office/drawing/2010/main" val="0"/>
              </a:ext>
            </a:extLst>
          </a:blip>
          <a:srcRect t="12754"/>
          <a:stretch/>
        </p:blipFill>
        <p:spPr>
          <a:xfrm>
            <a:off x="1524000" y="874642"/>
            <a:ext cx="9144000" cy="5983357"/>
          </a:xfrm>
          <a:prstGeom prst="rect">
            <a:avLst/>
          </a:prstGeom>
        </p:spPr>
      </p:pic>
    </p:spTree>
    <p:extLst>
      <p:ext uri="{BB962C8B-B14F-4D97-AF65-F5344CB8AC3E}">
        <p14:creationId xmlns:p14="http://schemas.microsoft.com/office/powerpoint/2010/main" val="282871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National Income Accounting: Definitive Guide for Beginners&amp;#39; with Examples">
            <a:extLst>
              <a:ext uri="{FF2B5EF4-FFF2-40B4-BE49-F238E27FC236}">
                <a16:creationId xmlns:a16="http://schemas.microsoft.com/office/drawing/2014/main" id="{A87C3101-3DA2-4AC8-ABBB-5D3226C64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2300288"/>
            <a:ext cx="4762500"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73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PT On National Income - PowerPoint Slides">
            <a:extLst>
              <a:ext uri="{FF2B5EF4-FFF2-40B4-BE49-F238E27FC236}">
                <a16:creationId xmlns:a16="http://schemas.microsoft.com/office/drawing/2014/main" id="{2243839B-BCDE-409E-B1CD-A20AC7800E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83" y="0"/>
            <a:ext cx="11542643" cy="629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396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25A5C8-2642-4AA6-8F1F-746EDDB45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43" y="516835"/>
            <a:ext cx="11383617" cy="6016487"/>
          </a:xfrm>
          <a:prstGeom prst="rect">
            <a:avLst/>
          </a:prstGeom>
        </p:spPr>
      </p:pic>
    </p:spTree>
    <p:extLst>
      <p:ext uri="{BB962C8B-B14F-4D97-AF65-F5344CB8AC3E}">
        <p14:creationId xmlns:p14="http://schemas.microsoft.com/office/powerpoint/2010/main" val="47285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6AE326-DBBC-493F-B0F3-0773D3E8B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50" y="1509712"/>
            <a:ext cx="6819900" cy="3838575"/>
          </a:xfrm>
          <a:prstGeom prst="rect">
            <a:avLst/>
          </a:prstGeom>
        </p:spPr>
      </p:pic>
    </p:spTree>
    <p:extLst>
      <p:ext uri="{BB962C8B-B14F-4D97-AF65-F5344CB8AC3E}">
        <p14:creationId xmlns:p14="http://schemas.microsoft.com/office/powerpoint/2010/main" val="3080937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F14DCE-7940-4617-946C-DD2D4B8FD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503100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8B9CAB-388D-4384-B0F3-A01158352FB1}"/>
              </a:ext>
            </a:extLst>
          </p:cNvPr>
          <p:cNvPicPr>
            <a:picLocks noChangeAspect="1"/>
          </p:cNvPicPr>
          <p:nvPr/>
        </p:nvPicPr>
        <p:blipFill>
          <a:blip r:embed="rId2"/>
          <a:stretch>
            <a:fillRect/>
          </a:stretch>
        </p:blipFill>
        <p:spPr>
          <a:xfrm>
            <a:off x="3057525" y="1147762"/>
            <a:ext cx="6076950" cy="4562475"/>
          </a:xfrm>
          <a:prstGeom prst="rect">
            <a:avLst/>
          </a:prstGeom>
        </p:spPr>
      </p:pic>
    </p:spTree>
    <p:extLst>
      <p:ext uri="{BB962C8B-B14F-4D97-AF65-F5344CB8AC3E}">
        <p14:creationId xmlns:p14="http://schemas.microsoft.com/office/powerpoint/2010/main" val="2681144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464</Words>
  <Application>Microsoft Office PowerPoint</Application>
  <PresentationFormat>Widescreen</PresentationFormat>
  <Paragraphs>43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Macro Economic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Transfer Payments</vt:lpstr>
      <vt:lpstr>PowerPoint Presentation</vt:lpstr>
      <vt:lpstr>National Income Concepts</vt:lpstr>
      <vt:lpstr>GROSS DOMESTIC PRODUCT</vt:lpstr>
      <vt:lpstr>GROSS NATIONAL PRODUCT</vt:lpstr>
      <vt:lpstr>PowerPoint Presentation</vt:lpstr>
      <vt:lpstr>NET DOMESTIC PRODUCT</vt:lpstr>
      <vt:lpstr>NET NATIONAL PRODUCT</vt:lpstr>
      <vt:lpstr>Personal Income</vt:lpstr>
      <vt:lpstr>Disposable income</vt:lpstr>
      <vt:lpstr>Per Capita income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FACULTY</cp:lastModifiedBy>
  <cp:revision>11</cp:revision>
  <dcterms:created xsi:type="dcterms:W3CDTF">2021-12-21T04:11:37Z</dcterms:created>
  <dcterms:modified xsi:type="dcterms:W3CDTF">2021-12-21T06:54:48Z</dcterms:modified>
</cp:coreProperties>
</file>