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9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408-B964-40AE-BC79-DA2D2D21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4B5E7-0485-4369-9745-58DBA213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167F-240D-4312-828B-4FF2855C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E68C-4168-4D86-B3F3-88D9F592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9684C-F19B-4539-A7F1-84FDF3EA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206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A9F2-8B41-496E-82F6-5EB05FF7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9482-4968-493E-84A8-B66FB991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BE78-C827-49FA-B555-3CCB0664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E914-3F73-4257-85ED-8EE2016E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346E-E488-49D7-8FCF-D4E652E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9072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1AD67-FCD4-4F2C-8654-9BDB8BB79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0DC2-350B-4755-848A-37FC079E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FD0A-C247-4DC1-9F5E-235712D1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0CC9-8CF4-4BE7-BDD5-58806D18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C444-20DE-4CF8-BE6A-86A41F44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355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1D1E-B5F9-42F0-A14D-5AE5EE7F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B12B-AB9E-4287-9170-C9278A15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94F2-E343-40D9-A214-69E4F4C9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E706-E1AC-4661-9F1B-04B4F30A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48B6-F2AE-4B7E-927E-2A55E924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95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6766-A787-4FF1-8018-EE544981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38A4-A21A-4EE6-9726-8C3AD6B7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D5BB-D873-4E76-B266-3ED710E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FC16-E002-4858-B9ED-ADA014D4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CC3F-156E-4781-BC5C-8222B4AA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098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E159-B5DD-41A8-995D-4F455955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0F94-CE56-4602-89E8-4BA075F4A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4F787-FE2B-4FF4-975E-D0673A20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B9039-BF88-4B78-8305-2AF5ABA4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2E08-F0F4-4A37-8CE2-FA06549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2BA00-35FB-4BAC-8763-DE220C23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79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C34E-A285-471E-A514-68476D94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4F19-51CF-4BA1-81B2-90C8A47A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31C8C-05B6-4799-99B2-4E7D9751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F2C77-28FF-4FA0-B1D9-E2C6A0DDD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A6C45-8322-41B9-AC52-5F4F40AB3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D5A38-F243-4A19-944A-6E81C110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37ED8-6E9F-4B39-A490-E396BB85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63144-9126-4907-8954-920A505D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30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6F13-5DEF-4CD5-9C68-258F0F78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BBBF2-45E8-450D-9017-48F8BAB5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0F195-E6C7-4ECE-8AFC-F23BA0F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FEABF-9F32-46BC-B753-B481A5FD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466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685F1-2979-409F-B349-4272E2BB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5502C-5C35-4FAC-9615-8C123B88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BEFF2-4AAD-4133-AEC6-5E6FE58B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728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92F4-7FBD-4F2C-BFFB-5DD88D75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7080-E4A7-472F-BAB0-FA5D1B89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0CA6-A9DC-48AB-B39A-4329C835D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2DB1A-CAB0-4B84-B2C9-FDBAA034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A1DD-C723-46C7-B088-A2570F86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86B30-BC4C-4E2A-9CF6-8B3CEBFB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902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E56C-3EC0-4523-95A2-EA24F00F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EC1E5-6B70-40E3-91CC-F0C304104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6FCAE-0617-4047-A00E-9C83C09FC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1C55-E4C9-4CFD-A903-7A957F62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32E5-FFD0-4034-813E-8F5C4151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B40E-DAB5-4AB1-A56E-513B5B99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00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9262D-F43C-4AA2-A67A-AE77E12A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B7670-8D74-4DA6-A543-5D82A78E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04A8-71D5-4673-AC36-0BB354EAC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4E86-50B0-42BB-AF90-BED630A5544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0045-62A8-451B-8DA9-AABD1EE64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A025-AD3E-4FC6-B58F-4D3AD0CB5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7516-68F6-49EE-BF4D-3539C114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7ED77-ABF3-49C5-89F5-38469C053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8" r="555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AA313-3723-4F73-983A-7B61C519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Accounting Concepts         and Conventions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44F2C-1C19-41E2-9507-7249D734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Theoretical notions and 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32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ounting concepts">
            <a:extLst>
              <a:ext uri="{FF2B5EF4-FFF2-40B4-BE49-F238E27FC236}">
                <a16:creationId xmlns:a16="http://schemas.microsoft.com/office/drawing/2014/main" id="{36930BD0-8CA3-4A3A-994D-CFD9AD2C9B2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4"/>
          <a:stretch/>
        </p:blipFill>
        <p:spPr bwMode="auto">
          <a:xfrm>
            <a:off x="1078523" y="668216"/>
            <a:ext cx="10058399" cy="5498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2118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ap concepts and importance of accounting">
            <a:extLst>
              <a:ext uri="{FF2B5EF4-FFF2-40B4-BE49-F238E27FC236}">
                <a16:creationId xmlns:a16="http://schemas.microsoft.com/office/drawing/2014/main" id="{16CAC8E6-82B5-41E2-AF15-E58DA5DF4D2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 r="2484" b="12432"/>
          <a:stretch/>
        </p:blipFill>
        <p:spPr bwMode="auto">
          <a:xfrm>
            <a:off x="1070043" y="661481"/>
            <a:ext cx="10048672" cy="5496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3976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B3578F-D9CC-4225-B443-48BE79ED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5" y="690665"/>
            <a:ext cx="10077856" cy="54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23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ounting concepts and conventions">
            <a:extLst>
              <a:ext uri="{FF2B5EF4-FFF2-40B4-BE49-F238E27FC236}">
                <a16:creationId xmlns:a16="http://schemas.microsoft.com/office/drawing/2014/main" id="{6E6DE049-5C75-42F5-8E95-83A570274C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15" y="680936"/>
            <a:ext cx="10019489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0158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ancial Accounting Prof. Trupti Naik - ppt video online download">
            <a:extLst>
              <a:ext uri="{FF2B5EF4-FFF2-40B4-BE49-F238E27FC236}">
                <a16:creationId xmlns:a16="http://schemas.microsoft.com/office/drawing/2014/main" id="{1383C729-9789-498F-996B-FC02DBEF13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r="3955"/>
          <a:stretch/>
        </p:blipFill>
        <p:spPr bwMode="auto">
          <a:xfrm>
            <a:off x="1402404" y="787940"/>
            <a:ext cx="9755222" cy="5398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6176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ounting basics">
            <a:extLst>
              <a:ext uri="{FF2B5EF4-FFF2-40B4-BE49-F238E27FC236}">
                <a16:creationId xmlns:a16="http://schemas.microsoft.com/office/drawing/2014/main" id="{57A9544A-5859-444F-B5B9-BDD5CEB4AB1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2" b="11778"/>
          <a:stretch/>
        </p:blipFill>
        <p:spPr bwMode="auto">
          <a:xfrm>
            <a:off x="1070043" y="680936"/>
            <a:ext cx="10048672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5432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 princ">
            <a:extLst>
              <a:ext uri="{FF2B5EF4-FFF2-40B4-BE49-F238E27FC236}">
                <a16:creationId xmlns:a16="http://schemas.microsoft.com/office/drawing/2014/main" id="{FE28E30B-7CB4-45BA-8EAC-A17F04A911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3" y="671209"/>
            <a:ext cx="10058399" cy="5476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79311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746DC-9CF5-4354-A7D1-2AC63B496A42}"/>
              </a:ext>
            </a:extLst>
          </p:cNvPr>
          <p:cNvPicPr/>
          <p:nvPr/>
        </p:nvPicPr>
        <p:blipFill rotWithShape="1">
          <a:blip r:embed="rId2"/>
          <a:srcRect t="7665" b="21048"/>
          <a:stretch/>
        </p:blipFill>
        <p:spPr>
          <a:xfrm>
            <a:off x="1070043" y="690663"/>
            <a:ext cx="10058399" cy="54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526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C7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ccounting Conventions | Concepts | LetsTute Accountancy - YouTube">
            <a:extLst>
              <a:ext uri="{FF2B5EF4-FFF2-40B4-BE49-F238E27FC236}">
                <a16:creationId xmlns:a16="http://schemas.microsoft.com/office/drawing/2014/main" id="{133BF321-CDB6-4D31-92F9-28EC377C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1921353"/>
            <a:ext cx="5462546" cy="30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7221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ounting: Conventions and Standards: Meaning and Convention of  Consistency (Important for UGC NET, UPSC CSE, SSC)- FlexiPrep">
            <a:extLst>
              <a:ext uri="{FF2B5EF4-FFF2-40B4-BE49-F238E27FC236}">
                <a16:creationId xmlns:a16="http://schemas.microsoft.com/office/drawing/2014/main" id="{0B24A7CA-5F39-418A-B49D-80624EC1FB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5372" y="643466"/>
            <a:ext cx="8761255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536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5BFD5-43E2-4845-90FB-A2A4C174B6F3}"/>
              </a:ext>
            </a:extLst>
          </p:cNvPr>
          <p:cNvPicPr/>
          <p:nvPr/>
        </p:nvPicPr>
        <p:blipFill rotWithShape="1">
          <a:blip r:embed="rId2"/>
          <a:srcRect t="5920" b="21997"/>
          <a:stretch/>
        </p:blipFill>
        <p:spPr>
          <a:xfrm>
            <a:off x="832332" y="643466"/>
            <a:ext cx="10527335" cy="55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809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nancial Accounting Prof. Trupti Naik - ppt video online download">
            <a:extLst>
              <a:ext uri="{FF2B5EF4-FFF2-40B4-BE49-F238E27FC236}">
                <a16:creationId xmlns:a16="http://schemas.microsoft.com/office/drawing/2014/main" id="{5A4B3DE1-B0DA-4756-967C-CC5CA82EFF7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0"/>
          <a:stretch/>
        </p:blipFill>
        <p:spPr bwMode="auto">
          <a:xfrm>
            <a:off x="1078523" y="679937"/>
            <a:ext cx="10070123" cy="5580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6845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ancial Accounting Prof. Trupti Naik - ppt video online download">
            <a:extLst>
              <a:ext uri="{FF2B5EF4-FFF2-40B4-BE49-F238E27FC236}">
                <a16:creationId xmlns:a16="http://schemas.microsoft.com/office/drawing/2014/main" id="{F61D16F7-854B-4CEC-A0B6-073817CA6F5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4"/>
          <a:stretch/>
        </p:blipFill>
        <p:spPr bwMode="auto">
          <a:xfrm>
            <a:off x="1078523" y="820615"/>
            <a:ext cx="10046677" cy="5322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6748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ancial Accounting Prof. Trupti Naik - ppt video online download">
            <a:extLst>
              <a:ext uri="{FF2B5EF4-FFF2-40B4-BE49-F238E27FC236}">
                <a16:creationId xmlns:a16="http://schemas.microsoft.com/office/drawing/2014/main" id="{7BBE096B-10EC-4BA6-B569-2014D431E3B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/>
          <a:stretch/>
        </p:blipFill>
        <p:spPr bwMode="auto">
          <a:xfrm>
            <a:off x="1090246" y="668215"/>
            <a:ext cx="10058400" cy="5521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43828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ounts">
            <a:extLst>
              <a:ext uri="{FF2B5EF4-FFF2-40B4-BE49-F238E27FC236}">
                <a16:creationId xmlns:a16="http://schemas.microsoft.com/office/drawing/2014/main" id="{49015D91-753B-4B07-AE00-7BD79E16A2E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0" b="16914"/>
          <a:stretch/>
        </p:blipFill>
        <p:spPr bwMode="auto">
          <a:xfrm>
            <a:off x="1055078" y="643466"/>
            <a:ext cx="10081846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05235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counting: Conventions and Standards: Meaning and Convention of  Consistency (Important for UGC NET, UPSC CSE, SSC)- FlexiPrep">
            <a:extLst>
              <a:ext uri="{FF2B5EF4-FFF2-40B4-BE49-F238E27FC236}">
                <a16:creationId xmlns:a16="http://schemas.microsoft.com/office/drawing/2014/main" id="{0B24A7CA-5F39-418A-B49D-80624EC1FB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5372" y="643466"/>
            <a:ext cx="8761255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07593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sic Accounting Concepts and Conventions - Accountancy and Financial  Management B Com Notes | EduRev">
            <a:extLst>
              <a:ext uri="{FF2B5EF4-FFF2-40B4-BE49-F238E27FC236}">
                <a16:creationId xmlns:a16="http://schemas.microsoft.com/office/drawing/2014/main" id="{8A1CDB55-937B-466B-9AD3-186AC5C78E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523" y="643466"/>
            <a:ext cx="10070123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4051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 are accounting concepts and conventions? - Quora">
            <a:extLst>
              <a:ext uri="{FF2B5EF4-FFF2-40B4-BE49-F238E27FC236}">
                <a16:creationId xmlns:a16="http://schemas.microsoft.com/office/drawing/2014/main" id="{4510BB19-A269-46AC-BDD3-B331BDF263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51" y="643466"/>
            <a:ext cx="10462097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5358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: Shape 134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at is Accounting concepts? - Owlgen">
            <a:extLst>
              <a:ext uri="{FF2B5EF4-FFF2-40B4-BE49-F238E27FC236}">
                <a16:creationId xmlns:a16="http://schemas.microsoft.com/office/drawing/2014/main" id="{A7D6E034-9B7E-4A61-9F7C-72F6B1E28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5" r="5" b="5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93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5BFD5-43E2-4845-90FB-A2A4C174B6F3}"/>
              </a:ext>
            </a:extLst>
          </p:cNvPr>
          <p:cNvPicPr/>
          <p:nvPr/>
        </p:nvPicPr>
        <p:blipFill rotWithShape="1">
          <a:blip r:embed="rId2"/>
          <a:srcRect t="5920" b="21997"/>
          <a:stretch/>
        </p:blipFill>
        <p:spPr>
          <a:xfrm>
            <a:off x="832332" y="643466"/>
            <a:ext cx="10527335" cy="55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780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roduction to Accounting by Dr. Suresh Vadde">
            <a:extLst>
              <a:ext uri="{FF2B5EF4-FFF2-40B4-BE49-F238E27FC236}">
                <a16:creationId xmlns:a16="http://schemas.microsoft.com/office/drawing/2014/main" id="{89A0E65A-DE9E-426F-82E5-C2280693CD3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811" r="7325" b="6757"/>
          <a:stretch/>
        </p:blipFill>
        <p:spPr bwMode="auto">
          <a:xfrm>
            <a:off x="1078523" y="855785"/>
            <a:ext cx="10070123" cy="4982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95962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Business Entity Concept Essay Example | Vzesgp.ponatmyuc.info">
            <a:extLst>
              <a:ext uri="{FF2B5EF4-FFF2-40B4-BE49-F238E27FC236}">
                <a16:creationId xmlns:a16="http://schemas.microsoft.com/office/drawing/2014/main" id="{E78A9AC5-0C23-495E-8BBB-04C8D2A0D10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t="10768" b="14374"/>
          <a:stretch/>
        </p:blipFill>
        <p:spPr bwMode="auto">
          <a:xfrm>
            <a:off x="1066800" y="1282"/>
            <a:ext cx="10070123" cy="6844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36143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8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Accounting Concepts         and Conventions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Concepts         and Conventions</dc:title>
  <dc:creator>Harshitha</dc:creator>
  <cp:lastModifiedBy>Harshitha</cp:lastModifiedBy>
  <cp:revision>7</cp:revision>
  <dcterms:created xsi:type="dcterms:W3CDTF">2020-12-04T04:35:42Z</dcterms:created>
  <dcterms:modified xsi:type="dcterms:W3CDTF">2020-12-04T04:59:43Z</dcterms:modified>
</cp:coreProperties>
</file>