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  <p:sldId id="265" r:id="rId4"/>
    <p:sldId id="258" r:id="rId5"/>
    <p:sldId id="267" r:id="rId6"/>
    <p:sldId id="260" r:id="rId7"/>
    <p:sldId id="261" r:id="rId8"/>
    <p:sldId id="264" r:id="rId9"/>
    <p:sldId id="262" r:id="rId10"/>
    <p:sldId id="263" r:id="rId11"/>
    <p:sldId id="269" r:id="rId12"/>
    <p:sldId id="268" r:id="rId13"/>
    <p:sldId id="259" r:id="rId14"/>
    <p:sldId id="277" r:id="rId15"/>
    <p:sldId id="270" r:id="rId16"/>
    <p:sldId id="274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6B2C-CA8F-403F-9A10-3F641A02C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15EA-60A9-4679-9F1F-B7E81944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5F00-31F8-46D9-9002-955C9FDE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7238-03BA-4BE8-A960-E9B10FFB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EE6F-E011-48C6-A895-54C6A23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72AF-9687-458A-95C5-5C9203D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007BE-D9E8-4C70-ADC8-65406EE2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C445-E694-423C-9533-8B9E3D01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AFBB-BE1E-4DEB-9975-12B8B151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36C8-5523-44DB-BBC1-597F22FB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07DEC-9D98-43EF-A056-08262533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9D061-F40C-4C48-B039-A6FE0ACB8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B46-7DAF-4A95-A699-48304EAD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C6BA-D371-4F3A-A526-7B6A03C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A17A-C277-476C-8900-80062F93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25FE-6495-471C-B72B-D125E93B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6AF3-6BFC-4404-94F7-85E98052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D83C-0555-48CB-87C0-321644E9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D4E6-9AF9-4647-97EF-DB2B7B4D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60A7-DE19-4ACB-9F56-AC9B768D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9D9-47A5-420C-84A0-58CE6504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7C51-934C-4470-B5E1-69D6D709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398E-C957-499A-A565-92E37884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BF03-9C57-4543-80DC-ABDACF31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A80B-BDDC-406F-9921-CC9D4CB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E8DB-3ED6-4C9B-A847-BF40FC3D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FF84-004D-4F80-A96B-17608A85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5DA26-44F1-4716-A755-6BC54B2F4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8031D-682A-4B07-80E5-23AEA843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D417-B25F-4B1E-95FA-7C57A6C5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7890-3026-4142-A487-BAA5A89B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8257-73EB-4442-BA6E-815D52C0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BD72F-6A4A-4E88-B64E-C28FC735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7E234-9170-4EFC-98A2-C1CB2BCD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9F62-8B5A-49AC-85DF-A441A2D5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501EE-91EB-492B-8849-B2BFE37B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DCC34-8951-40D1-97B3-C63A1F20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40800-C166-441C-9B3A-79B8C7D4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41B1-6E57-4F18-B239-D40CFA01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BB55-2392-4908-A28F-8DE49AF7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3B09F-9372-4AE5-B5CD-6E413360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40E42-4A4B-4FDA-93CB-8B513ED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E346-7BA9-4F5F-98E9-B4128EF4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AEC32-3471-490D-93C0-F62C038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C470F-F6B1-4801-939F-02892EC2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4003-C513-4AB4-AA36-DF3EB8E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442-008C-49FC-8519-AEA5E415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5A32-C34B-4847-93F8-5B765530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797B-3AD6-45EA-BE5B-3879CA03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C539F-876F-451C-A83B-068B50B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E30A-8FC2-4E5B-8BD7-00218D7C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F133-85BB-4815-9DFB-210EC8ED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328F-E33B-431B-A83C-0532B69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DC410-B90C-4D73-9B21-97E8E8BC9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E0D1-DF33-4412-B337-FE181FB9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CA12-F89E-444C-84F1-1003BE74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F4DCB-8781-4F6A-BFAB-EAD6CD0E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91D2-CA72-48EA-8869-B4515015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AD9D5-9EEE-4347-BC82-B949190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0FB1-3241-4341-99C2-B62C5518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974B-DCC1-4046-B3D7-D49A0DC2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48B9-A0F2-47A1-B55D-E3D0E576047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D91A-A6D9-4E45-9E4C-702481940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BDD3-9D60-468B-AC16-64FF2CBE6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3EAA-C7C5-46A5-ACDF-C5CF51CC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EF31D-1BCB-4112-8ADB-A1E1717C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1935804"/>
            <a:ext cx="5238466" cy="26167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Accounting</a:t>
            </a:r>
            <a:b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2F8122F7-D6A0-4203-8436-1EE90578B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5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sers of accounting information chapter 3">
            <a:extLst>
              <a:ext uri="{FF2B5EF4-FFF2-40B4-BE49-F238E27FC236}">
                <a16:creationId xmlns:a16="http://schemas.microsoft.com/office/drawing/2014/main" id="{A9C611DC-670B-4109-ABE6-645325CB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811" y="643466"/>
            <a:ext cx="1007043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4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40A244AA-0CA0-4C3E-9031-DD26FF962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2FF7197E-5B99-497E-81F4-BCD80DF6D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at are the Main Branches of Accounting?">
            <a:extLst>
              <a:ext uri="{FF2B5EF4-FFF2-40B4-BE49-F238E27FC236}">
                <a16:creationId xmlns:a16="http://schemas.microsoft.com/office/drawing/2014/main" id="{340D2F99-00F0-4032-8D36-A1EA01121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532"/>
          <a:stretch/>
        </p:blipFill>
        <p:spPr bwMode="auto">
          <a:xfrm>
            <a:off x="988063" y="517359"/>
            <a:ext cx="10153180" cy="57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8" name="Straight Connector 74">
            <a:extLst>
              <a:ext uri="{FF2B5EF4-FFF2-40B4-BE49-F238E27FC236}">
                <a16:creationId xmlns:a16="http://schemas.microsoft.com/office/drawing/2014/main" id="{D1EF1E14-75A3-4DC6-BC65-D45BC2218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A68079-DE1F-4253-ADBC-1819EE12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FEEBB8-6FCC-4942-B05F-13240D50B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6E2D45-410E-42D7-B3E1-CABC98D9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75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FAA5C-0FAF-4F36-9066-47DD2026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Accounting Cycle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ccounting Cycle/Process | wenotes">
            <a:extLst>
              <a:ext uri="{FF2B5EF4-FFF2-40B4-BE49-F238E27FC236}">
                <a16:creationId xmlns:a16="http://schemas.microsoft.com/office/drawing/2014/main" id="{71F4AB5D-2D79-4267-8485-F16E9919BF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" r="1" b="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counting Cycle/Process | wenotes">
            <a:extLst>
              <a:ext uri="{FF2B5EF4-FFF2-40B4-BE49-F238E27FC236}">
                <a16:creationId xmlns:a16="http://schemas.microsoft.com/office/drawing/2014/main" id="{A072C9CE-7AD2-45BC-B580-824BB1E6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0828" y="643467"/>
            <a:ext cx="79303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4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E5CCE5F-DA16-4261-BF9A-DF28D1C94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6315" y="3276599"/>
            <a:ext cx="2902085" cy="29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DD9A99A1-0629-486C-AE27-6839E08B7D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3398A3-CFE8-4BF1-86F7-701BDA0E8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29123" r="17499" b="29824"/>
          <a:stretch/>
        </p:blipFill>
        <p:spPr>
          <a:xfrm>
            <a:off x="1439779" y="2358189"/>
            <a:ext cx="9312442" cy="3820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4E8F8D3-DEA5-4422-B8E5-95950693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Accounting Cycle - Simplified</a:t>
            </a:r>
          </a:p>
        </p:txBody>
      </p:sp>
    </p:spTree>
    <p:extLst>
      <p:ext uri="{BB962C8B-B14F-4D97-AF65-F5344CB8AC3E}">
        <p14:creationId xmlns:p14="http://schemas.microsoft.com/office/powerpoint/2010/main" val="358191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571-DEE2-46E6-AC69-7B5AA17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Accounting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F22A-F59F-4FEA-B59E-AC71D9B9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terms used frequently in accounting process: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Double-entry Book-keeping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is a system of book -keeping where for every debit, there is a corresponding credit.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This is a financial record in T shaped format, under double entry book-keeping, dealing with financial transactions.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left-hand side of the account.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right-hand side of the account.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Period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period refers to the period for which accounts are maintained. Normally it is a period of one year.</a:t>
            </a:r>
          </a:p>
        </p:txBody>
      </p:sp>
    </p:spTree>
    <p:extLst>
      <p:ext uri="{BB962C8B-B14F-4D97-AF65-F5344CB8AC3E}">
        <p14:creationId xmlns:p14="http://schemas.microsoft.com/office/powerpoint/2010/main" val="330804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9FBC23-7CEA-4337-A98F-ABECDA71F5F6}"/>
              </a:ext>
            </a:extLst>
          </p:cNvPr>
          <p:cNvSpPr/>
          <p:nvPr/>
        </p:nvSpPr>
        <p:spPr>
          <a:xfrm>
            <a:off x="1060315" y="1147864"/>
            <a:ext cx="1007785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Transaction involves exchange of money or money's worth between two parties. Transaction may be of two types: cash transaction or credit transaction.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transaction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the payment or receipt of cash. For example, Sold goods worth Rs. 5000 to Gopal for cash. ln this transaction, the goods are sold for cash to Gopal.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transaction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involve cash. It involves a promise to pay cash at a future date. For ex Purchased goods worth Rs. 30,000 from Gopal. Here Gopal supplies goods worth Rs. 30,000 purchase goods on credit. Cash is to be paid at a future date, not immediately. So it is called a credit transaction.</a:t>
            </a:r>
          </a:p>
        </p:txBody>
      </p:sp>
    </p:spTree>
    <p:extLst>
      <p:ext uri="{BB962C8B-B14F-4D97-AF65-F5344CB8AC3E}">
        <p14:creationId xmlns:p14="http://schemas.microsoft.com/office/powerpoint/2010/main" val="304793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39BDB-88DB-42A1-8C86-D0FB6DD1ACC0}"/>
              </a:ext>
            </a:extLst>
          </p:cNvPr>
          <p:cNvSpPr/>
          <p:nvPr/>
        </p:nvSpPr>
        <p:spPr>
          <a:xfrm>
            <a:off x="1070044" y="1147863"/>
            <a:ext cx="1006812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All such items that have value are known as assets.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what a business owns, namely its plant, machinery, furniture, land and so 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Tangible fixed assets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Tangible fixed assets can be touched and seen. Examples are plant, machinery etc. Such assets have long life, could be used in business, and resold later.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Intangible fixed assets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Such fixed assets that cannot be seen or touched are called intangible assets. They can be felt. The reputation of a firm (also called goodwill), the value of patents,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brand names such as Coke or Pepsi, refers to intangible fixed assets.</a:t>
            </a:r>
          </a:p>
        </p:txBody>
      </p:sp>
    </p:spTree>
    <p:extLst>
      <p:ext uri="{BB962C8B-B14F-4D97-AF65-F5344CB8AC3E}">
        <p14:creationId xmlns:p14="http://schemas.microsoft.com/office/powerpoint/2010/main" val="422510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05B718-EBDD-467F-B5FC-541E27D49387}"/>
              </a:ext>
            </a:extLst>
          </p:cNvPr>
          <p:cNvSpPr/>
          <p:nvPr/>
        </p:nvSpPr>
        <p:spPr>
          <a:xfrm>
            <a:off x="904672" y="1118682"/>
            <a:ext cx="102334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Assets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assets are expected to be realised in cash or consumed during business operations.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for current assets are Cash in hand, Cash at bank, Stock, Debtors, Expenses paid in advance (prepaid expenses), Incomes yet to be received, Short-term investments, Bills receivable and so 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Slock/lnventory 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or inventory refers to the goods in which the firm deals. A large business may have three types of stock : raw materials, work in progress and finished goods.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F25D9-0281-46ED-BDC3-5C81C1E1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Synopsis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C740-85E3-4C51-9EDB-5B4C39C3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562" y="1468876"/>
            <a:ext cx="6774290" cy="507003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Accounting?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Objectives/Significance of Accounting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Accounting information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 of Accounting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Cycle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Terminology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Concepts/Principles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Conventions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entry Book  keeping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64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B8B92-5EC9-4774-9E83-A756BAA2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6" descr="Laptop Secure">
            <a:extLst>
              <a:ext uri="{FF2B5EF4-FFF2-40B4-BE49-F238E27FC236}">
                <a16:creationId xmlns:a16="http://schemas.microsoft.com/office/drawing/2014/main" id="{689B57E1-308F-41FE-8355-A0CBE5D0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42E7-5395-467C-A648-332E6417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business organization wants to know whether it has made profit or not at the end of a given period.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purpose it must prepare an account consisting of Revenues and Expenses called as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and Loss Account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wants to know what it owns (assets) and how much it owes (liabilities) to suppliers and others.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purpose it must prepare a statement that shows full list of Assets and Liabilities known as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Balance Sheet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prepare these statements, the business organization has to maintain a set of accounts.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43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. intro to financial accounting mba">
            <a:extLst>
              <a:ext uri="{FF2B5EF4-FFF2-40B4-BE49-F238E27FC236}">
                <a16:creationId xmlns:a16="http://schemas.microsoft.com/office/drawing/2014/main" id="{9A0DCD36-CC77-4C5E-8B90-4916814B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pter 1 Introduction to Accountings - ppt video online download">
            <a:extLst>
              <a:ext uri="{FF2B5EF4-FFF2-40B4-BE49-F238E27FC236}">
                <a16:creationId xmlns:a16="http://schemas.microsoft.com/office/drawing/2014/main" id="{5272481F-772E-44F7-AD94-449D51960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6741" r="7" b="29761"/>
          <a:stretch/>
        </p:blipFill>
        <p:spPr bwMode="auto">
          <a:xfrm>
            <a:off x="1261460" y="1123527"/>
            <a:ext cx="9669075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4AD632-93EC-4DA8-A0E1-90CB0141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5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bjectives And Functions Of Accounting">
            <a:extLst>
              <a:ext uri="{FF2B5EF4-FFF2-40B4-BE49-F238E27FC236}">
                <a16:creationId xmlns:a16="http://schemas.microsoft.com/office/drawing/2014/main" id="{B62A8E01-E44F-490D-BA0C-AA8F7C68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6" y="643466"/>
            <a:ext cx="1051144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59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11 Users of Accounting Information | Double Entry Bookkeeping">
            <a:extLst>
              <a:ext uri="{FF2B5EF4-FFF2-40B4-BE49-F238E27FC236}">
                <a16:creationId xmlns:a16="http://schemas.microsoft.com/office/drawing/2014/main" id="{C78F535A-77E9-4B6B-8EEE-C3468EF18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9"/>
          <a:stretch/>
        </p:blipFill>
        <p:spPr bwMode="auto">
          <a:xfrm>
            <a:off x="2160839" y="643467"/>
            <a:ext cx="787032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85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rs of accounting information chapter 3">
            <a:extLst>
              <a:ext uri="{FF2B5EF4-FFF2-40B4-BE49-F238E27FC236}">
                <a16:creationId xmlns:a16="http://schemas.microsoft.com/office/drawing/2014/main" id="{170929F4-796D-402D-90A4-E1490BD41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" b="19129"/>
          <a:stretch/>
        </p:blipFill>
        <p:spPr bwMode="auto">
          <a:xfrm>
            <a:off x="1425067" y="643466"/>
            <a:ext cx="934186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590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Accounting </vt:lpstr>
      <vt:lpstr>Synopsis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 Cycle</vt:lpstr>
      <vt:lpstr>PowerPoint Presentation</vt:lpstr>
      <vt:lpstr>Accounting Cycle - Simplified</vt:lpstr>
      <vt:lpstr>Accounting Terminology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</dc:title>
  <dc:creator>Harshitha</dc:creator>
  <cp:lastModifiedBy>Harshitha</cp:lastModifiedBy>
  <cp:revision>3</cp:revision>
  <dcterms:created xsi:type="dcterms:W3CDTF">2020-09-25T04:51:49Z</dcterms:created>
  <dcterms:modified xsi:type="dcterms:W3CDTF">2020-10-03T05:39:06Z</dcterms:modified>
</cp:coreProperties>
</file>