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5" r:id="rId7"/>
    <p:sldId id="260" r:id="rId8"/>
    <p:sldId id="264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8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10DF-5C3C-4B17-92E5-F222F35BE7C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A6DC-8488-407B-9D4D-05476DA1C4C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33251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10DF-5C3C-4B17-92E5-F222F35BE7C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A6DC-8488-407B-9D4D-05476DA1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1066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10DF-5C3C-4B17-92E5-F222F35BE7C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A6DC-8488-407B-9D4D-05476DA1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3900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10DF-5C3C-4B17-92E5-F222F35BE7C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A6DC-8488-407B-9D4D-05476DA1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5848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10DF-5C3C-4B17-92E5-F222F35BE7C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A6DC-8488-407B-9D4D-05476DA1C4C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73709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10DF-5C3C-4B17-92E5-F222F35BE7C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A6DC-8488-407B-9D4D-05476DA1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5478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10DF-5C3C-4B17-92E5-F222F35BE7C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A6DC-8488-407B-9D4D-05476DA1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4955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10DF-5C3C-4B17-92E5-F222F35BE7C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A6DC-8488-407B-9D4D-05476DA1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0423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10DF-5C3C-4B17-92E5-F222F35BE7C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A6DC-8488-407B-9D4D-05476DA1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4237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8E10DF-5C3C-4B17-92E5-F222F35BE7C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2AA6DC-8488-407B-9D4D-05476DA1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5041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10DF-5C3C-4B17-92E5-F222F35BE7C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A6DC-8488-407B-9D4D-05476DA1C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8107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8E10DF-5C3C-4B17-92E5-F222F35BE7C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2AA6DC-8488-407B-9D4D-05476DA1C4C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09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EF4E-2432-47C7-8C1C-1EE748303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193288"/>
          </a:xfrm>
        </p:spPr>
        <p:txBody>
          <a:bodyPr/>
          <a:lstStyle/>
          <a:p>
            <a:pPr algn="ctr"/>
            <a:r>
              <a:rPr lang="en-US" dirty="0"/>
              <a:t>Final Accounts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A3917-2FD9-462C-BA87-16681552C2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cap="none" dirty="0"/>
              <a:t>Trading account, Profit and Loss account and Balance sheet</a:t>
            </a:r>
          </a:p>
        </p:txBody>
      </p:sp>
    </p:spTree>
    <p:extLst>
      <p:ext uri="{BB962C8B-B14F-4D97-AF65-F5344CB8AC3E}">
        <p14:creationId xmlns:p14="http://schemas.microsoft.com/office/powerpoint/2010/main" val="355575575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C0FC3F-9951-4F5C-A250-E5CFAD8DB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5"/>
          <a:stretch/>
        </p:blipFill>
        <p:spPr>
          <a:xfrm>
            <a:off x="1097281" y="1991621"/>
            <a:ext cx="10058400" cy="41278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80B8E9-0DC0-4E9F-92DF-682BA657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Balance Sheet Format</a:t>
            </a:r>
          </a:p>
        </p:txBody>
      </p:sp>
    </p:spTree>
    <p:extLst>
      <p:ext uri="{BB962C8B-B14F-4D97-AF65-F5344CB8AC3E}">
        <p14:creationId xmlns:p14="http://schemas.microsoft.com/office/powerpoint/2010/main" val="286041384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8805E6-6F0C-4497-947D-5635C916B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4564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Trading Account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14351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5958F20-91CF-4FF8-B548-079B1FCFDB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" t="5223" r="2404" b="19230"/>
          <a:stretch/>
        </p:blipFill>
        <p:spPr>
          <a:xfrm>
            <a:off x="1617785" y="2016368"/>
            <a:ext cx="9120554" cy="250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1415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B5AE-01B4-4D53-A56B-7D42FE1C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Trading Account Format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AAC1819-7240-4EFC-9884-B3A586616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6" t="3063" r="2064" b="2807"/>
          <a:stretch/>
        </p:blipFill>
        <p:spPr>
          <a:xfrm>
            <a:off x="1097281" y="1969478"/>
            <a:ext cx="10058400" cy="3786554"/>
          </a:xfrm>
        </p:spPr>
      </p:pic>
    </p:spTree>
    <p:extLst>
      <p:ext uri="{BB962C8B-B14F-4D97-AF65-F5344CB8AC3E}">
        <p14:creationId xmlns:p14="http://schemas.microsoft.com/office/powerpoint/2010/main" val="381127322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538A8-3BFE-4703-8CB7-BF97EA4421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758952"/>
            <a:ext cx="10058400" cy="33924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Profit and Loss Account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2480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FB0BE5-BDAD-41F0-B3CF-7C25CB91EB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34" t="1514" r="4871" b="78472"/>
          <a:stretch/>
        </p:blipFill>
        <p:spPr>
          <a:xfrm>
            <a:off x="1230923" y="1828800"/>
            <a:ext cx="10046677" cy="232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9184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639E87-D6E2-471E-8812-77165B916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06" r="4536"/>
          <a:stretch/>
        </p:blipFill>
        <p:spPr>
          <a:xfrm>
            <a:off x="1101969" y="1879600"/>
            <a:ext cx="10046677" cy="4403968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79662249-2834-41F1-90FD-4EC634281F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4BD125-27F4-4E31-A1B0-DBF109DC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Profit and Loss Account Format</a:t>
            </a:r>
          </a:p>
        </p:txBody>
      </p:sp>
    </p:spTree>
    <p:extLst>
      <p:ext uri="{BB962C8B-B14F-4D97-AF65-F5344CB8AC3E}">
        <p14:creationId xmlns:p14="http://schemas.microsoft.com/office/powerpoint/2010/main" val="19601280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8926A-D762-4566-8E47-601CAD81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4564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Balance Sheet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059869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8E9C9F-5FE8-4F31-A221-B20DF0AF47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" t="4169" b="5030"/>
          <a:stretch/>
        </p:blipFill>
        <p:spPr>
          <a:xfrm>
            <a:off x="1277814" y="1594338"/>
            <a:ext cx="9694985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584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Retrospect</vt:lpstr>
      <vt:lpstr>Final Accounts</vt:lpstr>
      <vt:lpstr>Trading Account</vt:lpstr>
      <vt:lpstr>PowerPoint Presentation</vt:lpstr>
      <vt:lpstr>Trading Account Format</vt:lpstr>
      <vt:lpstr>Profit and Loss Account</vt:lpstr>
      <vt:lpstr>PowerPoint Presentation</vt:lpstr>
      <vt:lpstr>Profit and Loss Account Format</vt:lpstr>
      <vt:lpstr>Balance Sheet</vt:lpstr>
      <vt:lpstr>PowerPoint Presentation</vt:lpstr>
      <vt:lpstr>Balance Sheet Format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Accounts</dc:title>
  <dc:creator>Harshitha</dc:creator>
  <cp:lastModifiedBy>Harshitha</cp:lastModifiedBy>
  <cp:revision>5</cp:revision>
  <dcterms:created xsi:type="dcterms:W3CDTF">2020-12-17T15:21:57Z</dcterms:created>
  <dcterms:modified xsi:type="dcterms:W3CDTF">2020-12-17T15:26:22Z</dcterms:modified>
</cp:coreProperties>
</file>