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445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3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02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525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211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81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03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475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923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47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301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FF6765-4BA4-4A01-930F-F143A351387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A3A7B1-6827-422C-9D0E-CB8EBC9DD4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7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92F9-0D5E-4C7D-AFD1-537CF7D6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19661"/>
          </a:xfrm>
        </p:spPr>
        <p:txBody>
          <a:bodyPr/>
          <a:lstStyle/>
          <a:p>
            <a:pPr algn="ctr"/>
            <a:r>
              <a:rPr lang="en-US" dirty="0"/>
              <a:t>LEDGER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74F9-73A8-4B62-88CE-482D97834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/>
              <a:t>Meaning, features, posting &amp; balancing of ledger</a:t>
            </a:r>
          </a:p>
        </p:txBody>
      </p:sp>
    </p:spTree>
    <p:extLst>
      <p:ext uri="{BB962C8B-B14F-4D97-AF65-F5344CB8AC3E}">
        <p14:creationId xmlns:p14="http://schemas.microsoft.com/office/powerpoint/2010/main" val="66779587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88E993-9282-4F8D-BDAE-C75F9062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1013"/>
            <a:ext cx="7626485" cy="56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36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625070C-7D09-4652-96A7-815B14333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1"/>
          <a:stretch/>
        </p:blipFill>
        <p:spPr>
          <a:xfrm>
            <a:off x="1524001" y="550984"/>
            <a:ext cx="9132276" cy="52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691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5649CA0-1B5E-4F70-B326-E39671FF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1" b="2564"/>
          <a:stretch/>
        </p:blipFill>
        <p:spPr>
          <a:xfrm>
            <a:off x="643467" y="1642878"/>
            <a:ext cx="10905066" cy="3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14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dger in Accounting (Definition, Format) | How to Record?">
            <a:extLst>
              <a:ext uri="{FF2B5EF4-FFF2-40B4-BE49-F238E27FC236}">
                <a16:creationId xmlns:a16="http://schemas.microsoft.com/office/drawing/2014/main" id="{C55EB82B-16AC-482A-BED4-C8967FC6B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4"/>
          <a:stretch/>
        </p:blipFill>
        <p:spPr bwMode="auto">
          <a:xfrm>
            <a:off x="23466" y="211026"/>
            <a:ext cx="12191980" cy="595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00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0408-5644-4904-9B15-B058625D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 of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FD65-AFD2-484A-A188-5B995D3F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Ledger is the Book of second entry.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1</a:t>
            </a:r>
            <a:r>
              <a:rPr lang="en-US" dirty="0">
                <a:solidFill>
                  <a:schemeClr val="tx1"/>
                </a:solidFill>
              </a:rPr>
              <a:t>. Ledger contains all the accounts – personal, real and nominal</a:t>
            </a:r>
          </a:p>
          <a:p>
            <a:r>
              <a:rPr lang="en-US" dirty="0">
                <a:solidFill>
                  <a:schemeClr val="tx1"/>
                </a:solidFill>
              </a:rPr>
              <a:t>2. It is a permanent record of business transactions</a:t>
            </a:r>
          </a:p>
          <a:p>
            <a:r>
              <a:rPr lang="en-US" dirty="0">
                <a:solidFill>
                  <a:schemeClr val="tx1"/>
                </a:solidFill>
              </a:rPr>
              <a:t>3. It provides a means of easy reference, and</a:t>
            </a:r>
          </a:p>
          <a:p>
            <a:r>
              <a:rPr lang="en-US" dirty="0">
                <a:solidFill>
                  <a:schemeClr val="tx1"/>
                </a:solidFill>
              </a:rPr>
              <a:t>4. It provides final balance of accounts.</a:t>
            </a:r>
          </a:p>
        </p:txBody>
      </p:sp>
    </p:spTree>
    <p:extLst>
      <p:ext uri="{BB962C8B-B14F-4D97-AF65-F5344CB8AC3E}">
        <p14:creationId xmlns:p14="http://schemas.microsoft.com/office/powerpoint/2010/main" val="29191299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9214-20E8-4AFA-9924-4999F3747B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0044" y="1303506"/>
            <a:ext cx="10048672" cy="4565481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It gives answers to the following pertinent questions: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1.  How much amount is due from others to the business?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2.  How much amount is owed to others?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3.  What is the total sales to an individual customer and what are the total purchases from an            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individual supplier?</a:t>
            </a:r>
          </a:p>
        </p:txBody>
      </p:sp>
    </p:spTree>
    <p:extLst>
      <p:ext uri="{BB962C8B-B14F-4D97-AF65-F5344CB8AC3E}">
        <p14:creationId xmlns:p14="http://schemas.microsoft.com/office/powerpoint/2010/main" val="27668888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827F5950-4A93-401F-942B-2D95F8286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t="7631" r="3845" b="13334"/>
          <a:stretch/>
        </p:blipFill>
        <p:spPr>
          <a:xfrm>
            <a:off x="1973367" y="643467"/>
            <a:ext cx="824526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886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3FEDBA64-2E83-4BCB-8877-4CF8298B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" r="2284" b="11249"/>
          <a:stretch/>
        </p:blipFill>
        <p:spPr>
          <a:xfrm>
            <a:off x="527539" y="492369"/>
            <a:ext cx="10574216" cy="52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272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CA5FC8D-C994-4934-86B8-B0A6C96CE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" t="15455" r="2884"/>
          <a:stretch/>
        </p:blipFill>
        <p:spPr>
          <a:xfrm>
            <a:off x="1500553" y="1418492"/>
            <a:ext cx="9809901" cy="38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17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C7D0DB6-4C96-4057-A492-B3432042A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70" y="128954"/>
            <a:ext cx="8111122" cy="59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581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4C29E61-47B1-4124-9272-57BD4B30E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1882" r="3451"/>
          <a:stretch/>
        </p:blipFill>
        <p:spPr>
          <a:xfrm>
            <a:off x="1507787" y="340468"/>
            <a:ext cx="9143999" cy="57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418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119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Retrospect</vt:lpstr>
      <vt:lpstr>LEDGER</vt:lpstr>
      <vt:lpstr>PowerPoint Presentation</vt:lpstr>
      <vt:lpstr>Features of Ledger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LEDGER</dc:title>
  <dc:creator>Harshitha</dc:creator>
  <cp:lastModifiedBy>Harshitha</cp:lastModifiedBy>
  <cp:revision>7</cp:revision>
  <dcterms:created xsi:type="dcterms:W3CDTF">2020-12-14T16:20:30Z</dcterms:created>
  <dcterms:modified xsi:type="dcterms:W3CDTF">2020-12-15T01:25:32Z</dcterms:modified>
</cp:coreProperties>
</file>