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893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41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5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38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30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76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39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70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96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38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D864F2-A9BC-4664-8D3D-8BEF3457E0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5B1AA-3AF1-4668-8EF3-FB47C216D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E8D1-65F3-4131-9401-21A666D8D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Trial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4AE33-2758-45E2-8C07-7339C668F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Meaning and its Preparation</a:t>
            </a:r>
          </a:p>
        </p:txBody>
      </p:sp>
    </p:spTree>
    <p:extLst>
      <p:ext uri="{BB962C8B-B14F-4D97-AF65-F5344CB8AC3E}">
        <p14:creationId xmlns:p14="http://schemas.microsoft.com/office/powerpoint/2010/main" val="57127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6BD630D-4C96-4F3C-829E-F6F3B0EF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339969"/>
            <a:ext cx="10058399" cy="577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028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9AAD0-FDAC-45A8-A91F-B0134754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80" y="480060"/>
            <a:ext cx="7868652" cy="589788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FCDDD67-A467-4B01-B552-6AE7602E6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DC7EB32C-CD9E-4078-A529-64ACE9E28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9AC5975-3E83-4BCC-884D-03E033BE2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DCB09168-C3B4-457C-A99C-A0809F94D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187E87-3717-4515-94EB-597AE389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15" y="539263"/>
            <a:ext cx="8677071" cy="58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465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0E9C8-D203-48B1-A814-355C9556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85" y="0"/>
            <a:ext cx="6087978" cy="63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7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5731AA-5378-4210-B99E-023B8A9E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8" y="0"/>
            <a:ext cx="7146758" cy="62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C89A65-50CA-409D-98D3-8BD1F5EE0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t="7544" b="4386"/>
          <a:stretch/>
        </p:blipFill>
        <p:spPr>
          <a:xfrm>
            <a:off x="2731168" y="0"/>
            <a:ext cx="7868653" cy="6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479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Retrospect</vt:lpstr>
      <vt:lpstr>Trial 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Balance</dc:title>
  <dc:creator>Harshitha</dc:creator>
  <cp:lastModifiedBy>Harshitha</cp:lastModifiedBy>
  <cp:revision>3</cp:revision>
  <dcterms:created xsi:type="dcterms:W3CDTF">2020-12-17T14:56:39Z</dcterms:created>
  <dcterms:modified xsi:type="dcterms:W3CDTF">2020-12-17T15:12:58Z</dcterms:modified>
</cp:coreProperties>
</file>