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7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4698CD-09A8-43C5-B346-9028A4A380F0}">
          <p14:sldIdLst>
            <p14:sldId id="256"/>
            <p14:sldId id="257"/>
            <p14:sldId id="259"/>
            <p14:sldId id="261"/>
            <p14:sldId id="273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1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6E54-E44E-40EC-95CB-79CCDD16971C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599E-A1BE-4CB1-96A4-9B18991E1B9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52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6E54-E44E-40EC-95CB-79CCDD16971C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599E-A1BE-4CB1-96A4-9B18991E1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195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6E54-E44E-40EC-95CB-79CCDD16971C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599E-A1BE-4CB1-96A4-9B18991E1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056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6E54-E44E-40EC-95CB-79CCDD16971C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599E-A1BE-4CB1-96A4-9B18991E1B9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26674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6E54-E44E-40EC-95CB-79CCDD16971C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599E-A1BE-4CB1-96A4-9B18991E1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178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6E54-E44E-40EC-95CB-79CCDD16971C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599E-A1BE-4CB1-96A4-9B18991E1B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61834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6E54-E44E-40EC-95CB-79CCDD16971C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599E-A1BE-4CB1-96A4-9B18991E1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64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6E54-E44E-40EC-95CB-79CCDD16971C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599E-A1BE-4CB1-96A4-9B18991E1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568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6E54-E44E-40EC-95CB-79CCDD16971C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599E-A1BE-4CB1-96A4-9B18991E1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526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6E54-E44E-40EC-95CB-79CCDD16971C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599E-A1BE-4CB1-96A4-9B18991E1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280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6E54-E44E-40EC-95CB-79CCDD16971C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599E-A1BE-4CB1-96A4-9B18991E1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976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6E54-E44E-40EC-95CB-79CCDD16971C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599E-A1BE-4CB1-96A4-9B18991E1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350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6E54-E44E-40EC-95CB-79CCDD16971C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599E-A1BE-4CB1-96A4-9B18991E1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167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6E54-E44E-40EC-95CB-79CCDD16971C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599E-A1BE-4CB1-96A4-9B18991E1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551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6E54-E44E-40EC-95CB-79CCDD16971C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599E-A1BE-4CB1-96A4-9B18991E1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338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6E54-E44E-40EC-95CB-79CCDD16971C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599E-A1BE-4CB1-96A4-9B18991E1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327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6E54-E44E-40EC-95CB-79CCDD16971C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599E-A1BE-4CB1-96A4-9B18991E1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395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chemeClr val="accent1">
                <a:lumMod val="4000"/>
                <a:lumOff val="96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3286E54-E44E-40EC-95CB-79CCDD16971C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C75599E-A1BE-4CB1-96A4-9B18991E1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39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F9E74BA0-6F8D-4438-945E-15CCD4007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77" y="224187"/>
            <a:ext cx="2469291" cy="1549482"/>
          </a:xfrm>
          <a:prstGeom prst="rect">
            <a:avLst/>
          </a:prstGeom>
        </p:spPr>
      </p:pic>
      <p:sp>
        <p:nvSpPr>
          <p:cNvPr id="5" name="Title 5">
            <a:extLst>
              <a:ext uri="{FF2B5EF4-FFF2-40B4-BE49-F238E27FC236}">
                <a16:creationId xmlns:a16="http://schemas.microsoft.com/office/drawing/2014/main" id="{ADE21E9B-75C5-4E65-A26D-764691AC18E8}"/>
              </a:ext>
            </a:extLst>
          </p:cNvPr>
          <p:cNvSpPr txBox="1"/>
          <p:nvPr/>
        </p:nvSpPr>
        <p:spPr>
          <a:xfrm>
            <a:off x="2822513" y="110373"/>
            <a:ext cx="9855200" cy="18362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 UNIVERSITY</a:t>
            </a:r>
            <a:b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</a:t>
            </a:r>
            <a:b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2023</a:t>
            </a:r>
            <a:b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311: Database Management System</a:t>
            </a: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1B25857C-78BE-47EF-A78F-A1D7D8535BE4}"/>
              </a:ext>
            </a:extLst>
          </p:cNvPr>
          <p:cNvSpPr txBox="1"/>
          <p:nvPr/>
        </p:nvSpPr>
        <p:spPr>
          <a:xfrm>
            <a:off x="4064000" y="2392883"/>
            <a:ext cx="4064000" cy="1036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933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</a:t>
            </a:r>
          </a:p>
          <a:p>
            <a:pPr algn="ctr"/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7AAFBC32-028E-4180-B64A-E77954434B29}"/>
              </a:ext>
            </a:extLst>
          </p:cNvPr>
          <p:cNvSpPr txBox="1"/>
          <p:nvPr/>
        </p:nvSpPr>
        <p:spPr>
          <a:xfrm>
            <a:off x="2780568" y="2884650"/>
            <a:ext cx="6627586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133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Shop Management System</a:t>
            </a:r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B69BF962-7C17-4A71-BFCB-E885C033C862}"/>
              </a:ext>
            </a:extLst>
          </p:cNvPr>
          <p:cNvSpPr txBox="1"/>
          <p:nvPr/>
        </p:nvSpPr>
        <p:spPr>
          <a:xfrm>
            <a:off x="236765" y="4551019"/>
            <a:ext cx="382723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Sohan Rana Apurbo(2115602015)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Israt Jahan Santa(2115602023)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Tahmeedul Islam(2125702012)</a:t>
            </a:r>
          </a:p>
        </p:txBody>
      </p:sp>
      <p:sp>
        <p:nvSpPr>
          <p:cNvPr id="9" name="TextBox 22">
            <a:extLst>
              <a:ext uri="{FF2B5EF4-FFF2-40B4-BE49-F238E27FC236}">
                <a16:creationId xmlns:a16="http://schemas.microsoft.com/office/drawing/2014/main" id="{A8820923-677E-4918-927F-F3A0B8F2C5B7}"/>
              </a:ext>
            </a:extLst>
          </p:cNvPr>
          <p:cNvSpPr txBox="1"/>
          <p:nvPr/>
        </p:nvSpPr>
        <p:spPr>
          <a:xfrm>
            <a:off x="6425293" y="4243242"/>
            <a:ext cx="536816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To</a:t>
            </a:r>
          </a:p>
          <a:p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Mst – Ayesha Siddka</a:t>
            </a:r>
          </a:p>
          <a:p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Science and Engineering</a:t>
            </a:r>
          </a:p>
          <a:p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22928507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88E6-181D-42D8-A30A-D6740856D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869" y="486833"/>
            <a:ext cx="3740831" cy="876302"/>
          </a:xfrm>
        </p:spPr>
        <p:txBody>
          <a:bodyPr/>
          <a:lstStyle/>
          <a:p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18B43-9142-449F-977E-3DAC6CE95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869" y="1247301"/>
            <a:ext cx="5888212" cy="3615267"/>
          </a:xfrm>
        </p:spPr>
        <p:txBody>
          <a:bodyPr/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Efficient Inventory Management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Enhanced Sales Tracking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Improved Customer Management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Accurate Pricing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Streamlined Operations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8735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E8CF8-E114-4D20-9202-B73654FDB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169" y="633789"/>
            <a:ext cx="4214359" cy="1507067"/>
          </a:xfrm>
        </p:spPr>
        <p:txBody>
          <a:bodyPr/>
          <a:lstStyle/>
          <a:p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8BDE9-0645-4B95-AEBF-FE7119B41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69" y="2140856"/>
            <a:ext cx="6957560" cy="3427187"/>
          </a:xfrm>
        </p:spPr>
        <p:txBody>
          <a:bodyPr>
            <a:norm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Initial Cost and Implementation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Learning Curve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Technical Issues and Downtime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Dependency on Technology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Data Security and Privacy Concerns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Limited Customization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0499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4CDC-C547-4BE6-95E8-DEDF57C1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12" y="617461"/>
            <a:ext cx="3936774" cy="1374625"/>
          </a:xfrm>
        </p:spPr>
        <p:txBody>
          <a:bodyPr/>
          <a:lstStyle/>
          <a:p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09E7E-DF13-43E6-B9B6-F2BCA1BD2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13" y="1904302"/>
            <a:ext cx="5894118" cy="2961614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Integration with E-commerce Platforms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Enhanced Data Analytics and Business Intelligence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Mobile and Cloud-based Solutions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Automation and Artificial Intelligence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Enhanced Customer Engagement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Blockchain for Transparency and Authentication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4589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4983-A824-477F-9F01-5BCCA529F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41" y="569080"/>
            <a:ext cx="3528559" cy="1507067"/>
          </a:xfrm>
        </p:spPr>
        <p:txBody>
          <a:bodyPr/>
          <a:lstStyle/>
          <a:p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21670-C643-44C3-92C9-99237B264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541" y="1781950"/>
            <a:ext cx="10264308" cy="2365224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A well-implemented book shop management system can significantly contribute to the success and growth of a bookstore, allowing it to operate efficiently, deliver excellent customer experiences, and adapt to the evolving market trends in the book industry.</a:t>
            </a:r>
            <a:endParaRPr lang="en-US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360436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8A664-3000-4FAA-9677-030977AA8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948" y="643960"/>
            <a:ext cx="2436493" cy="1131045"/>
          </a:xfrm>
        </p:spPr>
        <p:txBody>
          <a:bodyPr/>
          <a:lstStyle/>
          <a:p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EB6BF-06FD-486B-8C42-A03497E8E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948" y="1691115"/>
            <a:ext cx="8534400" cy="3615267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https://scholar.google.com/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https://repository.au.edu/bitstream/6623004553/4514/1/AU-Project-Report-Fulltext-124678.PDF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http://utpedia.utp.edu.my/id/eprint/24035/1/Online%20Book%20Store%20System.pdf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https://repository.au.edu/bitstream/6623004553/4097/1/AU-Project-Report-Fulltext-167473.PDF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 GPT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2305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7E4F-FB5C-44A0-BA63-3777618C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056" y="1423964"/>
            <a:ext cx="2897887" cy="150706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B1DBB-9887-4BC7-B1B1-B688BAD7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056" y="2963219"/>
            <a:ext cx="2897887" cy="12856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3777867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8E57-E50B-4AED-99DE-AA858470C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22" y="488031"/>
            <a:ext cx="2696551" cy="830510"/>
          </a:xfrm>
        </p:spPr>
        <p:txBody>
          <a:bodyPr/>
          <a:lstStyle/>
          <a:p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DAF50-ECAD-4121-98EE-50C971B1B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2" y="1455491"/>
            <a:ext cx="4545610" cy="5023130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&amp; Tools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Project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7454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A57C-E7DA-42F3-A537-0D142F118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888467"/>
            <a:ext cx="2963660" cy="609592"/>
          </a:xfrm>
        </p:spPr>
        <p:txBody>
          <a:bodyPr>
            <a:normAutofit fontScale="90000"/>
          </a:bodyPr>
          <a:lstStyle/>
          <a:p>
            <a:r>
              <a:rPr lang="en-US" sz="3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4B6091D-0A91-4574-806B-63E6251C9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720068"/>
            <a:ext cx="6400800" cy="2524275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Management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management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Relationship Management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3823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4E330-2087-459D-8537-1912963E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83" y="736805"/>
            <a:ext cx="2150706" cy="884561"/>
          </a:xfrm>
        </p:spPr>
        <p:txBody>
          <a:bodyPr/>
          <a:lstStyle/>
          <a:p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5C89A-3FEC-48D3-8DD0-4C2144C43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783" y="1718643"/>
            <a:ext cx="8933317" cy="2512889"/>
          </a:xfrm>
        </p:spPr>
        <p:txBody>
          <a:bodyPr/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search the availability of books.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know the details of customers.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provide customer’s better service.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keeps database of price, sales record.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Processing a large amount of data more effectively and efficiently.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7029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8168-C89D-445B-96DF-B102CB4E1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53" y="814929"/>
            <a:ext cx="3680800" cy="722041"/>
          </a:xfrm>
        </p:spPr>
        <p:txBody>
          <a:bodyPr/>
          <a:lstStyle/>
          <a:p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E6ED7-B20F-4CF7-B15E-F88EE66E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553" y="1747722"/>
            <a:ext cx="3887788" cy="2407257"/>
          </a:xfrm>
        </p:spPr>
        <p:txBody>
          <a:bodyPr/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4054556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2D4B3-2DB0-4A7E-8079-265E6475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839" y="708128"/>
            <a:ext cx="2810102" cy="788737"/>
          </a:xfrm>
        </p:spPr>
        <p:txBody>
          <a:bodyPr/>
          <a:lstStyle/>
          <a:p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014FE-01CF-47AF-A80D-24C727D96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839" y="1496865"/>
            <a:ext cx="6848472" cy="2102369"/>
          </a:xfrm>
        </p:spPr>
        <p:txBody>
          <a:bodyPr/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Login Functionality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Selling Books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Managing Books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Search Books by names, writer &amp; category</a:t>
            </a:r>
          </a:p>
        </p:txBody>
      </p:sp>
    </p:spTree>
    <p:extLst>
      <p:ext uri="{BB962C8B-B14F-4D97-AF65-F5344CB8AC3E}">
        <p14:creationId xmlns:p14="http://schemas.microsoft.com/office/powerpoint/2010/main" val="22843430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A00FB-5BE9-4C39-9500-0534A4C8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385" y="727521"/>
            <a:ext cx="3733160" cy="605170"/>
          </a:xfrm>
        </p:spPr>
        <p:txBody>
          <a:bodyPr>
            <a:normAutofit fontScale="90000"/>
          </a:bodyPr>
          <a:lstStyle/>
          <a:p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22FE3E-FFAA-42BE-9EF8-AE069E531F6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60" b="4430"/>
          <a:stretch/>
        </p:blipFill>
        <p:spPr bwMode="auto">
          <a:xfrm>
            <a:off x="2348891" y="1850658"/>
            <a:ext cx="6649378" cy="36051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436141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9498-88D9-4481-BADF-4CC71D99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944" y="167139"/>
            <a:ext cx="2037123" cy="65353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</a:t>
            </a:r>
            <a:r>
              <a:rPr lang="en-US" sz="32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B03D95-60BE-40DF-B1A4-8415E7B38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209" y="939566"/>
            <a:ext cx="4380455" cy="5645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70450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E502-1708-41A2-A646-FC0F35C8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003" y="557806"/>
            <a:ext cx="4094522" cy="697064"/>
          </a:xfrm>
        </p:spPr>
        <p:txBody>
          <a:bodyPr/>
          <a:lstStyle/>
          <a:p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10F82-19B4-445B-8BFB-C85D11E8B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003" y="1399538"/>
            <a:ext cx="8534400" cy="36152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574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900</TotalTime>
  <Words>342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Century Gothic</vt:lpstr>
      <vt:lpstr>Times New Roman</vt:lpstr>
      <vt:lpstr>Wingdings</vt:lpstr>
      <vt:lpstr>Wingdings 3</vt:lpstr>
      <vt:lpstr>Slice</vt:lpstr>
      <vt:lpstr>PowerPoint Presentation</vt:lpstr>
      <vt:lpstr>Contents</vt:lpstr>
      <vt:lpstr>Introduction</vt:lpstr>
      <vt:lpstr>Objectives</vt:lpstr>
      <vt:lpstr>Language &amp; Tools</vt:lpstr>
      <vt:lpstr>Features</vt:lpstr>
      <vt:lpstr>Relational database</vt:lpstr>
      <vt:lpstr>Er Diagram</vt:lpstr>
      <vt:lpstr>Overview of project</vt:lpstr>
      <vt:lpstr>Advantages</vt:lpstr>
      <vt:lpstr>Disadvantages</vt:lpstr>
      <vt:lpstr>Future work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Apurbo Rahman</dc:creator>
  <cp:lastModifiedBy>MD Apurbo Rahman</cp:lastModifiedBy>
  <cp:revision>76</cp:revision>
  <dcterms:created xsi:type="dcterms:W3CDTF">2023-05-18T04:41:55Z</dcterms:created>
  <dcterms:modified xsi:type="dcterms:W3CDTF">2023-05-21T02:09:01Z</dcterms:modified>
</cp:coreProperties>
</file>