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61" r:id="rId5"/>
    <p:sldId id="2562" r:id="rId6"/>
    <p:sldId id="2563" r:id="rId7"/>
    <p:sldId id="2564" r:id="rId8"/>
    <p:sldId id="2565" r:id="rId9"/>
    <p:sldId id="2566" r:id="rId10"/>
    <p:sldId id="2567" r:id="rId11"/>
    <p:sldId id="2568" r:id="rId12"/>
    <p:sldId id="25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chnical Presentation on Azure Firewall and Ansible" id="{C0B92AAB-57CC-48DD-934A-FDCB07C72C5D}">
          <p14:sldIdLst>
            <p14:sldId id="2561"/>
          </p14:sldIdLst>
        </p14:section>
        <p14:section name="Azure Firewall" id="{0543BE5B-CED4-4C6C-8D9D-5B3116A702EC}">
          <p14:sldIdLst>
            <p14:sldId id="2562"/>
            <p14:sldId id="2563"/>
            <p14:sldId id="2564"/>
            <p14:sldId id="2565"/>
          </p14:sldIdLst>
        </p14:section>
        <p14:section name="Ansible" id="{90F1610A-95A3-4E72-8669-CAF5F49BB435}">
          <p14:sldIdLst>
            <p14:sldId id="2566"/>
            <p14:sldId id="2567"/>
            <p14:sldId id="2568"/>
            <p14:sldId id="25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7C8AB0-34E2-1363-A335-8819051B0445}" v="1" dt="2025-10-26T17:15:49.816"/>
    <p1510:client id="{56B143B6-9DA0-476B-83A9-62E372025D57}" v="12" dt="2025-10-26T17:06:08.311"/>
    <p1510:client id="{D4C3550C-25B2-4C64-B356-1AA931700647}" v="1" dt="2025-10-26T17:36:50.4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9979E9-0390-4DAC-8789-C6A603A9CF94}" type="datetimeFigureOut">
              <a:t>10/26/2025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F23DA6-8487-4045-81C8-F7B4AEB819C2}" type="slidenum">
              <a:t>‹#›</a:t>
            </a:fld>
            <a:endParaRPr lang="en-US"/>
          </a:p>
        </p:txBody>
      </p:sp>
    </p:spTree>
    <p:extLst>
      <p:ext uri="{BB962C8B-B14F-4D97-AF65-F5344CB8AC3E}">
        <p14:creationId xmlns:p14="http://schemas.microsoft.com/office/powerpoint/2010/main" val="2408393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DE833F7E-9FF6-4F7B-BCBE-AB951E9396B5}" type="slidenum">
              <a:t>1</a:t>
            </a:fld>
            <a:endParaRPr lang="en-US"/>
          </a:p>
        </p:txBody>
      </p:sp>
    </p:spTree>
    <p:extLst>
      <p:ext uri="{BB962C8B-B14F-4D97-AF65-F5344CB8AC3E}">
        <p14:creationId xmlns:p14="http://schemas.microsoft.com/office/powerpoint/2010/main" val="2641752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Introduction to Azure Firewall, Azure Firewall Configuration &amp; Deployment, Advanced Features &amp; Real-World Scenarios</a:t>
            </a:r>
          </a:p>
        </p:txBody>
      </p:sp>
      <p:sp>
        <p:nvSpPr>
          <p:cNvPr id="4" name="Slide Number Placeholder 3"/>
          <p:cNvSpPr>
            <a:spLocks noGrp="1"/>
          </p:cNvSpPr>
          <p:nvPr>
            <p:ph type="sldNum" sz="quarter" idx="5"/>
          </p:nvPr>
        </p:nvSpPr>
        <p:spPr/>
        <p:txBody>
          <a:bodyPr/>
          <a:lstStyle/>
          <a:p>
            <a:fld id="{DE833F7E-9FF6-4F7B-BCBE-AB951E9396B5}" type="slidenum">
              <a:t>2</a:t>
            </a:fld>
            <a:endParaRPr lang="en-US"/>
          </a:p>
        </p:txBody>
      </p:sp>
    </p:spTree>
    <p:extLst>
      <p:ext uri="{BB962C8B-B14F-4D97-AF65-F5344CB8AC3E}">
        <p14:creationId xmlns:p14="http://schemas.microsoft.com/office/powerpoint/2010/main" val="3476628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Azure Firewall is a cloud-native and intelligent network security service that provides stateful firewall capabilities for Azure environments. It is designed to protect Azure Virtual Network resources and offers features such as threat intelligence-based filtering, logging, and application and network rule collections. Azure Firewall is fully integrated with Azure Monitor for logging and analytics, making it a powerful tool for enterprise-grade security. It supports both inbound and outbound filtering and can be centrally managed using Azure Firewall Manager. Compared to other Azure security tools like Network Security Groups (NSGs) and Azure Web Application Firewall (WAF), Azure Firewall provides more comprehensive and centralized control over network traffic. NSGs are primarily used for basic traffic filtering at the subnet and NIC level, while Azure WAF is focused on protecting web applications from common threats. Azure Firewall, on the other hand, offers deep packet inspection, threat intelligence, and logging capabilities, making it suitable for complex and large-scale deployments.</a:t>
            </a:r>
          </a:p>
        </p:txBody>
      </p:sp>
      <p:sp>
        <p:nvSpPr>
          <p:cNvPr id="4" name="Slide Number Placeholder 3"/>
          <p:cNvSpPr>
            <a:spLocks noGrp="1"/>
          </p:cNvSpPr>
          <p:nvPr>
            <p:ph type="sldNum" sz="quarter" idx="5"/>
          </p:nvPr>
        </p:nvSpPr>
        <p:spPr/>
        <p:txBody>
          <a:bodyPr/>
          <a:lstStyle/>
          <a:p>
            <a:fld id="{DE833F7E-9FF6-4F7B-BCBE-AB951E9396B5}" type="slidenum">
              <a:t>3</a:t>
            </a:fld>
            <a:endParaRPr lang="en-US"/>
          </a:p>
        </p:txBody>
      </p:sp>
    </p:spTree>
    <p:extLst>
      <p:ext uri="{BB962C8B-B14F-4D97-AF65-F5344CB8AC3E}">
        <p14:creationId xmlns:p14="http://schemas.microsoft.com/office/powerpoint/2010/main" val="2341762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Deploying Azure Firewall involves several steps, including setting up the necessary network architecture and configuring firewall policies. It can be deployed via the Azure Portal, using ARM templates, or through automation tools like Terraform and Ansible. The typical architecture includes a Virtual Network with dedicated subnets for the firewall and route tables to direct traffic through the firewall. Azure Firewall supports both classic rules and firewall policies, with the latter offering more advanced features and better scalability. Firewall policies allow for centralized management and can be shared across multiple firewalls. Integration with Azure Monitor and Log Analytics enables detailed logging and monitoring of traffic, which is essential for security auditing and troubleshooting. Administrators can define application and network rule collections to control traffic based on protocols, ports, and IP addresses. The deployment process also includes configuring DNAT and SNAT rules to manage inbound and outbound traffic. Overall, Azure Firewall provides a robust and flexible solution for securing Azure environments.</a:t>
            </a:r>
          </a:p>
        </p:txBody>
      </p:sp>
      <p:sp>
        <p:nvSpPr>
          <p:cNvPr id="4" name="Slide Number Placeholder 3"/>
          <p:cNvSpPr>
            <a:spLocks noGrp="1"/>
          </p:cNvSpPr>
          <p:nvPr>
            <p:ph type="sldNum" sz="quarter" idx="5"/>
          </p:nvPr>
        </p:nvSpPr>
        <p:spPr/>
        <p:txBody>
          <a:bodyPr/>
          <a:lstStyle/>
          <a:p>
            <a:fld id="{DE833F7E-9FF6-4F7B-BCBE-AB951E9396B5}" type="slidenum">
              <a:t>4</a:t>
            </a:fld>
            <a:endParaRPr lang="en-US"/>
          </a:p>
        </p:txBody>
      </p:sp>
    </p:spTree>
    <p:extLst>
      <p:ext uri="{BB962C8B-B14F-4D97-AF65-F5344CB8AC3E}">
        <p14:creationId xmlns:p14="http://schemas.microsoft.com/office/powerpoint/2010/main" val="2360631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Azure Firewall offers several advanced features that enhance its security capabilities. One of the key features is threat intelligence-based filtering, which allows the firewall to block traffic from known malicious IP addresses. This feature can be configured in alert or deny mode, providing flexibility in how threats are handled. DNAT (Destination Network Address Translation) and SNAT (Source Network Address Translation) rules enable the firewall to manage traffic routing effectively, especially in scenarios involving public IP addresses. Application and network rule collections allow administrators to define granular access controls based on protocols, ports, and IP addresses. These rules can be grouped and prioritized to ensure efficient traffic management. In real-world scenarios, Azure Firewall is used to secure multi-tier web applications, where it acts as a central point of control for traffic between front-end, application, and database tiers. It is also used in hybrid environments to manage traffic between on-premises networks and Azure. By leveraging these advanced features, organizations can build secure and scalable network architectures in Azure.</a:t>
            </a:r>
          </a:p>
        </p:txBody>
      </p:sp>
      <p:sp>
        <p:nvSpPr>
          <p:cNvPr id="4" name="Slide Number Placeholder 3"/>
          <p:cNvSpPr>
            <a:spLocks noGrp="1"/>
          </p:cNvSpPr>
          <p:nvPr>
            <p:ph type="sldNum" sz="quarter" idx="5"/>
          </p:nvPr>
        </p:nvSpPr>
        <p:spPr/>
        <p:txBody>
          <a:bodyPr/>
          <a:lstStyle/>
          <a:p>
            <a:fld id="{DE833F7E-9FF6-4F7B-BCBE-AB951E9396B5}" type="slidenum">
              <a:t>5</a:t>
            </a:fld>
            <a:endParaRPr lang="en-US"/>
          </a:p>
        </p:txBody>
      </p:sp>
    </p:spTree>
    <p:extLst>
      <p:ext uri="{BB962C8B-B14F-4D97-AF65-F5344CB8AC3E}">
        <p14:creationId xmlns:p14="http://schemas.microsoft.com/office/powerpoint/2010/main" val="709329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Introduction to Ansible, Ansible for Azure Automation, Integrating Ansible with Azure Firewall</a:t>
            </a:r>
          </a:p>
        </p:txBody>
      </p:sp>
      <p:sp>
        <p:nvSpPr>
          <p:cNvPr id="4" name="Slide Number Placeholder 3"/>
          <p:cNvSpPr>
            <a:spLocks noGrp="1"/>
          </p:cNvSpPr>
          <p:nvPr>
            <p:ph type="sldNum" sz="quarter" idx="5"/>
          </p:nvPr>
        </p:nvSpPr>
        <p:spPr/>
        <p:txBody>
          <a:bodyPr/>
          <a:lstStyle/>
          <a:p>
            <a:fld id="{DE833F7E-9FF6-4F7B-BCBE-AB951E9396B5}" type="slidenum">
              <a:t>6</a:t>
            </a:fld>
            <a:endParaRPr lang="en-US"/>
          </a:p>
        </p:txBody>
      </p:sp>
    </p:spTree>
    <p:extLst>
      <p:ext uri="{BB962C8B-B14F-4D97-AF65-F5344CB8AC3E}">
        <p14:creationId xmlns:p14="http://schemas.microsoft.com/office/powerpoint/2010/main" val="1583867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Ansible is an open-source automation tool used for configuration management, application deployment, and task automation. It is known for its simplicity and agentless architecture, which means it does not require any software to be installed on the target machines. Ansible uses YAML-based playbooks to define automation tasks, making it easy to read and write. The core components of Ansible include inventory files, playbooks, modules, and roles. Inventory files define the hosts to be managed, while playbooks contain the tasks to be executed. Modules are reusable units of code that perform specific tasks, and roles help organize playbooks into reusable components. Ansible is widely used in cloud and DevOps environments for automating infrastructure provisioning, configuration, and deployment. Its agentless nature and support for SSH make it suitable for managing a wide range of systems. Ansible also integrates well with CI/CD pipelines, allowing for automated deployments and updates. Overall, Ansible provides a powerful and flexible solution for IT automation.</a:t>
            </a:r>
          </a:p>
        </p:txBody>
      </p:sp>
      <p:sp>
        <p:nvSpPr>
          <p:cNvPr id="4" name="Slide Number Placeholder 3"/>
          <p:cNvSpPr>
            <a:spLocks noGrp="1"/>
          </p:cNvSpPr>
          <p:nvPr>
            <p:ph type="sldNum" sz="quarter" idx="5"/>
          </p:nvPr>
        </p:nvSpPr>
        <p:spPr/>
        <p:txBody>
          <a:bodyPr/>
          <a:lstStyle/>
          <a:p>
            <a:fld id="{DE833F7E-9FF6-4F7B-BCBE-AB951E9396B5}" type="slidenum">
              <a:t>7</a:t>
            </a:fld>
            <a:endParaRPr lang="en-US"/>
          </a:p>
        </p:txBody>
      </p:sp>
    </p:spTree>
    <p:extLst>
      <p:ext uri="{BB962C8B-B14F-4D97-AF65-F5344CB8AC3E}">
        <p14:creationId xmlns:p14="http://schemas.microsoft.com/office/powerpoint/2010/main" val="1337688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Ansible can be used to automate the management of Azure resources through its Azure modules. These modules allow users to create, update, and delete Azure resources such as virtual machines, network security groups, and storage accounts. Authentication with Azure can be achieved using service principals or managed identities, ensuring secure access to the Azure API. Ansible playbooks can be written to define the desired state of Azure resources, and these playbooks can be executed manually or integrated into CI/CD pipelines for automated deployments. For example, a playbook can be created to deploy a virtual machine with specific configurations or to set up a network security group with predefined rules. Ansible also supports dynamic inventory, which allows it to query Azure for the current state of resources and use that information in automation tasks. This feature is particularly useful for managing large and dynamic environments. By using Ansible for Azure automation, organizations can achieve consistent and repeatable deployments, reduce manual errors, and improve operational efficiency.</a:t>
            </a:r>
          </a:p>
        </p:txBody>
      </p:sp>
      <p:sp>
        <p:nvSpPr>
          <p:cNvPr id="4" name="Slide Number Placeholder 3"/>
          <p:cNvSpPr>
            <a:spLocks noGrp="1"/>
          </p:cNvSpPr>
          <p:nvPr>
            <p:ph type="sldNum" sz="quarter" idx="5"/>
          </p:nvPr>
        </p:nvSpPr>
        <p:spPr/>
        <p:txBody>
          <a:bodyPr/>
          <a:lstStyle/>
          <a:p>
            <a:fld id="{DE833F7E-9FF6-4F7B-BCBE-AB951E9396B5}" type="slidenum">
              <a:t>8</a:t>
            </a:fld>
            <a:endParaRPr lang="en-US"/>
          </a:p>
        </p:txBody>
      </p:sp>
    </p:spTree>
    <p:extLst>
      <p:ext uri="{BB962C8B-B14F-4D97-AF65-F5344CB8AC3E}">
        <p14:creationId xmlns:p14="http://schemas.microsoft.com/office/powerpoint/2010/main" val="953904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Integrating Ansible with Azure Firewall enables the automation of firewall rule deployment and management. This integration allows administrators to define firewall rules in Ansible playbooks and apply them consistently across environments. Ansible can use Azure modules to interact with the Azure Firewall API, creating and updating rule collections, DNAT/SNAT rules, and firewall policies. Dynamic inventory and tagging can be used to manage resources based on metadata, making it easier to apply rules to specific groups of resources. Ansible playbooks can be integrated into CI/CD pipelines using tools like GitHub Actions or Azure DevOps, enabling automated and version-controlled deployments. For example, a playbook can be created to deploy a set of application rules that allow traffic to specific ports and IP addresses. This playbook can be triggered automatically when changes are made to the configuration repository. A demo of deploying firewall rules via Ansible playbook can showcase the power and flexibility of this integration. By automating firewall management with Ansible, organizations can improve security, reduce manual effort, and ensure compliance with policies.</a:t>
            </a:r>
          </a:p>
        </p:txBody>
      </p:sp>
      <p:sp>
        <p:nvSpPr>
          <p:cNvPr id="4" name="Slide Number Placeholder 3"/>
          <p:cNvSpPr>
            <a:spLocks noGrp="1"/>
          </p:cNvSpPr>
          <p:nvPr>
            <p:ph type="sldNum" sz="quarter" idx="5"/>
          </p:nvPr>
        </p:nvSpPr>
        <p:spPr/>
        <p:txBody>
          <a:bodyPr/>
          <a:lstStyle/>
          <a:p>
            <a:fld id="{DE833F7E-9FF6-4F7B-BCBE-AB951E9396B5}" type="slidenum">
              <a:t>9</a:t>
            </a:fld>
            <a:endParaRPr lang="en-US"/>
          </a:p>
        </p:txBody>
      </p:sp>
    </p:spTree>
    <p:extLst>
      <p:ext uri="{BB962C8B-B14F-4D97-AF65-F5344CB8AC3E}">
        <p14:creationId xmlns:p14="http://schemas.microsoft.com/office/powerpoint/2010/main" val="5004541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ith Pictur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7002" y="105879"/>
            <a:ext cx="6933398" cy="3832346"/>
          </a:xfrm>
        </p:spPr>
        <p:txBody>
          <a:bodyPr vert="horz" lIns="91440" tIns="45720" rIns="91440" bIns="45720" rtlCol="0" anchor="t">
            <a:normAutofit/>
          </a:bodyPr>
          <a:lstStyle>
            <a:lvl1pPr>
              <a:lnSpc>
                <a:spcPct val="90000"/>
              </a:lnSpc>
              <a:defRPr lang="en-US" sz="6600" dirty="0">
                <a:solidFill>
                  <a:schemeClr val="tx2"/>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62000" y="4837892"/>
            <a:ext cx="4184904" cy="918015"/>
          </a:xfrm>
        </p:spPr>
        <p:txBody>
          <a:bodyPr vert="horz" lIns="91440" tIns="45720" rIns="91440" bIns="45720" rtlCol="0" anchor="b">
            <a:normAutofit/>
          </a:bodyPr>
          <a:lstStyle>
            <a:lvl1pPr marL="0" indent="0">
              <a:buNone/>
              <a:defRPr lang="en-US" sz="1600" dirty="0">
                <a:solidFill>
                  <a:schemeClr val="tx2"/>
                </a:solidFill>
              </a:defRPr>
            </a:lvl1pPr>
          </a:lstStyle>
          <a:p>
            <a:pPr lvl="0"/>
            <a:r>
              <a:rPr lang="en-US"/>
              <a:t>Click to edit Master subtitle style</a:t>
            </a:r>
          </a:p>
        </p:txBody>
      </p:sp>
      <p:sp>
        <p:nvSpPr>
          <p:cNvPr id="13" name="Freeform: Shape 12">
            <a:extLst>
              <a:ext uri="{FF2B5EF4-FFF2-40B4-BE49-F238E27FC236}">
                <a16:creationId xmlns:a16="http://schemas.microsoft.com/office/drawing/2014/main" id="{B7D523F3-FDC7-CB09-72C3-675307026069}"/>
              </a:ext>
              <a:ext uri="{C183D7F6-B498-43B3-948B-1728B52AA6E4}">
                <adec:decorative xmlns:adec="http://schemas.microsoft.com/office/drawing/2017/decorative" val="1"/>
              </a:ext>
            </a:extLst>
          </p:cNvPr>
          <p:cNvSpPr/>
          <p:nvPr/>
        </p:nvSpPr>
        <p:spPr>
          <a:xfrm>
            <a:off x="7693152" y="0"/>
            <a:ext cx="4498848" cy="6089904"/>
          </a:xfrm>
          <a:custGeom>
            <a:avLst/>
            <a:gdLst>
              <a:gd name="connsiteX0" fmla="*/ 0 w 4510185"/>
              <a:gd name="connsiteY0" fmla="*/ 0 h 6096000"/>
              <a:gd name="connsiteX1" fmla="*/ 4510185 w 4510185"/>
              <a:gd name="connsiteY1" fmla="*/ 0 h 6096000"/>
              <a:gd name="connsiteX2" fmla="*/ 4510185 w 4510185"/>
              <a:gd name="connsiteY2" fmla="*/ 6096000 h 6096000"/>
              <a:gd name="connsiteX3" fmla="*/ 501522 w 4510185"/>
              <a:gd name="connsiteY3" fmla="*/ 6096000 h 6096000"/>
              <a:gd name="connsiteX4" fmla="*/ 0 w 4510185"/>
              <a:gd name="connsiteY4" fmla="*/ 5591398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0185" h="6096000">
                <a:moveTo>
                  <a:pt x="0" y="0"/>
                </a:moveTo>
                <a:lnTo>
                  <a:pt x="4510185" y="0"/>
                </a:lnTo>
                <a:lnTo>
                  <a:pt x="4510185" y="6096000"/>
                </a:lnTo>
                <a:lnTo>
                  <a:pt x="501522" y="6096000"/>
                </a:lnTo>
                <a:cubicBezTo>
                  <a:pt x="224540" y="6096000"/>
                  <a:pt x="0" y="5870082"/>
                  <a:pt x="0" y="5591398"/>
                </a:cubicBez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Picture Placeholder 10">
            <a:extLst>
              <a:ext uri="{FF2B5EF4-FFF2-40B4-BE49-F238E27FC236}">
                <a16:creationId xmlns:a16="http://schemas.microsoft.com/office/drawing/2014/main" id="{47046596-FFEC-0663-2F9B-19F442C8D1F7}"/>
              </a:ext>
            </a:extLst>
          </p:cNvPr>
          <p:cNvSpPr>
            <a:spLocks noGrp="1"/>
          </p:cNvSpPr>
          <p:nvPr>
            <p:ph type="pic" sz="quarter" idx="13" hasCustomPrompt="1"/>
          </p:nvPr>
        </p:nvSpPr>
        <p:spPr>
          <a:xfrm>
            <a:off x="7681816" y="0"/>
            <a:ext cx="4510185" cy="6096000"/>
          </a:xfrm>
          <a:custGeom>
            <a:avLst/>
            <a:gdLst>
              <a:gd name="connsiteX0" fmla="*/ 0 w 4510185"/>
              <a:gd name="connsiteY0" fmla="*/ 0 h 6096000"/>
              <a:gd name="connsiteX1" fmla="*/ 4510185 w 4510185"/>
              <a:gd name="connsiteY1" fmla="*/ 0 h 6096000"/>
              <a:gd name="connsiteX2" fmla="*/ 4510185 w 4510185"/>
              <a:gd name="connsiteY2" fmla="*/ 6096000 h 6096000"/>
              <a:gd name="connsiteX3" fmla="*/ 501522 w 4510185"/>
              <a:gd name="connsiteY3" fmla="*/ 6096000 h 6096000"/>
              <a:gd name="connsiteX4" fmla="*/ 0 w 4510185"/>
              <a:gd name="connsiteY4" fmla="*/ 5591398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0185" h="6096000">
                <a:moveTo>
                  <a:pt x="0" y="0"/>
                </a:moveTo>
                <a:lnTo>
                  <a:pt x="4510185" y="0"/>
                </a:lnTo>
                <a:lnTo>
                  <a:pt x="4510185" y="6096000"/>
                </a:lnTo>
                <a:lnTo>
                  <a:pt x="501522" y="6096000"/>
                </a:lnTo>
                <a:cubicBezTo>
                  <a:pt x="224540" y="6096000"/>
                  <a:pt x="0" y="5870082"/>
                  <a:pt x="0" y="5591398"/>
                </a:cubicBezTo>
                <a:close/>
              </a:path>
            </a:pathLst>
          </a:custGeom>
          <a:blipFill dpi="0" rotWithShape="1">
            <a:blip r:embed="rId2">
              <a:alphaModFix amt="85000"/>
            </a:blip>
            <a:srcRect/>
            <a:stretch>
              <a:fillRect/>
            </a:stretch>
          </a:blipFill>
        </p:spPr>
        <p:txBody>
          <a:bodyPr wrap="square">
            <a:noAutofit/>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D7E3ECEC-7E7B-4FB9-BAE8-5C10F12795EA}" type="datetimeFigureOut">
              <a:rPr lang="en-US" smtClean="0"/>
              <a:t>10/26/2025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399713396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p:bg>
      <p:bgRef idx="1001">
        <a:schemeClr val="bg2"/>
      </p:bgRef>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22D3B99D-E6B2-4EE8-0A54-0FAA367757A0}"/>
              </a:ext>
              <a:ext uri="{C183D7F6-B498-43B3-948B-1728B52AA6E4}">
                <adec:decorative xmlns:adec="http://schemas.microsoft.com/office/drawing/2017/decorative" val="1"/>
              </a:ext>
            </a:extLst>
          </p:cNvPr>
          <p:cNvSpPr/>
          <p:nvPr/>
        </p:nvSpPr>
        <p:spPr>
          <a:xfrm>
            <a:off x="3735581" y="2721090"/>
            <a:ext cx="8456418" cy="4136911"/>
          </a:xfrm>
          <a:custGeom>
            <a:avLst/>
            <a:gdLst>
              <a:gd name="connsiteX0" fmla="*/ 501522 w 8456418"/>
              <a:gd name="connsiteY0" fmla="*/ 0 h 4136911"/>
              <a:gd name="connsiteX1" fmla="*/ 7315160 w 8456418"/>
              <a:gd name="connsiteY1" fmla="*/ 0 h 4136911"/>
              <a:gd name="connsiteX2" fmla="*/ 7389577 w 8456418"/>
              <a:gd name="connsiteY2" fmla="*/ 0 h 4136911"/>
              <a:gd name="connsiteX3" fmla="*/ 8456418 w 8456418"/>
              <a:gd name="connsiteY3" fmla="*/ 0 h 4136911"/>
              <a:gd name="connsiteX4" fmla="*/ 8456418 w 8456418"/>
              <a:gd name="connsiteY4" fmla="*/ 4136910 h 4136911"/>
              <a:gd name="connsiteX5" fmla="*/ 7389577 w 8456418"/>
              <a:gd name="connsiteY5" fmla="*/ 4136910 h 4136911"/>
              <a:gd name="connsiteX6" fmla="*/ 7389577 w 8456418"/>
              <a:gd name="connsiteY6" fmla="*/ 4136911 h 4136911"/>
              <a:gd name="connsiteX7" fmla="*/ 0 w 8456418"/>
              <a:gd name="connsiteY7" fmla="*/ 4136911 h 4136911"/>
              <a:gd name="connsiteX8" fmla="*/ 0 w 8456418"/>
              <a:gd name="connsiteY8" fmla="*/ 501522 h 4136911"/>
              <a:gd name="connsiteX9" fmla="*/ 501522 w 8456418"/>
              <a:gd name="connsiteY9" fmla="*/ 0 h 413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56418" h="4136911">
                <a:moveTo>
                  <a:pt x="501522" y="0"/>
                </a:moveTo>
                <a:lnTo>
                  <a:pt x="7315160" y="0"/>
                </a:lnTo>
                <a:lnTo>
                  <a:pt x="7389577" y="0"/>
                </a:lnTo>
                <a:lnTo>
                  <a:pt x="8456418" y="0"/>
                </a:lnTo>
                <a:lnTo>
                  <a:pt x="8456418" y="4136910"/>
                </a:lnTo>
                <a:lnTo>
                  <a:pt x="7389577" y="4136910"/>
                </a:lnTo>
                <a:lnTo>
                  <a:pt x="7389577" y="4136911"/>
                </a:lnTo>
                <a:lnTo>
                  <a:pt x="0" y="4136911"/>
                </a:lnTo>
                <a:lnTo>
                  <a:pt x="0" y="501522"/>
                </a:lnTo>
                <a:cubicBezTo>
                  <a:pt x="0" y="224539"/>
                  <a:pt x="224538" y="0"/>
                  <a:pt x="501522"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38499" y="134751"/>
            <a:ext cx="11429601" cy="2213814"/>
          </a:xfrm>
        </p:spPr>
        <p:txBody>
          <a:bodyPr anchor="t">
            <a:normAutofit/>
          </a:bodyPr>
          <a:lstStyle>
            <a:lvl1pPr>
              <a:lnSpc>
                <a:spcPct val="80000"/>
              </a:lnSpc>
              <a:defRPr sz="9000">
                <a:solidFill>
                  <a:schemeClr val="accent1"/>
                </a:solidFill>
              </a:defRPr>
            </a:lvl1pPr>
          </a:lstStyle>
          <a:p>
            <a:r>
              <a:rPr lang="en-US"/>
              <a:t>Agenda</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4267200" y="3124200"/>
            <a:ext cx="7200900" cy="2971800"/>
          </a:xfrm>
        </p:spPr>
        <p:txBody>
          <a:bodyPr vert="horz" lIns="91440" tIns="45720" rIns="91440" bIns="45720" rtlCol="0">
            <a:normAutofit/>
          </a:bodyPr>
          <a:lstStyle>
            <a:lvl1pPr marL="342900" indent="-342900">
              <a:buFont typeface="+mj-lt"/>
              <a:buAutoNum type="arabicPeriod"/>
              <a:defRPr lang="en-US" sz="1600" dirty="0"/>
            </a:lvl1pPr>
            <a:lvl2pPr marL="571500" indent="-342900">
              <a:buFont typeface="+mj-lt"/>
              <a:buAutoNum type="arabicPeriod"/>
              <a:defRPr lang="en-US" dirty="0"/>
            </a:lvl2pPr>
            <a:lvl3pPr marL="800100" indent="-342900">
              <a:buFont typeface="+mj-lt"/>
              <a:buAutoNum type="arabicPeriod"/>
              <a:defRPr lang="en-US" dirty="0"/>
            </a:lvl3pPr>
            <a:lvl4pPr marL="1028700" indent="-342900">
              <a:buFont typeface="+mj-lt"/>
              <a:buAutoNum type="arabicPeriod"/>
              <a:defRPr lang="en-US" dirty="0"/>
            </a:lvl4pPr>
            <a:lvl5pPr marL="1257300" indent="-342900">
              <a:buFont typeface="+mj-lt"/>
              <a:buAutoNum type="arabicPeriod"/>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D7E3ECEC-7E7B-4FB9-BAE8-5C10F12795EA}" type="datetimeFigureOut">
              <a:rPr lang="en-US" smtClean="0"/>
              <a:t>10/26/2025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175292546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with Pictur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141316" y="154198"/>
            <a:ext cx="11326784" cy="1770855"/>
          </a:xfrm>
        </p:spPr>
        <p:txBody>
          <a:bodyPr anchor="t">
            <a:noAutofit/>
          </a:bodyPr>
          <a:lstStyle>
            <a:lvl1pPr>
              <a:lnSpc>
                <a:spcPct val="80000"/>
              </a:lnSpc>
              <a:defRPr sz="8800">
                <a:solidFill>
                  <a:schemeClr val="accent1"/>
                </a:solidFill>
              </a:defRPr>
            </a:lvl1pPr>
          </a:lstStyle>
          <a:p>
            <a:r>
              <a:rPr lang="en-US"/>
              <a:t>Agenda</a:t>
            </a:r>
          </a:p>
        </p:txBody>
      </p:sp>
      <p:sp>
        <p:nvSpPr>
          <p:cNvPr id="16" name="Picture Placeholder 15">
            <a:extLst>
              <a:ext uri="{FF2B5EF4-FFF2-40B4-BE49-F238E27FC236}">
                <a16:creationId xmlns:a16="http://schemas.microsoft.com/office/drawing/2014/main" id="{DFF180EE-9609-8056-7D1A-0AB8C9676916}"/>
              </a:ext>
            </a:extLst>
          </p:cNvPr>
          <p:cNvSpPr>
            <a:spLocks noGrp="1"/>
          </p:cNvSpPr>
          <p:nvPr>
            <p:ph type="pic" sz="quarter" idx="15" hasCustomPrompt="1"/>
          </p:nvPr>
        </p:nvSpPr>
        <p:spPr>
          <a:xfrm>
            <a:off x="0" y="2266752"/>
            <a:ext cx="6871018" cy="4591248"/>
          </a:xfrm>
          <a:custGeom>
            <a:avLst/>
            <a:gdLst>
              <a:gd name="connsiteX0" fmla="*/ 0 w 6871018"/>
              <a:gd name="connsiteY0" fmla="*/ 0 h 4591248"/>
              <a:gd name="connsiteX1" fmla="*/ 6369496 w 6871018"/>
              <a:gd name="connsiteY1" fmla="*/ 0 h 4591248"/>
              <a:gd name="connsiteX2" fmla="*/ 6871018 w 6871018"/>
              <a:gd name="connsiteY2" fmla="*/ 501522 h 4591248"/>
              <a:gd name="connsiteX3" fmla="*/ 6871018 w 6871018"/>
              <a:gd name="connsiteY3" fmla="*/ 4591248 h 4591248"/>
              <a:gd name="connsiteX4" fmla="*/ 0 w 6871018"/>
              <a:gd name="connsiteY4" fmla="*/ 4591248 h 4591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71018" h="4591248">
                <a:moveTo>
                  <a:pt x="0" y="0"/>
                </a:moveTo>
                <a:lnTo>
                  <a:pt x="6369496" y="0"/>
                </a:lnTo>
                <a:cubicBezTo>
                  <a:pt x="6646479" y="0"/>
                  <a:pt x="6871018" y="224539"/>
                  <a:pt x="6871018" y="501522"/>
                </a:cubicBezTo>
                <a:lnTo>
                  <a:pt x="6871018" y="4591248"/>
                </a:lnTo>
                <a:lnTo>
                  <a:pt x="0" y="4591248"/>
                </a:lnTo>
                <a:close/>
              </a:path>
            </a:pathLst>
          </a:custGeom>
          <a:blipFill>
            <a:blip r:embed="rId2">
              <a:alphaModFix amt="75000"/>
            </a:blip>
            <a:stretch>
              <a:fillRect/>
            </a:stretch>
          </a:blipFill>
        </p:spPr>
        <p:txBody>
          <a:bodyPr wrap="square">
            <a:noAutofit/>
          </a:bodyPr>
          <a:lstStyle>
            <a:lvl1pPr marL="0" indent="0">
              <a:buNone/>
              <a:defRPr/>
            </a:lvl1pPr>
          </a:lstStyle>
          <a:p>
            <a:r>
              <a:rPr lang="en-US"/>
              <a:t>  </a:t>
            </a:r>
          </a:p>
        </p:txBody>
      </p:sp>
      <p:sp>
        <p:nvSpPr>
          <p:cNvPr id="10" name="Freeform: Shape 9">
            <a:extLst>
              <a:ext uri="{FF2B5EF4-FFF2-40B4-BE49-F238E27FC236}">
                <a16:creationId xmlns:a16="http://schemas.microsoft.com/office/drawing/2014/main" id="{0ED03D8A-5554-BC86-D031-989A4FC017F9}"/>
              </a:ext>
              <a:ext uri="{C183D7F6-B498-43B3-948B-1728B52AA6E4}">
                <adec:decorative xmlns:adec="http://schemas.microsoft.com/office/drawing/2017/decorative" val="1"/>
              </a:ext>
            </a:extLst>
          </p:cNvPr>
          <p:cNvSpPr/>
          <p:nvPr/>
        </p:nvSpPr>
        <p:spPr>
          <a:xfrm>
            <a:off x="7084170" y="2266752"/>
            <a:ext cx="5107831" cy="4591248"/>
          </a:xfrm>
          <a:custGeom>
            <a:avLst/>
            <a:gdLst>
              <a:gd name="connsiteX0" fmla="*/ 501521 w 5107831"/>
              <a:gd name="connsiteY0" fmla="*/ 0 h 4591248"/>
              <a:gd name="connsiteX1" fmla="*/ 5107831 w 5107831"/>
              <a:gd name="connsiteY1" fmla="*/ 0 h 4591248"/>
              <a:gd name="connsiteX2" fmla="*/ 5107831 w 5107831"/>
              <a:gd name="connsiteY2" fmla="*/ 4591248 h 4591248"/>
              <a:gd name="connsiteX3" fmla="*/ 0 w 5107831"/>
              <a:gd name="connsiteY3" fmla="*/ 4591248 h 4591248"/>
              <a:gd name="connsiteX4" fmla="*/ 0 w 5107831"/>
              <a:gd name="connsiteY4" fmla="*/ 501522 h 4591248"/>
              <a:gd name="connsiteX5" fmla="*/ 501521 w 5107831"/>
              <a:gd name="connsiteY5" fmla="*/ 0 h 459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7831" h="4591248">
                <a:moveTo>
                  <a:pt x="501521" y="0"/>
                </a:moveTo>
                <a:lnTo>
                  <a:pt x="5107831" y="0"/>
                </a:lnTo>
                <a:lnTo>
                  <a:pt x="5107831" y="4591248"/>
                </a:lnTo>
                <a:lnTo>
                  <a:pt x="0" y="4591248"/>
                </a:lnTo>
                <a:lnTo>
                  <a:pt x="0" y="501522"/>
                </a:lnTo>
                <a:cubicBezTo>
                  <a:pt x="0" y="224539"/>
                  <a:pt x="224538" y="0"/>
                  <a:pt x="501521"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7597833" y="2762450"/>
            <a:ext cx="3870267" cy="3333549"/>
          </a:xfrm>
        </p:spPr>
        <p:txBody>
          <a:bodyPr vert="horz" lIns="91440" tIns="45720" rIns="91440" bIns="45720" rtlCol="0">
            <a:normAutofit/>
          </a:bodyPr>
          <a:lstStyle>
            <a:lvl1pPr marL="342900" indent="-342900">
              <a:buFont typeface="+mj-lt"/>
              <a:buAutoNum type="arabicPeriod"/>
              <a:defRPr lang="en-US" sz="1600" dirty="0"/>
            </a:lvl1pPr>
            <a:lvl2pPr marL="571500" indent="-342900">
              <a:buFont typeface="+mj-lt"/>
              <a:buAutoNum type="arabicPeriod"/>
              <a:defRPr lang="en-US" dirty="0"/>
            </a:lvl2pPr>
            <a:lvl3pPr marL="800100" indent="-342900">
              <a:buFont typeface="+mj-lt"/>
              <a:buAutoNum type="arabicPeriod"/>
              <a:defRPr lang="en-US" dirty="0"/>
            </a:lvl3pPr>
            <a:lvl4pPr marL="1028700" indent="-342900">
              <a:buFont typeface="+mj-lt"/>
              <a:buAutoNum type="arabicPeriod"/>
              <a:defRPr lang="en-US" dirty="0"/>
            </a:lvl4pPr>
            <a:lvl5pPr marL="1257300" indent="-342900">
              <a:buFont typeface="+mj-lt"/>
              <a:buAutoNum type="arabicPeriod"/>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7597833" y="6329172"/>
            <a:ext cx="2020539" cy="338328"/>
          </a:xfrm>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498169" y="6329172"/>
            <a:ext cx="1405916" cy="338328"/>
          </a:xfrm>
        </p:spPr>
        <p:txBody>
          <a:bodyPr/>
          <a:lstStyle>
            <a:lvl1pPr>
              <a:defRPr>
                <a:solidFill>
                  <a:schemeClr val="tx1"/>
                </a:solidFill>
                <a:effectLst/>
              </a:defRPr>
            </a:lvl1pPr>
          </a:lstStyle>
          <a:p>
            <a:fld id="{D7E3ECEC-7E7B-4FB9-BAE8-5C10F12795EA}" type="datetimeFigureOut">
              <a:rPr lang="en-US" smtClean="0"/>
              <a:t>10/26/2025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39391815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genda with Picture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208428" y="5434066"/>
            <a:ext cx="11259672" cy="1340631"/>
          </a:xfrm>
        </p:spPr>
        <p:txBody>
          <a:bodyPr anchor="ctr">
            <a:noAutofit/>
          </a:bodyPr>
          <a:lstStyle>
            <a:lvl1pPr>
              <a:lnSpc>
                <a:spcPct val="80000"/>
              </a:lnSpc>
              <a:defRPr sz="9200">
                <a:solidFill>
                  <a:schemeClr val="accent1"/>
                </a:solidFill>
              </a:defRPr>
            </a:lvl1pPr>
          </a:lstStyle>
          <a:p>
            <a:r>
              <a:rPr lang="en-US"/>
              <a:t>Agenda</a:t>
            </a:r>
          </a:p>
        </p:txBody>
      </p:sp>
      <p:sp>
        <p:nvSpPr>
          <p:cNvPr id="4" name="Picture Placeholder 3">
            <a:extLst>
              <a:ext uri="{FF2B5EF4-FFF2-40B4-BE49-F238E27FC236}">
                <a16:creationId xmlns:a16="http://schemas.microsoft.com/office/drawing/2014/main" id="{9A527762-C88B-23BA-9A3F-621F88C685CC}"/>
              </a:ext>
            </a:extLst>
          </p:cNvPr>
          <p:cNvSpPr>
            <a:spLocks noGrp="1"/>
          </p:cNvSpPr>
          <p:nvPr>
            <p:ph type="pic" sz="quarter" idx="15" hasCustomPrompt="1"/>
          </p:nvPr>
        </p:nvSpPr>
        <p:spPr>
          <a:xfrm>
            <a:off x="0" y="1"/>
            <a:ext cx="7075656" cy="5017475"/>
          </a:xfrm>
          <a:custGeom>
            <a:avLst/>
            <a:gdLst>
              <a:gd name="connsiteX0" fmla="*/ 0 w 7075656"/>
              <a:gd name="connsiteY0" fmla="*/ 0 h 5017475"/>
              <a:gd name="connsiteX1" fmla="*/ 7075656 w 7075656"/>
              <a:gd name="connsiteY1" fmla="*/ 0 h 5017475"/>
              <a:gd name="connsiteX2" fmla="*/ 7075656 w 7075656"/>
              <a:gd name="connsiteY2" fmla="*/ 4515953 h 5017475"/>
              <a:gd name="connsiteX3" fmla="*/ 6574134 w 7075656"/>
              <a:gd name="connsiteY3" fmla="*/ 5017475 h 5017475"/>
              <a:gd name="connsiteX4" fmla="*/ 0 w 7075656"/>
              <a:gd name="connsiteY4" fmla="*/ 5017475 h 5017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5656" h="5017475">
                <a:moveTo>
                  <a:pt x="0" y="0"/>
                </a:moveTo>
                <a:lnTo>
                  <a:pt x="7075656" y="0"/>
                </a:lnTo>
                <a:lnTo>
                  <a:pt x="7075656" y="4515953"/>
                </a:lnTo>
                <a:cubicBezTo>
                  <a:pt x="7075656" y="4792936"/>
                  <a:pt x="6851117" y="5017475"/>
                  <a:pt x="6574134" y="5017475"/>
                </a:cubicBezTo>
                <a:lnTo>
                  <a:pt x="0" y="5017475"/>
                </a:lnTo>
                <a:close/>
              </a:path>
            </a:pathLst>
          </a:custGeom>
          <a:blipFill>
            <a:blip r:embed="rId2">
              <a:alphaModFix amt="75000"/>
            </a:blip>
            <a:stretch>
              <a:fillRect/>
            </a:stretch>
          </a:blipFill>
        </p:spPr>
        <p:txBody>
          <a:bodyPr wrap="square">
            <a:noAutofit/>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7701094" y="791110"/>
            <a:ext cx="3767006" cy="4226366"/>
          </a:xfrm>
        </p:spPr>
        <p:txBody>
          <a:bodyPr vert="horz" lIns="91440" tIns="45720" rIns="91440" bIns="45720" rtlCol="0">
            <a:normAutofit/>
          </a:bodyPr>
          <a:lstStyle>
            <a:lvl1pPr marL="342900" indent="-342900">
              <a:buFont typeface="+mj-lt"/>
              <a:buAutoNum type="arabicPeriod"/>
              <a:defRPr lang="en-US" sz="1600" dirty="0"/>
            </a:lvl1pPr>
            <a:lvl2pPr marL="571500" indent="-342900">
              <a:buFont typeface="+mj-lt"/>
              <a:buAutoNum type="arabicPeriod"/>
              <a:defRPr lang="en-US" dirty="0"/>
            </a:lvl2pPr>
            <a:lvl3pPr marL="800100" indent="-342900">
              <a:buFont typeface="+mj-lt"/>
              <a:buAutoNum type="arabicPeriod"/>
              <a:defRPr lang="en-US" dirty="0"/>
            </a:lvl3pPr>
            <a:lvl4pPr marL="1028700" indent="-342900">
              <a:buFont typeface="+mj-lt"/>
              <a:buAutoNum type="arabicPeriod"/>
              <a:defRPr lang="en-US" dirty="0"/>
            </a:lvl4pPr>
            <a:lvl5pPr marL="1257300" indent="-342900">
              <a:buFont typeface="+mj-lt"/>
              <a:buAutoNum type="arabicPeriod"/>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7701094" y="190984"/>
            <a:ext cx="2713574" cy="338328"/>
          </a:xfrm>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829799" y="190984"/>
            <a:ext cx="1074285" cy="338328"/>
          </a:xfrm>
        </p:spPr>
        <p:txBody>
          <a:bodyPr/>
          <a:lstStyle>
            <a:lvl1pPr>
              <a:defRPr>
                <a:solidFill>
                  <a:schemeClr val="tx1"/>
                </a:solidFill>
                <a:effectLst/>
              </a:defRPr>
            </a:lvl1pPr>
          </a:lstStyle>
          <a:p>
            <a:fld id="{D7E3ECEC-7E7B-4FB9-BAE8-5C10F12795EA}" type="datetimeFigureOut">
              <a:rPr lang="en-US" smtClean="0"/>
              <a:t>10/26/2025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050742" y="190984"/>
            <a:ext cx="457200" cy="338328"/>
          </a:xfrm>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686127275"/>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3289871" y="1717296"/>
            <a:ext cx="5618603" cy="1189805"/>
          </a:xfrm>
        </p:spPr>
        <p:txBody>
          <a:bodyPr anchor="b">
            <a:normAutofit/>
          </a:bodyPr>
          <a:lstStyle>
            <a:lvl1pPr algn="ctr">
              <a:defRPr sz="2500"/>
            </a:lvl1pPr>
          </a:lstStyle>
          <a:p>
            <a:r>
              <a:rPr lang="en-US"/>
              <a:t>Click to edit Master title style</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3884734" y="3138477"/>
            <a:ext cx="4428877" cy="2116570"/>
          </a:xfrm>
        </p:spPr>
        <p:txBody>
          <a:bodyPr vert="horz" lIns="91440" tIns="45720" rIns="91440" bIns="45720" rtlCol="0">
            <a:normAutofit/>
          </a:bodyPr>
          <a:lstStyle>
            <a:lvl1pPr marL="0" indent="0" algn="ctr">
              <a:buNone/>
              <a:defRPr lang="en-US" sz="1400" dirty="0"/>
            </a:lvl1pPr>
            <a:lvl2pPr marL="228600" indent="0" algn="ctr">
              <a:buNone/>
              <a:defRPr lang="en-US" sz="1200" dirty="0"/>
            </a:lvl2pPr>
            <a:lvl3pPr marL="457200" indent="0" algn="ctr">
              <a:buNone/>
              <a:defRPr lang="en-US" sz="1100" dirty="0"/>
            </a:lvl3pPr>
            <a:lvl4pPr marL="685800" indent="0" algn="ctr">
              <a:buNone/>
              <a:defRPr lang="en-US" sz="1100" dirty="0"/>
            </a:lvl4pPr>
            <a:lvl5pPr marL="914400" indent="0" algn="ctr">
              <a:buNone/>
              <a:defRPr lang="en-US" sz="11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7E3ECEC-7E7B-4FB9-BAE8-5C10F12795EA}" type="datetimeFigureOut">
              <a:rPr lang="en-US" smtClean="0"/>
              <a:t>10/26/2025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741269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939160" y="1993392"/>
            <a:ext cx="3097924" cy="2160355"/>
          </a:xfrm>
        </p:spPr>
        <p:txBody>
          <a:bodyPr anchor="t">
            <a:normAutofit/>
          </a:bodyPr>
          <a:lstStyle>
            <a:lvl1pPr>
              <a:defRPr sz="2500"/>
            </a:lvl1pPr>
          </a:lstStyle>
          <a:p>
            <a:r>
              <a:rPr lang="en-US"/>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439103" y="1993392"/>
            <a:ext cx="4856097" cy="353872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7E3ECEC-7E7B-4FB9-BAE8-5C10F12795EA}" type="datetimeFigureOut">
              <a:rPr lang="en-US" smtClean="0"/>
              <a:t>10/26/2025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3655604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642625" y="1508760"/>
            <a:ext cx="3390442" cy="2857500"/>
          </a:xfrm>
        </p:spPr>
        <p:txBody>
          <a:bodyPr anchor="t">
            <a:normAutofit/>
          </a:bodyPr>
          <a:lstStyle>
            <a:lvl1pPr>
              <a:defRPr sz="2500"/>
            </a:lvl1pPr>
          </a:lstStyle>
          <a:p>
            <a:r>
              <a:rPr lang="en-US"/>
              <a:t>Click to edit Master title style</a:t>
            </a:r>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457596" y="1508760"/>
            <a:ext cx="5233669" cy="4131876"/>
          </a:xfrm>
        </p:spPr>
        <p:txBody>
          <a:bodyPr vert="horz" lIns="91440" tIns="45720" rIns="91440" bIns="45720" rtlCol="0">
            <a:normAutofit/>
          </a:bodyPr>
          <a:lstStyle>
            <a:lvl1pPr>
              <a:defRPr lang="en-US"/>
            </a:lvl1pPr>
            <a:lvl2pPr>
              <a:defRPr lang="en-US"/>
            </a:lvl2pPr>
            <a:lvl3pPr>
              <a:defRPr lang="en-US"/>
            </a:lvl3pPr>
            <a:lvl4pPr>
              <a:defRPr lang="en-US"/>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7E3ECEC-7E7B-4FB9-BAE8-5C10F12795EA}" type="datetimeFigureOut">
              <a:rPr lang="en-US" smtClean="0"/>
              <a:t>10/26/2025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879564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219200" y="1097280"/>
            <a:ext cx="3205908" cy="3428174"/>
          </a:xfrm>
        </p:spPr>
        <p:txBody>
          <a:bodyPr anchor="t">
            <a:normAutofit/>
          </a:bodyPr>
          <a:lstStyle>
            <a:lvl1pPr>
              <a:defRPr sz="2500"/>
            </a:lvl1pPr>
          </a:lstStyle>
          <a:p>
            <a:r>
              <a:rPr lang="en-US"/>
              <a:t>Click to edit Master title style</a:t>
            </a:r>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846320" y="1098484"/>
            <a:ext cx="6126480" cy="5073716"/>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7E3ECEC-7E7B-4FB9-BAE8-5C10F12795EA}" type="datetimeFigureOut">
              <a:rPr lang="en-US" smtClean="0"/>
              <a:t>10/26/2025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3029554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68096" y="822960"/>
            <a:ext cx="3367238" cy="2031205"/>
          </a:xfrm>
        </p:spPr>
        <p:txBody>
          <a:bodyPr anchor="t">
            <a:normAutofit/>
          </a:bodyPr>
          <a:lstStyle>
            <a:lvl1pPr>
              <a:defRPr sz="2500"/>
            </a:lvl1pPr>
          </a:lstStyle>
          <a:p>
            <a:r>
              <a:rPr lang="en-US"/>
              <a:t>Click to edit Master title style</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4494998" y="822960"/>
            <a:ext cx="7087401" cy="5349240"/>
          </a:xfrm>
        </p:spPr>
        <p:txBody>
          <a:bodyPr vert="horz" lIns="91440" tIns="45720" rIns="91440" bIns="45720" rtlCol="0">
            <a:normAutofit/>
          </a:bodyPr>
          <a:lstStyle>
            <a:lvl1pPr>
              <a:defRPr lang="en-US"/>
            </a:lvl1pPr>
            <a:lvl2pPr>
              <a:defRPr lang="en-US"/>
            </a:lvl2pPr>
            <a:lvl3pPr>
              <a:defRPr lang="en-US"/>
            </a:lvl3pPr>
            <a:lvl4pPr>
              <a:defRPr lang="en-US"/>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7E3ECEC-7E7B-4FB9-BAE8-5C10F12795EA}" type="datetimeFigureOut">
              <a:rPr lang="en-US" smtClean="0"/>
              <a:t>10/26/2025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009174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160520" y="822960"/>
            <a:ext cx="7305005" cy="972657"/>
          </a:xfrm>
        </p:spPr>
        <p:txBody>
          <a:bodyPr anchor="t"/>
          <a:lstStyle/>
          <a:p>
            <a:r>
              <a:rPr lang="en-US"/>
              <a:t>Click to edit Master title style</a:t>
            </a:r>
          </a:p>
        </p:txBody>
      </p:sp>
      <p:sp>
        <p:nvSpPr>
          <p:cNvPr id="9" name="Picture Placeholder 8">
            <a:extLst>
              <a:ext uri="{FF2B5EF4-FFF2-40B4-BE49-F238E27FC236}">
                <a16:creationId xmlns:a16="http://schemas.microsoft.com/office/drawing/2014/main" id="{F1613FF0-3917-A83C-848B-3D1932393483}"/>
              </a:ext>
            </a:extLst>
          </p:cNvPr>
          <p:cNvSpPr>
            <a:spLocks noGrp="1"/>
          </p:cNvSpPr>
          <p:nvPr>
            <p:ph type="pic" sz="quarter" idx="15" hasCustomPrompt="1"/>
          </p:nvPr>
        </p:nvSpPr>
        <p:spPr>
          <a:xfrm>
            <a:off x="0" y="0"/>
            <a:ext cx="3493008" cy="6107204"/>
          </a:xfrm>
          <a:custGeom>
            <a:avLst/>
            <a:gdLst>
              <a:gd name="connsiteX0" fmla="*/ 0 w 3493008"/>
              <a:gd name="connsiteY0" fmla="*/ 0 h 6107204"/>
              <a:gd name="connsiteX1" fmla="*/ 3493008 w 3493008"/>
              <a:gd name="connsiteY1" fmla="*/ 0 h 6107204"/>
              <a:gd name="connsiteX2" fmla="*/ 3493008 w 3493008"/>
              <a:gd name="connsiteY2" fmla="*/ 5602161 h 6107204"/>
              <a:gd name="connsiteX3" fmla="*/ 2991486 w 3493008"/>
              <a:gd name="connsiteY3" fmla="*/ 6107204 h 6107204"/>
              <a:gd name="connsiteX4" fmla="*/ 0 w 3493008"/>
              <a:gd name="connsiteY4" fmla="*/ 6107204 h 6107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008" h="6107204">
                <a:moveTo>
                  <a:pt x="0" y="0"/>
                </a:moveTo>
                <a:lnTo>
                  <a:pt x="3493008" y="0"/>
                </a:lnTo>
                <a:lnTo>
                  <a:pt x="3493008" y="5602161"/>
                </a:lnTo>
                <a:cubicBezTo>
                  <a:pt x="3493008" y="5881089"/>
                  <a:pt x="3268469" y="6107204"/>
                  <a:pt x="2991486" y="6107204"/>
                </a:cubicBezTo>
                <a:lnTo>
                  <a:pt x="0" y="6107204"/>
                </a:ln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163095" y="1993392"/>
            <a:ext cx="7305005" cy="41208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D7E3ECEC-7E7B-4FB9-BAE8-5C10F12795EA}" type="datetimeFigureOut">
              <a:rPr lang="en-US" smtClean="0"/>
              <a:t>10/26/2025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33282902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8096" y="822960"/>
            <a:ext cx="7196328" cy="1068324"/>
          </a:xfrm>
        </p:spPr>
        <p:txBody>
          <a:bodyPr anchor="t"/>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68096" y="1996440"/>
            <a:ext cx="7196328" cy="4099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772090" y="6329172"/>
            <a:ext cx="2816835" cy="338328"/>
          </a:xfrm>
        </p:spPr>
        <p:txBody>
          <a:bodyPr/>
          <a:lstStyle>
            <a:lvl1pPr>
              <a:defRPr>
                <a:solidFill>
                  <a:schemeClr val="tx1"/>
                </a:solidFill>
                <a:effectLst/>
              </a:defRPr>
            </a:lvl1p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4974104" y="6329172"/>
            <a:ext cx="2660904" cy="338328"/>
          </a:xfrm>
        </p:spPr>
        <p:txBody>
          <a:bodyPr/>
          <a:lstStyle/>
          <a:p>
            <a:fld id="{D7E3ECEC-7E7B-4FB9-BAE8-5C10F12795EA}" type="datetimeFigureOut">
              <a:rPr lang="en-US" smtClean="0"/>
              <a:t>10/26/2025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7809836" y="6329172"/>
            <a:ext cx="457200" cy="338328"/>
          </a:xfrm>
        </p:spPr>
        <p:txBody>
          <a:bodyPr/>
          <a:lstStyle>
            <a:lvl1pPr>
              <a:defRPr>
                <a:solidFill>
                  <a:schemeClr val="tx1"/>
                </a:solidFill>
                <a:effectLst/>
              </a:defRPr>
            </a:lvl1pPr>
          </a:lstStyle>
          <a:p>
            <a:fld id="{235F31FF-4816-4A7C-BAEE-4B5C41A91EB1}" type="slidenum">
              <a:rPr lang="en-US" smtClean="0"/>
              <a:t>‹#›</a:t>
            </a:fld>
            <a:endParaRPr lang="en-US"/>
          </a:p>
        </p:txBody>
      </p:sp>
      <p:sp>
        <p:nvSpPr>
          <p:cNvPr id="11" name="Picture Placeholder 10">
            <a:extLst>
              <a:ext uri="{FF2B5EF4-FFF2-40B4-BE49-F238E27FC236}">
                <a16:creationId xmlns:a16="http://schemas.microsoft.com/office/drawing/2014/main" id="{8BBFAFCD-BCC9-C2BB-355B-1D08B9A7708D}"/>
              </a:ext>
            </a:extLst>
          </p:cNvPr>
          <p:cNvSpPr>
            <a:spLocks noGrp="1"/>
          </p:cNvSpPr>
          <p:nvPr>
            <p:ph type="pic" sz="quarter" idx="15" hasCustomPrompt="1"/>
          </p:nvPr>
        </p:nvSpPr>
        <p:spPr>
          <a:xfrm>
            <a:off x="8698986" y="758460"/>
            <a:ext cx="3493014" cy="6099541"/>
          </a:xfrm>
          <a:custGeom>
            <a:avLst/>
            <a:gdLst>
              <a:gd name="connsiteX0" fmla="*/ 501522 w 3493014"/>
              <a:gd name="connsiteY0" fmla="*/ 0 h 6099541"/>
              <a:gd name="connsiteX1" fmla="*/ 3493014 w 3493014"/>
              <a:gd name="connsiteY1" fmla="*/ 0 h 6099541"/>
              <a:gd name="connsiteX2" fmla="*/ 3493014 w 3493014"/>
              <a:gd name="connsiteY2" fmla="*/ 6099541 h 6099541"/>
              <a:gd name="connsiteX3" fmla="*/ 0 w 3493014"/>
              <a:gd name="connsiteY3" fmla="*/ 6099541 h 6099541"/>
              <a:gd name="connsiteX4" fmla="*/ 0 w 3493014"/>
              <a:gd name="connsiteY4" fmla="*/ 501522 h 6099541"/>
              <a:gd name="connsiteX5" fmla="*/ 501522 w 3493014"/>
              <a:gd name="connsiteY5" fmla="*/ 0 h 609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3014" h="6099541">
                <a:moveTo>
                  <a:pt x="501522" y="0"/>
                </a:moveTo>
                <a:lnTo>
                  <a:pt x="3493014" y="0"/>
                </a:lnTo>
                <a:lnTo>
                  <a:pt x="3493014" y="6099541"/>
                </a:lnTo>
                <a:lnTo>
                  <a:pt x="0" y="6099541"/>
                </a:lnTo>
                <a:lnTo>
                  <a:pt x="0" y="501522"/>
                </a:lnTo>
                <a:cubicBezTo>
                  <a:pt x="0" y="224539"/>
                  <a:pt x="224539" y="0"/>
                  <a:pt x="501522" y="0"/>
                </a:cubicBezTo>
                <a:close/>
              </a:path>
            </a:pathLst>
          </a:custGeom>
          <a:blipFill>
            <a:blip r:embed="rId2">
              <a:alphaModFix amt="70000"/>
            </a:blip>
            <a:stretch>
              <a:fillRect/>
            </a:stretch>
          </a:blipFill>
        </p:spPr>
        <p:txBody>
          <a:bodyPr wrap="square">
            <a:noAutofit/>
          </a:bodyPr>
          <a:lstStyle>
            <a:lvl1pPr marL="0" indent="0">
              <a:buNone/>
              <a:defRPr/>
            </a:lvl1pPr>
          </a:lstStyle>
          <a:p>
            <a:r>
              <a:rPr lang="en-US"/>
              <a:t> </a:t>
            </a:r>
          </a:p>
        </p:txBody>
      </p:sp>
    </p:spTree>
    <p:extLst>
      <p:ext uri="{BB962C8B-B14F-4D97-AF65-F5344CB8AC3E}">
        <p14:creationId xmlns:p14="http://schemas.microsoft.com/office/powerpoint/2010/main" val="148605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68096" y="822960"/>
            <a:ext cx="10706100" cy="68391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774654" y="1506872"/>
            <a:ext cx="10693446" cy="4665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7E3ECEC-7E7B-4FB9-BAE8-5C10F12795EA}" type="datetimeFigureOut">
              <a:rPr lang="en-US" smtClean="0"/>
              <a:t>10/26/2025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9453968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478799" y="374904"/>
            <a:ext cx="8029143" cy="914400"/>
          </a:xfrm>
        </p:spPr>
        <p:txBody>
          <a:bodyPr anchor="b"/>
          <a:lstStyle/>
          <a:p>
            <a:r>
              <a:rPr lang="en-US"/>
              <a:t>Click to edit Master title style</a:t>
            </a:r>
          </a:p>
        </p:txBody>
      </p:sp>
      <p:sp>
        <p:nvSpPr>
          <p:cNvPr id="11" name="Picture Placeholder 10">
            <a:extLst>
              <a:ext uri="{FF2B5EF4-FFF2-40B4-BE49-F238E27FC236}">
                <a16:creationId xmlns:a16="http://schemas.microsoft.com/office/drawing/2014/main" id="{640F6D4C-AB58-61E2-820C-26713F7162B4}"/>
              </a:ext>
            </a:extLst>
          </p:cNvPr>
          <p:cNvSpPr>
            <a:spLocks noGrp="1"/>
          </p:cNvSpPr>
          <p:nvPr>
            <p:ph type="pic" sz="quarter" idx="15" hasCustomPrompt="1"/>
          </p:nvPr>
        </p:nvSpPr>
        <p:spPr>
          <a:xfrm>
            <a:off x="1" y="0"/>
            <a:ext cx="2812577" cy="6096000"/>
          </a:xfrm>
          <a:custGeom>
            <a:avLst/>
            <a:gdLst>
              <a:gd name="connsiteX0" fmla="*/ 0 w 2812577"/>
              <a:gd name="connsiteY0" fmla="*/ 0 h 6096000"/>
              <a:gd name="connsiteX1" fmla="*/ 2812577 w 2812577"/>
              <a:gd name="connsiteY1" fmla="*/ 0 h 6096000"/>
              <a:gd name="connsiteX2" fmla="*/ 2812577 w 2812577"/>
              <a:gd name="connsiteY2" fmla="*/ 5594478 h 6096000"/>
              <a:gd name="connsiteX3" fmla="*/ 2311055 w 2812577"/>
              <a:gd name="connsiteY3" fmla="*/ 6096000 h 6096000"/>
              <a:gd name="connsiteX4" fmla="*/ 0 w 2812577"/>
              <a:gd name="connsiteY4" fmla="*/ 609600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2577" h="6096000">
                <a:moveTo>
                  <a:pt x="0" y="0"/>
                </a:moveTo>
                <a:lnTo>
                  <a:pt x="2812577" y="0"/>
                </a:lnTo>
                <a:lnTo>
                  <a:pt x="2812577" y="5594478"/>
                </a:lnTo>
                <a:cubicBezTo>
                  <a:pt x="2812577" y="5871461"/>
                  <a:pt x="2588038" y="6096000"/>
                  <a:pt x="2311055" y="6096000"/>
                </a:cubicBezTo>
                <a:lnTo>
                  <a:pt x="0" y="6096000"/>
                </a:lnTo>
                <a:close/>
              </a:path>
            </a:pathLst>
          </a:custGeom>
          <a:blipFill>
            <a:blip r:embed="rId2">
              <a:alphaModFix amt="70000"/>
            </a:blip>
            <a:stretch>
              <a:fillRect/>
            </a:stretch>
          </a:blipFill>
        </p:spPr>
        <p:txBody>
          <a:bodyPr wrap="square">
            <a:noAutofit/>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3478798" y="1444752"/>
            <a:ext cx="8029144" cy="4727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3478799" y="6329172"/>
            <a:ext cx="2699608" cy="338328"/>
          </a:xfrm>
        </p:spPr>
        <p:txBody>
          <a:bodyPr/>
          <a:lstStyle>
            <a:lvl1pPr>
              <a:defRPr>
                <a:solidFill>
                  <a:schemeClr val="tx1"/>
                </a:solidFill>
                <a:effectLst/>
              </a:defRPr>
            </a:lvl1p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291411" y="6329172"/>
            <a:ext cx="1612674" cy="338328"/>
          </a:xfrm>
        </p:spPr>
        <p:txBody>
          <a:bodyPr/>
          <a:lstStyle/>
          <a:p>
            <a:fld id="{D7E3ECEC-7E7B-4FB9-BAE8-5C10F12795EA}" type="datetimeFigureOut">
              <a:rPr lang="en-US" smtClean="0"/>
              <a:t>10/26/2025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11124329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8096" y="365760"/>
            <a:ext cx="7935953" cy="914400"/>
          </a:xfrm>
        </p:spPr>
        <p:txBody>
          <a:bodyPr anchor="b"/>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68096" y="1444752"/>
            <a:ext cx="7935953" cy="4727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Picture Placeholder 11">
            <a:extLst>
              <a:ext uri="{FF2B5EF4-FFF2-40B4-BE49-F238E27FC236}">
                <a16:creationId xmlns:a16="http://schemas.microsoft.com/office/drawing/2014/main" id="{365D02ED-881B-AC26-9FB1-E0C7AC5229CD}"/>
              </a:ext>
            </a:extLst>
          </p:cNvPr>
          <p:cNvSpPr>
            <a:spLocks noGrp="1"/>
          </p:cNvSpPr>
          <p:nvPr>
            <p:ph type="pic" sz="quarter" idx="15" hasCustomPrompt="1"/>
          </p:nvPr>
        </p:nvSpPr>
        <p:spPr>
          <a:xfrm>
            <a:off x="9379423" y="0"/>
            <a:ext cx="2812577" cy="6096000"/>
          </a:xfrm>
          <a:custGeom>
            <a:avLst/>
            <a:gdLst>
              <a:gd name="connsiteX0" fmla="*/ 0 w 2812577"/>
              <a:gd name="connsiteY0" fmla="*/ 0 h 6096000"/>
              <a:gd name="connsiteX1" fmla="*/ 2812577 w 2812577"/>
              <a:gd name="connsiteY1" fmla="*/ 0 h 6096000"/>
              <a:gd name="connsiteX2" fmla="*/ 2812577 w 2812577"/>
              <a:gd name="connsiteY2" fmla="*/ 6096000 h 6096000"/>
              <a:gd name="connsiteX3" fmla="*/ 501522 w 2812577"/>
              <a:gd name="connsiteY3" fmla="*/ 6096000 h 6096000"/>
              <a:gd name="connsiteX4" fmla="*/ 0 w 2812577"/>
              <a:gd name="connsiteY4" fmla="*/ 5594478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2577" h="6096000">
                <a:moveTo>
                  <a:pt x="0" y="0"/>
                </a:moveTo>
                <a:lnTo>
                  <a:pt x="2812577" y="0"/>
                </a:lnTo>
                <a:lnTo>
                  <a:pt x="2812577" y="6096000"/>
                </a:lnTo>
                <a:lnTo>
                  <a:pt x="501522" y="6096000"/>
                </a:lnTo>
                <a:cubicBezTo>
                  <a:pt x="224539" y="6096000"/>
                  <a:pt x="0" y="5871461"/>
                  <a:pt x="0" y="5594478"/>
                </a:cubicBezTo>
                <a:close/>
              </a:path>
            </a:pathLst>
          </a:custGeom>
          <a:blipFill>
            <a:blip r:embed="rId2">
              <a:alphaModFix amt="70000"/>
            </a:blip>
            <a:stretch>
              <a:fillRect/>
            </a:stretch>
          </a:blipFill>
        </p:spPr>
        <p:txBody>
          <a:bodyPr wrap="square">
            <a:noAutofit/>
          </a:bodyPr>
          <a:lstStyle>
            <a:lvl1pPr marL="0" indent="0">
              <a:buNone/>
              <a:defRPr/>
            </a:lvl1pPr>
          </a:lstStyle>
          <a:p>
            <a:r>
              <a:rPr lang="en-US"/>
              <a:t> </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768096" y="6329172"/>
            <a:ext cx="2699608" cy="338328"/>
          </a:xfrm>
        </p:spPr>
        <p:txBody>
          <a:bodyPr/>
          <a:lstStyle>
            <a:lvl1pPr>
              <a:defRPr>
                <a:solidFill>
                  <a:schemeClr val="tx1"/>
                </a:solidFill>
                <a:effectLst/>
              </a:defRPr>
            </a:lvl1p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291411" y="6329172"/>
            <a:ext cx="1612674" cy="338328"/>
          </a:xfrm>
        </p:spPr>
        <p:txBody>
          <a:bodyPr/>
          <a:lstStyle/>
          <a:p>
            <a:fld id="{D7E3ECEC-7E7B-4FB9-BAE8-5C10F12795EA}" type="datetimeFigureOut">
              <a:rPr lang="en-US" smtClean="0"/>
              <a:t>10/26/2025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050742" y="6329172"/>
            <a:ext cx="457200" cy="338328"/>
          </a:xfrm>
        </p:spPr>
        <p:txBody>
          <a:bodyPr/>
          <a:lstStyle>
            <a:lvl1pPr>
              <a:defRPr>
                <a:solidFill>
                  <a:schemeClr val="tx1"/>
                </a:solidFill>
                <a:effectLst/>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5239289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Pictur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481301" y="822960"/>
            <a:ext cx="5986799" cy="1092104"/>
          </a:xfrm>
        </p:spPr>
        <p:txBody>
          <a:bodyPr anchor="t"/>
          <a:lstStyle/>
          <a:p>
            <a:r>
              <a:rPr lang="en-US"/>
              <a:t>Click to edit Master title style</a:t>
            </a:r>
          </a:p>
        </p:txBody>
      </p:sp>
      <p:sp>
        <p:nvSpPr>
          <p:cNvPr id="4" name="Picture Placeholder 3">
            <a:extLst>
              <a:ext uri="{FF2B5EF4-FFF2-40B4-BE49-F238E27FC236}">
                <a16:creationId xmlns:a16="http://schemas.microsoft.com/office/drawing/2014/main" id="{3253D553-C5F3-3129-9E70-5FFBFDC9ECE7}"/>
              </a:ext>
            </a:extLst>
          </p:cNvPr>
          <p:cNvSpPr>
            <a:spLocks noGrp="1"/>
          </p:cNvSpPr>
          <p:nvPr>
            <p:ph type="pic" sz="quarter" idx="15" hasCustomPrompt="1"/>
          </p:nvPr>
        </p:nvSpPr>
        <p:spPr>
          <a:xfrm>
            <a:off x="0" y="0"/>
            <a:ext cx="4785141" cy="6096000"/>
          </a:xfrm>
          <a:custGeom>
            <a:avLst/>
            <a:gdLst>
              <a:gd name="connsiteX0" fmla="*/ 0 w 4785141"/>
              <a:gd name="connsiteY0" fmla="*/ 0 h 6096000"/>
              <a:gd name="connsiteX1" fmla="*/ 4785141 w 4785141"/>
              <a:gd name="connsiteY1" fmla="*/ 0 h 6096000"/>
              <a:gd name="connsiteX2" fmla="*/ 4785141 w 4785141"/>
              <a:gd name="connsiteY2" fmla="*/ 5594478 h 6096000"/>
              <a:gd name="connsiteX3" fmla="*/ 4283619 w 4785141"/>
              <a:gd name="connsiteY3" fmla="*/ 6096000 h 6096000"/>
              <a:gd name="connsiteX4" fmla="*/ 0 w 4785141"/>
              <a:gd name="connsiteY4" fmla="*/ 609600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141" h="6096000">
                <a:moveTo>
                  <a:pt x="0" y="0"/>
                </a:moveTo>
                <a:lnTo>
                  <a:pt x="4785141" y="0"/>
                </a:lnTo>
                <a:lnTo>
                  <a:pt x="4785141" y="5594478"/>
                </a:lnTo>
                <a:cubicBezTo>
                  <a:pt x="4785141" y="5871461"/>
                  <a:pt x="4560602" y="6096000"/>
                  <a:pt x="4283619" y="6096000"/>
                </a:cubicBezTo>
                <a:lnTo>
                  <a:pt x="0" y="6096000"/>
                </a:ln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5481302" y="1996440"/>
            <a:ext cx="5986798" cy="4099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D7E3ECEC-7E7B-4FB9-BAE8-5C10F12795EA}" type="datetimeFigureOut">
              <a:rPr lang="en-US" smtClean="0"/>
              <a:t>10/26/2025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1870182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71726" y="822960"/>
            <a:ext cx="6140334" cy="973212"/>
          </a:xfrm>
        </p:spPr>
        <p:txBody>
          <a:bodyPr anchor="t"/>
          <a:lstStyle/>
          <a:p>
            <a:r>
              <a:rPr lang="en-US"/>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771725" y="1996440"/>
            <a:ext cx="6140335" cy="4099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a:extLst>
              <a:ext uri="{FF2B5EF4-FFF2-40B4-BE49-F238E27FC236}">
                <a16:creationId xmlns:a16="http://schemas.microsoft.com/office/drawing/2014/main" id="{31088019-00EC-C5EE-FDBA-3FD6E5C52EF8}"/>
              </a:ext>
            </a:extLst>
          </p:cNvPr>
          <p:cNvSpPr>
            <a:spLocks noGrp="1"/>
          </p:cNvSpPr>
          <p:nvPr>
            <p:ph type="pic" sz="quarter" idx="15" hasCustomPrompt="1"/>
          </p:nvPr>
        </p:nvSpPr>
        <p:spPr>
          <a:xfrm>
            <a:off x="7619999" y="0"/>
            <a:ext cx="4572001" cy="6095689"/>
          </a:xfrm>
          <a:custGeom>
            <a:avLst/>
            <a:gdLst>
              <a:gd name="connsiteX0" fmla="*/ 0 w 4572001"/>
              <a:gd name="connsiteY0" fmla="*/ 0 h 6095689"/>
              <a:gd name="connsiteX1" fmla="*/ 4572001 w 4572001"/>
              <a:gd name="connsiteY1" fmla="*/ 0 h 6095689"/>
              <a:gd name="connsiteX2" fmla="*/ 4572001 w 4572001"/>
              <a:gd name="connsiteY2" fmla="*/ 6095689 h 6095689"/>
              <a:gd name="connsiteX3" fmla="*/ 501522 w 4572001"/>
              <a:gd name="connsiteY3" fmla="*/ 6095689 h 6095689"/>
              <a:gd name="connsiteX4" fmla="*/ 0 w 4572001"/>
              <a:gd name="connsiteY4" fmla="*/ 5590205 h 6095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1" h="6095689">
                <a:moveTo>
                  <a:pt x="0" y="0"/>
                </a:moveTo>
                <a:lnTo>
                  <a:pt x="4572001" y="0"/>
                </a:lnTo>
                <a:lnTo>
                  <a:pt x="4572001" y="6095689"/>
                </a:lnTo>
                <a:lnTo>
                  <a:pt x="501522" y="6095689"/>
                </a:lnTo>
                <a:cubicBezTo>
                  <a:pt x="224539" y="6095689"/>
                  <a:pt x="0" y="5869376"/>
                  <a:pt x="0" y="5590205"/>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a:t> </a:t>
            </a:r>
          </a:p>
        </p:txBody>
      </p:sp>
      <p:sp>
        <p:nvSpPr>
          <p:cNvPr id="9" name="Footer Placeholder 8">
            <a:extLst>
              <a:ext uri="{FF2B5EF4-FFF2-40B4-BE49-F238E27FC236}">
                <a16:creationId xmlns:a16="http://schemas.microsoft.com/office/drawing/2014/main" id="{F1B30B23-B6C4-3723-57BA-D70C99D0320B}"/>
              </a:ext>
            </a:extLst>
          </p:cNvPr>
          <p:cNvSpPr>
            <a:spLocks noGrp="1"/>
          </p:cNvSpPr>
          <p:nvPr>
            <p:ph type="ftr" sz="quarter" idx="17"/>
          </p:nvPr>
        </p:nvSpPr>
        <p:spPr/>
        <p:txBody>
          <a:bodyPr/>
          <a:lstStyle/>
          <a:p>
            <a:endParaRPr lang="en-US"/>
          </a:p>
        </p:txBody>
      </p:sp>
      <p:sp>
        <p:nvSpPr>
          <p:cNvPr id="3" name="Date Placeholder 2">
            <a:extLst>
              <a:ext uri="{FF2B5EF4-FFF2-40B4-BE49-F238E27FC236}">
                <a16:creationId xmlns:a16="http://schemas.microsoft.com/office/drawing/2014/main" id="{B5CB376B-27E9-4CDA-655E-2AE645F1DE44}"/>
              </a:ext>
            </a:extLst>
          </p:cNvPr>
          <p:cNvSpPr>
            <a:spLocks noGrp="1"/>
          </p:cNvSpPr>
          <p:nvPr>
            <p:ph type="dt" sz="half" idx="16"/>
          </p:nvPr>
        </p:nvSpPr>
        <p:spPr/>
        <p:txBody>
          <a:bodyPr/>
          <a:lstStyle/>
          <a:p>
            <a:fld id="{D7E3ECEC-7E7B-4FB9-BAE8-5C10F12795EA}" type="datetimeFigureOut">
              <a:rPr lang="en-US" smtClean="0"/>
              <a:t>10/26/2025</a:t>
            </a:fld>
            <a:endParaRPr lang="en-US"/>
          </a:p>
        </p:txBody>
      </p:sp>
      <p:sp>
        <p:nvSpPr>
          <p:cNvPr id="10" name="Slide Number Placeholder 9">
            <a:extLst>
              <a:ext uri="{FF2B5EF4-FFF2-40B4-BE49-F238E27FC236}">
                <a16:creationId xmlns:a16="http://schemas.microsoft.com/office/drawing/2014/main" id="{4EC5A43C-DD1F-E7E6-BBC8-F953BC288BB0}"/>
              </a:ext>
            </a:extLst>
          </p:cNvPr>
          <p:cNvSpPr>
            <a:spLocks noGrp="1"/>
          </p:cNvSpPr>
          <p:nvPr>
            <p:ph type="sldNum" sz="quarter" idx="18"/>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3775517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223912" y="822960"/>
            <a:ext cx="4243345" cy="1089702"/>
          </a:xfrm>
        </p:spPr>
        <p:txBody>
          <a:bodyPr anchor="t"/>
          <a:lstStyle/>
          <a:p>
            <a:r>
              <a:rPr lang="en-US"/>
              <a:t>Click to edit Master title style</a:t>
            </a:r>
          </a:p>
        </p:txBody>
      </p:sp>
      <p:sp>
        <p:nvSpPr>
          <p:cNvPr id="3" name="Picture Placeholder 2">
            <a:extLst>
              <a:ext uri="{FF2B5EF4-FFF2-40B4-BE49-F238E27FC236}">
                <a16:creationId xmlns:a16="http://schemas.microsoft.com/office/drawing/2014/main" id="{4DBFBCB5-4A7B-F7B3-9AAF-F908FB128AB0}"/>
              </a:ext>
            </a:extLst>
          </p:cNvPr>
          <p:cNvSpPr>
            <a:spLocks noGrp="1"/>
          </p:cNvSpPr>
          <p:nvPr>
            <p:ph type="pic" sz="quarter" idx="15" hasCustomPrompt="1"/>
          </p:nvPr>
        </p:nvSpPr>
        <p:spPr>
          <a:xfrm>
            <a:off x="0" y="0"/>
            <a:ext cx="6548534" cy="6100464"/>
          </a:xfrm>
          <a:custGeom>
            <a:avLst/>
            <a:gdLst>
              <a:gd name="connsiteX0" fmla="*/ 0 w 6548534"/>
              <a:gd name="connsiteY0" fmla="*/ 0 h 6100464"/>
              <a:gd name="connsiteX1" fmla="*/ 6548534 w 6548534"/>
              <a:gd name="connsiteY1" fmla="*/ 0 h 6100464"/>
              <a:gd name="connsiteX2" fmla="*/ 6548534 w 6548534"/>
              <a:gd name="connsiteY2" fmla="*/ 5595865 h 6100464"/>
              <a:gd name="connsiteX3" fmla="*/ 6047012 w 6548534"/>
              <a:gd name="connsiteY3" fmla="*/ 6100464 h 6100464"/>
              <a:gd name="connsiteX4" fmla="*/ 0 w 6548534"/>
              <a:gd name="connsiteY4" fmla="*/ 6100464 h 610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534" h="6100464">
                <a:moveTo>
                  <a:pt x="0" y="0"/>
                </a:moveTo>
                <a:lnTo>
                  <a:pt x="6548534" y="0"/>
                </a:lnTo>
                <a:lnTo>
                  <a:pt x="6548534" y="5595865"/>
                </a:lnTo>
                <a:cubicBezTo>
                  <a:pt x="6548534" y="5874548"/>
                  <a:pt x="6323995" y="6100464"/>
                  <a:pt x="6047012" y="6100464"/>
                </a:cubicBezTo>
                <a:lnTo>
                  <a:pt x="0" y="6100464"/>
                </a:ln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223069" y="1988820"/>
            <a:ext cx="4244188" cy="41116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8">
            <a:extLst>
              <a:ext uri="{FF2B5EF4-FFF2-40B4-BE49-F238E27FC236}">
                <a16:creationId xmlns:a16="http://schemas.microsoft.com/office/drawing/2014/main" id="{B8F54AB8-6B4D-C00F-7A9F-6627E7066D2A}"/>
              </a:ext>
            </a:extLst>
          </p:cNvPr>
          <p:cNvSpPr>
            <a:spLocks noGrp="1"/>
          </p:cNvSpPr>
          <p:nvPr>
            <p:ph type="ftr" sz="quarter" idx="17"/>
          </p:nvPr>
        </p:nvSpPr>
        <p:spPr/>
        <p:txBody>
          <a:bodyPr/>
          <a:lstStyle/>
          <a:p>
            <a:endParaRPr lang="en-US"/>
          </a:p>
        </p:txBody>
      </p:sp>
      <p:sp>
        <p:nvSpPr>
          <p:cNvPr id="4" name="Date Placeholder 3">
            <a:extLst>
              <a:ext uri="{FF2B5EF4-FFF2-40B4-BE49-F238E27FC236}">
                <a16:creationId xmlns:a16="http://schemas.microsoft.com/office/drawing/2014/main" id="{DC218C63-B1E1-78F4-CF24-6991FB09C1C4}"/>
              </a:ext>
            </a:extLst>
          </p:cNvPr>
          <p:cNvSpPr>
            <a:spLocks noGrp="1"/>
          </p:cNvSpPr>
          <p:nvPr>
            <p:ph type="dt" sz="half" idx="16"/>
          </p:nvPr>
        </p:nvSpPr>
        <p:spPr/>
        <p:txBody>
          <a:bodyPr/>
          <a:lstStyle/>
          <a:p>
            <a:fld id="{D7E3ECEC-7E7B-4FB9-BAE8-5C10F12795EA}" type="datetimeFigureOut">
              <a:rPr lang="en-US" smtClean="0"/>
              <a:t>10/26/2025</a:t>
            </a:fld>
            <a:endParaRPr lang="en-US"/>
          </a:p>
        </p:txBody>
      </p:sp>
      <p:sp>
        <p:nvSpPr>
          <p:cNvPr id="10" name="Slide Number Placeholder 9">
            <a:extLst>
              <a:ext uri="{FF2B5EF4-FFF2-40B4-BE49-F238E27FC236}">
                <a16:creationId xmlns:a16="http://schemas.microsoft.com/office/drawing/2014/main" id="{BD268E9B-F4A2-5ABF-D43A-3BF4DCADB3FB}"/>
              </a:ext>
            </a:extLst>
          </p:cNvPr>
          <p:cNvSpPr>
            <a:spLocks noGrp="1"/>
          </p:cNvSpPr>
          <p:nvPr>
            <p:ph type="sldNum" sz="quarter" idx="18"/>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7247215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Picture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71724" y="822961"/>
            <a:ext cx="4177554" cy="1031240"/>
          </a:xfrm>
        </p:spPr>
        <p:txBody>
          <a:bodyPr anchor="t"/>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71725" y="1993392"/>
            <a:ext cx="4177553" cy="4102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a:extLst>
              <a:ext uri="{FF2B5EF4-FFF2-40B4-BE49-F238E27FC236}">
                <a16:creationId xmlns:a16="http://schemas.microsoft.com/office/drawing/2014/main" id="{CD2D7B58-DFF6-BC00-8544-64FC5F7EED57}"/>
              </a:ext>
            </a:extLst>
          </p:cNvPr>
          <p:cNvSpPr>
            <a:spLocks noGrp="1"/>
          </p:cNvSpPr>
          <p:nvPr>
            <p:ph type="pic" sz="quarter" idx="15" hasCustomPrompt="1"/>
          </p:nvPr>
        </p:nvSpPr>
        <p:spPr>
          <a:xfrm>
            <a:off x="5643722" y="0"/>
            <a:ext cx="6548279" cy="6105855"/>
          </a:xfrm>
          <a:custGeom>
            <a:avLst/>
            <a:gdLst>
              <a:gd name="connsiteX0" fmla="*/ 0 w 6548279"/>
              <a:gd name="connsiteY0" fmla="*/ 0 h 6105855"/>
              <a:gd name="connsiteX1" fmla="*/ 6548279 w 6548279"/>
              <a:gd name="connsiteY1" fmla="*/ 0 h 6105855"/>
              <a:gd name="connsiteX2" fmla="*/ 6548279 w 6548279"/>
              <a:gd name="connsiteY2" fmla="*/ 6105855 h 6105855"/>
              <a:gd name="connsiteX3" fmla="*/ 501522 w 6548279"/>
              <a:gd name="connsiteY3" fmla="*/ 6105855 h 6105855"/>
              <a:gd name="connsiteX4" fmla="*/ 0 w 6548279"/>
              <a:gd name="connsiteY4" fmla="*/ 5600680 h 6105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279" h="6105855">
                <a:moveTo>
                  <a:pt x="0" y="0"/>
                </a:moveTo>
                <a:lnTo>
                  <a:pt x="6548279" y="0"/>
                </a:lnTo>
                <a:lnTo>
                  <a:pt x="6548279" y="6105855"/>
                </a:lnTo>
                <a:lnTo>
                  <a:pt x="501522" y="6105855"/>
                </a:lnTo>
                <a:cubicBezTo>
                  <a:pt x="224539" y="6105855"/>
                  <a:pt x="0" y="5879680"/>
                  <a:pt x="0" y="560068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a:t> </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7E3ECEC-7E7B-4FB9-BAE8-5C10F12795EA}" type="datetimeFigureOut">
              <a:rPr lang="en-US" smtClean="0"/>
              <a:t>10/26/2025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29661403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th Picture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223912" y="822960"/>
            <a:ext cx="4243345" cy="1089702"/>
          </a:xfrm>
        </p:spPr>
        <p:txBody>
          <a:bodyPr anchor="t"/>
          <a:lstStyle/>
          <a:p>
            <a:r>
              <a:rPr lang="en-US"/>
              <a:t>Click to edit Master title style</a:t>
            </a:r>
          </a:p>
        </p:txBody>
      </p:sp>
      <p:sp>
        <p:nvSpPr>
          <p:cNvPr id="19" name="Picture Placeholder 18">
            <a:extLst>
              <a:ext uri="{FF2B5EF4-FFF2-40B4-BE49-F238E27FC236}">
                <a16:creationId xmlns:a16="http://schemas.microsoft.com/office/drawing/2014/main" id="{03AE08AD-600E-B6CB-33D0-F11CE0529C45}"/>
              </a:ext>
            </a:extLst>
          </p:cNvPr>
          <p:cNvSpPr>
            <a:spLocks noGrp="1"/>
          </p:cNvSpPr>
          <p:nvPr>
            <p:ph type="pic" sz="quarter" idx="15" hasCustomPrompt="1"/>
          </p:nvPr>
        </p:nvSpPr>
        <p:spPr>
          <a:xfrm>
            <a:off x="1" y="765214"/>
            <a:ext cx="6559827" cy="6092786"/>
          </a:xfrm>
          <a:custGeom>
            <a:avLst/>
            <a:gdLst>
              <a:gd name="connsiteX0" fmla="*/ 0 w 6559827"/>
              <a:gd name="connsiteY0" fmla="*/ 0 h 6092786"/>
              <a:gd name="connsiteX1" fmla="*/ 6058305 w 6559827"/>
              <a:gd name="connsiteY1" fmla="*/ 0 h 6092786"/>
              <a:gd name="connsiteX2" fmla="*/ 6559827 w 6559827"/>
              <a:gd name="connsiteY2" fmla="*/ 501522 h 6092786"/>
              <a:gd name="connsiteX3" fmla="*/ 6559827 w 6559827"/>
              <a:gd name="connsiteY3" fmla="*/ 6092786 h 6092786"/>
              <a:gd name="connsiteX4" fmla="*/ 0 w 6559827"/>
              <a:gd name="connsiteY4" fmla="*/ 6092786 h 6092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9827" h="6092786">
                <a:moveTo>
                  <a:pt x="0" y="0"/>
                </a:moveTo>
                <a:lnTo>
                  <a:pt x="6058305" y="0"/>
                </a:lnTo>
                <a:cubicBezTo>
                  <a:pt x="6335288" y="0"/>
                  <a:pt x="6559827" y="224539"/>
                  <a:pt x="6559827" y="501522"/>
                </a:cubicBezTo>
                <a:lnTo>
                  <a:pt x="6559827" y="6092786"/>
                </a:lnTo>
                <a:lnTo>
                  <a:pt x="0" y="6092786"/>
                </a:lnTo>
                <a:close/>
              </a:path>
            </a:pathLst>
          </a:custGeom>
          <a:blipFill>
            <a:blip r:embed="rId2">
              <a:alphaModFix amt="70000"/>
            </a:blip>
            <a:stretch>
              <a:fillRect/>
            </a:stretch>
          </a:blipFill>
        </p:spPr>
        <p:txBody>
          <a:bodyPr wrap="square">
            <a:noAutofit/>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223069" y="1988820"/>
            <a:ext cx="4244188" cy="41071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7223069" y="6329172"/>
            <a:ext cx="2816835" cy="338328"/>
          </a:xfrm>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601199" y="6329172"/>
            <a:ext cx="1387589" cy="338328"/>
          </a:xfrm>
        </p:spPr>
        <p:txBody>
          <a:bodyPr/>
          <a:lstStyle>
            <a:lvl1pPr>
              <a:defRPr>
                <a:solidFill>
                  <a:schemeClr val="tx1"/>
                </a:solidFill>
                <a:effectLst/>
              </a:defRPr>
            </a:lvl1pPr>
          </a:lstStyle>
          <a:p>
            <a:fld id="{D7E3ECEC-7E7B-4FB9-BAE8-5C10F12795EA}" type="datetimeFigureOut">
              <a:rPr lang="en-US" smtClean="0"/>
              <a:t>10/26/2025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055096" y="6329172"/>
            <a:ext cx="454437" cy="338328"/>
          </a:xfrm>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5462659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ith Pictur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8096" y="822324"/>
            <a:ext cx="2959272" cy="1630841"/>
          </a:xfrm>
        </p:spPr>
        <p:txBody>
          <a:bodyPr anchor="t"/>
          <a:lstStyle/>
          <a:p>
            <a:r>
              <a:rPr lang="en-US"/>
              <a:t>Click to edit Master title style</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768096" y="2590800"/>
            <a:ext cx="2959272" cy="3505200"/>
          </a:xfrm>
        </p:spPr>
        <p:txBody>
          <a:bodyPr vert="horz" lIns="91440" tIns="45720" rIns="91440" bIns="45720" rtlCol="0">
            <a:normAutofit/>
          </a:bodyPr>
          <a:lstStyle>
            <a:lvl1pPr marL="285750" indent="-285750">
              <a:buFont typeface="Arial" panose="020B0604020202020204" pitchFamily="34" charset="0"/>
              <a:buChar char="•"/>
              <a:defRPr lang="en-US" dirty="0"/>
            </a:lvl1pPr>
            <a:lvl2pPr marL="400050" indent="-171450">
              <a:buFont typeface="Arial" panose="020B0604020202020204" pitchFamily="34" charset="0"/>
              <a:buChar char="•"/>
              <a:defRPr lang="en-US" dirty="0"/>
            </a:lvl2pPr>
            <a:lvl3pPr marL="628650" indent="-171450">
              <a:buFont typeface="Arial" panose="020B0604020202020204" pitchFamily="34" charset="0"/>
              <a:buChar char="•"/>
              <a:defRPr lang="en-US" dirty="0"/>
            </a:lvl3pPr>
            <a:lvl4pPr marL="857250" indent="-171450">
              <a:buFont typeface="Arial" panose="020B0604020202020204" pitchFamily="34" charset="0"/>
              <a:buChar char="•"/>
              <a:defRPr lang="en-US" dirty="0"/>
            </a:lvl4pPr>
            <a:lvl5pPr marL="1085850" indent="-171450">
              <a:buFont typeface="Arial" panose="020B0604020202020204" pitchFamily="34" charset="0"/>
              <a:buChar cha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768096" y="6327648"/>
            <a:ext cx="1833677" cy="338328"/>
          </a:xfrm>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2601773" y="6318659"/>
            <a:ext cx="1092885" cy="338328"/>
          </a:xfrm>
        </p:spPr>
        <p:txBody>
          <a:bodyPr/>
          <a:lstStyle>
            <a:lvl1pPr>
              <a:defRPr>
                <a:solidFill>
                  <a:schemeClr val="tx1"/>
                </a:solidFill>
                <a:effectLst/>
              </a:defRPr>
            </a:lvl1pPr>
          </a:lstStyle>
          <a:p>
            <a:fld id="{D7E3ECEC-7E7B-4FB9-BAE8-5C10F12795EA}" type="datetimeFigureOut">
              <a:rPr lang="en-US" smtClean="0"/>
              <a:t>10/26/2025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3694658" y="6318659"/>
            <a:ext cx="457200" cy="338328"/>
          </a:xfrm>
        </p:spPr>
        <p:txBody>
          <a:bodyPr/>
          <a:lstStyle/>
          <a:p>
            <a:fld id="{235F31FF-4816-4A7C-BAEE-4B5C41A91EB1}" type="slidenum">
              <a:rPr lang="en-US" smtClean="0"/>
              <a:t>‹#›</a:t>
            </a:fld>
            <a:endParaRPr lang="en-US"/>
          </a:p>
        </p:txBody>
      </p:sp>
      <p:sp>
        <p:nvSpPr>
          <p:cNvPr id="12" name="Picture Placeholder 11">
            <a:extLst>
              <a:ext uri="{FF2B5EF4-FFF2-40B4-BE49-F238E27FC236}">
                <a16:creationId xmlns:a16="http://schemas.microsoft.com/office/drawing/2014/main" id="{0A8E9606-29A0-9DB6-D153-C4863559DC60}"/>
              </a:ext>
            </a:extLst>
          </p:cNvPr>
          <p:cNvSpPr>
            <a:spLocks noGrp="1"/>
          </p:cNvSpPr>
          <p:nvPr>
            <p:ph type="pic" sz="quarter" idx="15" hasCustomPrompt="1"/>
          </p:nvPr>
        </p:nvSpPr>
        <p:spPr>
          <a:xfrm>
            <a:off x="4383033" y="765213"/>
            <a:ext cx="7808967" cy="6092787"/>
          </a:xfrm>
          <a:custGeom>
            <a:avLst/>
            <a:gdLst>
              <a:gd name="connsiteX0" fmla="*/ 501522 w 7808967"/>
              <a:gd name="connsiteY0" fmla="*/ 0 h 6092787"/>
              <a:gd name="connsiteX1" fmla="*/ 7808967 w 7808967"/>
              <a:gd name="connsiteY1" fmla="*/ 0 h 6092787"/>
              <a:gd name="connsiteX2" fmla="*/ 7808967 w 7808967"/>
              <a:gd name="connsiteY2" fmla="*/ 6092787 h 6092787"/>
              <a:gd name="connsiteX3" fmla="*/ 0 w 7808967"/>
              <a:gd name="connsiteY3" fmla="*/ 6092787 h 6092787"/>
              <a:gd name="connsiteX4" fmla="*/ 0 w 7808967"/>
              <a:gd name="connsiteY4" fmla="*/ 501522 h 6092787"/>
              <a:gd name="connsiteX5" fmla="*/ 501522 w 7808967"/>
              <a:gd name="connsiteY5" fmla="*/ 0 h 609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08967" h="6092787">
                <a:moveTo>
                  <a:pt x="501522" y="0"/>
                </a:moveTo>
                <a:lnTo>
                  <a:pt x="7808967" y="0"/>
                </a:lnTo>
                <a:lnTo>
                  <a:pt x="7808967" y="6092787"/>
                </a:lnTo>
                <a:lnTo>
                  <a:pt x="0" y="6092787"/>
                </a:lnTo>
                <a:lnTo>
                  <a:pt x="0" y="501522"/>
                </a:lnTo>
                <a:cubicBezTo>
                  <a:pt x="0" y="224539"/>
                  <a:pt x="224539" y="0"/>
                  <a:pt x="501522" y="0"/>
                </a:cubicBezTo>
                <a:close/>
              </a:path>
            </a:pathLst>
          </a:custGeom>
          <a:blipFill>
            <a:blip r:embed="rId2">
              <a:alphaModFix amt="70000"/>
            </a:blip>
            <a:stretch>
              <a:fillRect/>
            </a:stretch>
          </a:blipFill>
        </p:spPr>
        <p:txBody>
          <a:bodyPr wrap="square">
            <a:noAutofit/>
          </a:bodyPr>
          <a:lstStyle>
            <a:lvl1pPr marL="0" indent="0">
              <a:buNone/>
              <a:defRPr/>
            </a:lvl1pPr>
          </a:lstStyle>
          <a:p>
            <a:r>
              <a:rPr lang="en-US"/>
              <a:t> </a:t>
            </a:r>
          </a:p>
        </p:txBody>
      </p:sp>
    </p:spTree>
    <p:extLst>
      <p:ext uri="{BB962C8B-B14F-4D97-AF65-F5344CB8AC3E}">
        <p14:creationId xmlns:p14="http://schemas.microsoft.com/office/powerpoint/2010/main" val="25591672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Picture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8096" y="4842437"/>
            <a:ext cx="3636745" cy="1253564"/>
          </a:xfrm>
        </p:spPr>
        <p:txBody>
          <a:bodyPr anchor="t">
            <a:noAutofit/>
          </a:bodyPr>
          <a:lstStyle>
            <a:lvl1pPr>
              <a:defRPr sz="2500"/>
            </a:lvl1pPr>
          </a:lstStyle>
          <a:p>
            <a:r>
              <a:rPr lang="en-US"/>
              <a:t>Click to edit Master title style</a:t>
            </a:r>
          </a:p>
        </p:txBody>
      </p:sp>
      <p:sp>
        <p:nvSpPr>
          <p:cNvPr id="9" name="Picture Placeholder 3">
            <a:extLst>
              <a:ext uri="{FF2B5EF4-FFF2-40B4-BE49-F238E27FC236}">
                <a16:creationId xmlns:a16="http://schemas.microsoft.com/office/drawing/2014/main" id="{D90D792C-BF4F-3E3A-5C82-8AA602818235}"/>
              </a:ext>
            </a:extLst>
          </p:cNvPr>
          <p:cNvSpPr>
            <a:spLocks noGrp="1"/>
          </p:cNvSpPr>
          <p:nvPr>
            <p:ph type="pic" sz="quarter" idx="15" hasCustomPrompt="1"/>
          </p:nvPr>
        </p:nvSpPr>
        <p:spPr>
          <a:xfrm>
            <a:off x="0" y="0"/>
            <a:ext cx="11468100" cy="4354140"/>
          </a:xfrm>
          <a:custGeom>
            <a:avLst/>
            <a:gdLst>
              <a:gd name="connsiteX0" fmla="*/ 0 w 11468100"/>
              <a:gd name="connsiteY0" fmla="*/ 0 h 4354140"/>
              <a:gd name="connsiteX1" fmla="*/ 11468100 w 11468100"/>
              <a:gd name="connsiteY1" fmla="*/ 0 h 4354140"/>
              <a:gd name="connsiteX2" fmla="*/ 11468100 w 11468100"/>
              <a:gd name="connsiteY2" fmla="*/ 3852618 h 4354140"/>
              <a:gd name="connsiteX3" fmla="*/ 10965387 w 11468100"/>
              <a:gd name="connsiteY3" fmla="*/ 4354140 h 4354140"/>
              <a:gd name="connsiteX4" fmla="*/ 0 w 11468100"/>
              <a:gd name="connsiteY4" fmla="*/ 4354140 h 4354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8100" h="4354140">
                <a:moveTo>
                  <a:pt x="0" y="0"/>
                </a:moveTo>
                <a:lnTo>
                  <a:pt x="11468100" y="0"/>
                </a:lnTo>
                <a:lnTo>
                  <a:pt x="11468100" y="3852618"/>
                </a:lnTo>
                <a:cubicBezTo>
                  <a:pt x="11468100" y="4129601"/>
                  <a:pt x="11243028" y="4354140"/>
                  <a:pt x="10965387" y="4354140"/>
                </a:cubicBezTo>
                <a:lnTo>
                  <a:pt x="0" y="4354140"/>
                </a:ln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889635" y="4854632"/>
            <a:ext cx="6579807" cy="1393767"/>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7E3ECEC-7E7B-4FB9-BAE8-5C10F12795EA}" type="datetimeFigureOut">
              <a:rPr lang="en-US" smtClean="0"/>
              <a:t>10/26/2025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18593401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with Picture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72090" y="4095740"/>
            <a:ext cx="3242191" cy="1704459"/>
          </a:xfrm>
        </p:spPr>
        <p:txBody>
          <a:bodyPr anchor="t">
            <a:noAutofit/>
          </a:bodyPr>
          <a:lstStyle>
            <a:lvl1pPr>
              <a:defRPr sz="2500"/>
            </a:lvl1pPr>
          </a:lstStyle>
          <a:p>
            <a:r>
              <a:rPr lang="en-US"/>
              <a:t>Click to edit Master title style</a:t>
            </a:r>
          </a:p>
        </p:txBody>
      </p:sp>
      <p:sp>
        <p:nvSpPr>
          <p:cNvPr id="9" name="Picture Placeholder 8">
            <a:extLst>
              <a:ext uri="{FF2B5EF4-FFF2-40B4-BE49-F238E27FC236}">
                <a16:creationId xmlns:a16="http://schemas.microsoft.com/office/drawing/2014/main" id="{C842B8C5-7416-8C92-3E56-737867305A74}"/>
              </a:ext>
            </a:extLst>
          </p:cNvPr>
          <p:cNvSpPr>
            <a:spLocks noGrp="1"/>
          </p:cNvSpPr>
          <p:nvPr>
            <p:ph type="pic" sz="quarter" idx="15" hasCustomPrompt="1"/>
          </p:nvPr>
        </p:nvSpPr>
        <p:spPr>
          <a:xfrm>
            <a:off x="0" y="0"/>
            <a:ext cx="11468100" cy="3659602"/>
          </a:xfrm>
          <a:custGeom>
            <a:avLst/>
            <a:gdLst>
              <a:gd name="connsiteX0" fmla="*/ 0 w 11468100"/>
              <a:gd name="connsiteY0" fmla="*/ 0 h 3659602"/>
              <a:gd name="connsiteX1" fmla="*/ 11468100 w 11468100"/>
              <a:gd name="connsiteY1" fmla="*/ 0 h 3659602"/>
              <a:gd name="connsiteX2" fmla="*/ 11468100 w 11468100"/>
              <a:gd name="connsiteY2" fmla="*/ 3158080 h 3659602"/>
              <a:gd name="connsiteX3" fmla="*/ 10964923 w 11468100"/>
              <a:gd name="connsiteY3" fmla="*/ 3659602 h 3659602"/>
              <a:gd name="connsiteX4" fmla="*/ 0 w 11468100"/>
              <a:gd name="connsiteY4" fmla="*/ 3659602 h 3659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8100" h="3659602">
                <a:moveTo>
                  <a:pt x="0" y="0"/>
                </a:moveTo>
                <a:lnTo>
                  <a:pt x="11468100" y="0"/>
                </a:lnTo>
                <a:lnTo>
                  <a:pt x="11468100" y="3158080"/>
                </a:lnTo>
                <a:cubicBezTo>
                  <a:pt x="11468100" y="3435063"/>
                  <a:pt x="11242820" y="3659602"/>
                  <a:pt x="10964923" y="3659602"/>
                </a:cubicBezTo>
                <a:lnTo>
                  <a:pt x="0" y="3659602"/>
                </a:ln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375355" y="4095740"/>
            <a:ext cx="7092745" cy="2006016"/>
          </a:xfrm>
        </p:spPr>
        <p:txBody>
          <a:bodyPr vert="horz" lIns="91440" tIns="45720" rIns="91440" bIns="45720" rtlCol="0">
            <a:normAutofit/>
          </a:bodyPr>
          <a:lstStyle>
            <a:lvl1pPr>
              <a:defRPr lang="en-US"/>
            </a:lvl1pPr>
            <a:lvl2pPr>
              <a:defRPr lang="en-US"/>
            </a:lvl2pPr>
            <a:lvl3pPr>
              <a:defRPr lang="en-US"/>
            </a:lvl3pPr>
            <a:lvl4pPr>
              <a:defRPr lang="en-US"/>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7E3ECEC-7E7B-4FB9-BAE8-5C10F12795EA}" type="datetimeFigureOut">
              <a:rPr lang="en-US" smtClean="0"/>
              <a:t>10/26/2025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16147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with Pictur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823860" y="1376413"/>
            <a:ext cx="3834793" cy="2697480"/>
          </a:xfrm>
        </p:spPr>
        <p:txBody>
          <a:bodyPr vert="horz" lIns="91440" tIns="45720" rIns="91440" bIns="45720" rtlCol="0" anchor="b">
            <a:normAutofit/>
          </a:bodyPr>
          <a:lstStyle>
            <a:lvl1pPr>
              <a:defRPr lang="en-US" sz="3600" dirty="0"/>
            </a:lvl1pPr>
          </a:lstStyle>
          <a:p>
            <a:pPr lvl="0"/>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823860" y="4073893"/>
            <a:ext cx="3599210" cy="1162250"/>
          </a:xfrm>
        </p:spPr>
        <p:txBody>
          <a:bodyPr vert="horz" lIns="91440" tIns="45720" rIns="91440" bIns="45720" rtlCol="0" anchor="ctr">
            <a:normAutofit/>
          </a:bodyPr>
          <a:lstStyle>
            <a:lvl1pPr marL="0" indent="0">
              <a:lnSpc>
                <a:spcPct val="100000"/>
              </a:lnSpc>
              <a:buNone/>
              <a:defRPr lang="en-US" sz="1600" dirty="0"/>
            </a:lvl1pPr>
          </a:lstStyle>
          <a:p>
            <a:pPr lvl="0"/>
            <a:r>
              <a:rPr lang="en-US"/>
              <a:t>Click to edit Master subtitle style</a:t>
            </a:r>
          </a:p>
        </p:txBody>
      </p:sp>
      <p:sp>
        <p:nvSpPr>
          <p:cNvPr id="8" name="Picture Placeholder 10">
            <a:extLst>
              <a:ext uri="{FF2B5EF4-FFF2-40B4-BE49-F238E27FC236}">
                <a16:creationId xmlns:a16="http://schemas.microsoft.com/office/drawing/2014/main" id="{51CC2D7F-4DE5-3D21-470F-8B959A5C44D8}"/>
              </a:ext>
            </a:extLst>
          </p:cNvPr>
          <p:cNvSpPr>
            <a:spLocks noGrp="1"/>
          </p:cNvSpPr>
          <p:nvPr>
            <p:ph type="pic" sz="quarter" idx="13" hasCustomPrompt="1"/>
          </p:nvPr>
        </p:nvSpPr>
        <p:spPr>
          <a:xfrm>
            <a:off x="0" y="0"/>
            <a:ext cx="7274402" cy="6096000"/>
          </a:xfrm>
          <a:custGeom>
            <a:avLst/>
            <a:gdLst>
              <a:gd name="connsiteX0" fmla="*/ 0 w 7274402"/>
              <a:gd name="connsiteY0" fmla="*/ 0 h 6096000"/>
              <a:gd name="connsiteX1" fmla="*/ 7274402 w 7274402"/>
              <a:gd name="connsiteY1" fmla="*/ 0 h 6096000"/>
              <a:gd name="connsiteX2" fmla="*/ 7274402 w 7274402"/>
              <a:gd name="connsiteY2" fmla="*/ 5598011 h 6096000"/>
              <a:gd name="connsiteX3" fmla="*/ 6779450 w 7274402"/>
              <a:gd name="connsiteY3" fmla="*/ 6096000 h 6096000"/>
              <a:gd name="connsiteX4" fmla="*/ 0 w 7274402"/>
              <a:gd name="connsiteY4" fmla="*/ 609600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4402" h="6096000">
                <a:moveTo>
                  <a:pt x="0" y="0"/>
                </a:moveTo>
                <a:lnTo>
                  <a:pt x="7274402" y="0"/>
                </a:lnTo>
                <a:lnTo>
                  <a:pt x="7274402" y="5598011"/>
                </a:lnTo>
                <a:cubicBezTo>
                  <a:pt x="7274402" y="5873043"/>
                  <a:pt x="7052804" y="6096000"/>
                  <a:pt x="6779450" y="6096000"/>
                </a:cubicBezTo>
                <a:lnTo>
                  <a:pt x="0" y="6096000"/>
                </a:lnTo>
                <a:close/>
              </a:path>
            </a:pathLst>
          </a:custGeom>
          <a:blipFill dpi="0" rotWithShape="1">
            <a:blip r:embed="rId2">
              <a:alphaModFix amt="75000"/>
            </a:blip>
            <a:srcRect/>
            <a:stretch>
              <a:fillRect/>
            </a:stretch>
          </a:blipFill>
        </p:spPr>
        <p:txBody>
          <a:bodyPr wrap="square">
            <a:noAutofit/>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D7E3ECEC-7E7B-4FB9-BAE8-5C10F12795EA}" type="datetimeFigureOut">
              <a:rPr lang="en-US" smtClean="0"/>
              <a:t>10/26/2025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19865566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8096" y="822960"/>
            <a:ext cx="3159974" cy="1612741"/>
          </a:xfrm>
        </p:spPr>
        <p:txBody>
          <a:bodyPr anchor="t">
            <a:noAutofit/>
          </a:bodyPr>
          <a:lstStyle>
            <a:lvl1pPr>
              <a:defRPr sz="2500"/>
            </a:lvl1pPr>
          </a:lstStyle>
          <a:p>
            <a:r>
              <a:rPr lang="en-US"/>
              <a:t>Click to edit Master title style</a:t>
            </a:r>
          </a:p>
        </p:txBody>
      </p:sp>
      <p:sp>
        <p:nvSpPr>
          <p:cNvPr id="9" name="Footer Placeholder 8">
            <a:extLst>
              <a:ext uri="{FF2B5EF4-FFF2-40B4-BE49-F238E27FC236}">
                <a16:creationId xmlns:a16="http://schemas.microsoft.com/office/drawing/2014/main" id="{C0D06C70-6C8E-0F10-743F-047DC1563DEE}"/>
              </a:ext>
            </a:extLst>
          </p:cNvPr>
          <p:cNvSpPr>
            <a:spLocks noGrp="1"/>
          </p:cNvSpPr>
          <p:nvPr>
            <p:ph type="ftr" sz="quarter" idx="17"/>
          </p:nvPr>
        </p:nvSpPr>
        <p:spPr>
          <a:xfrm>
            <a:off x="772090" y="64008"/>
            <a:ext cx="2816835" cy="338328"/>
          </a:xfrm>
        </p:spPr>
        <p:txBody>
          <a:bodyPr/>
          <a:lstStyle/>
          <a:p>
            <a:endParaRPr lang="en-US"/>
          </a:p>
        </p:txBody>
      </p:sp>
      <p:sp>
        <p:nvSpPr>
          <p:cNvPr id="3" name="Date Placeholder 2">
            <a:extLst>
              <a:ext uri="{FF2B5EF4-FFF2-40B4-BE49-F238E27FC236}">
                <a16:creationId xmlns:a16="http://schemas.microsoft.com/office/drawing/2014/main" id="{984B292A-7A06-6DDC-E8C4-EBEEF5A46C03}"/>
              </a:ext>
            </a:extLst>
          </p:cNvPr>
          <p:cNvSpPr>
            <a:spLocks noGrp="1"/>
          </p:cNvSpPr>
          <p:nvPr>
            <p:ph type="dt" sz="half" idx="16"/>
          </p:nvPr>
        </p:nvSpPr>
        <p:spPr>
          <a:xfrm>
            <a:off x="9291411" y="64008"/>
            <a:ext cx="1612674" cy="338328"/>
          </a:xfrm>
        </p:spPr>
        <p:txBody>
          <a:bodyPr/>
          <a:lstStyle/>
          <a:p>
            <a:fld id="{D7E3ECEC-7E7B-4FB9-BAE8-5C10F12795EA}" type="datetimeFigureOut">
              <a:rPr lang="en-US" smtClean="0"/>
              <a:t>10/26/2025</a:t>
            </a:fld>
            <a:endParaRPr lang="en-US"/>
          </a:p>
        </p:txBody>
      </p:sp>
      <p:sp>
        <p:nvSpPr>
          <p:cNvPr id="10" name="Slide Number Placeholder 9">
            <a:extLst>
              <a:ext uri="{FF2B5EF4-FFF2-40B4-BE49-F238E27FC236}">
                <a16:creationId xmlns:a16="http://schemas.microsoft.com/office/drawing/2014/main" id="{5D35E09C-E9FB-8393-0705-FD349F06C4C1}"/>
              </a:ext>
            </a:extLst>
          </p:cNvPr>
          <p:cNvSpPr>
            <a:spLocks noGrp="1"/>
          </p:cNvSpPr>
          <p:nvPr>
            <p:ph type="sldNum" sz="quarter" idx="18"/>
          </p:nvPr>
        </p:nvSpPr>
        <p:spPr>
          <a:xfrm>
            <a:off x="11050742" y="64008"/>
            <a:ext cx="457200" cy="338328"/>
          </a:xfrm>
        </p:spPr>
        <p:txBody>
          <a:bodyPr/>
          <a:lstStyle/>
          <a:p>
            <a:fld id="{235F31FF-4816-4A7C-BAEE-4B5C41A91EB1}" type="slidenum">
              <a:rPr lang="en-US" smtClean="0"/>
              <a:t>‹#›</a:t>
            </a:fld>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375355" y="822959"/>
            <a:ext cx="7092745" cy="1998677"/>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a:extLst>
              <a:ext uri="{FF2B5EF4-FFF2-40B4-BE49-F238E27FC236}">
                <a16:creationId xmlns:a16="http://schemas.microsoft.com/office/drawing/2014/main" id="{190B4482-E492-864A-9429-7F3F86067CBD}"/>
              </a:ext>
            </a:extLst>
          </p:cNvPr>
          <p:cNvSpPr>
            <a:spLocks noGrp="1"/>
          </p:cNvSpPr>
          <p:nvPr>
            <p:ph type="pic" sz="quarter" idx="15" hasCustomPrompt="1"/>
          </p:nvPr>
        </p:nvSpPr>
        <p:spPr>
          <a:xfrm>
            <a:off x="0" y="3268078"/>
            <a:ext cx="11468100" cy="3589922"/>
          </a:xfrm>
          <a:custGeom>
            <a:avLst/>
            <a:gdLst>
              <a:gd name="connsiteX0" fmla="*/ 0 w 11468100"/>
              <a:gd name="connsiteY0" fmla="*/ 0 h 3589922"/>
              <a:gd name="connsiteX1" fmla="*/ 10964923 w 11468100"/>
              <a:gd name="connsiteY1" fmla="*/ 0 h 3589922"/>
              <a:gd name="connsiteX2" fmla="*/ 11468100 w 11468100"/>
              <a:gd name="connsiteY2" fmla="*/ 501522 h 3589922"/>
              <a:gd name="connsiteX3" fmla="*/ 11468100 w 11468100"/>
              <a:gd name="connsiteY3" fmla="*/ 3589922 h 3589922"/>
              <a:gd name="connsiteX4" fmla="*/ 0 w 11468100"/>
              <a:gd name="connsiteY4" fmla="*/ 3589922 h 3589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8100" h="3589922">
                <a:moveTo>
                  <a:pt x="0" y="0"/>
                </a:moveTo>
                <a:lnTo>
                  <a:pt x="10964923" y="0"/>
                </a:lnTo>
                <a:cubicBezTo>
                  <a:pt x="11242820" y="0"/>
                  <a:pt x="11468100" y="224539"/>
                  <a:pt x="11468100" y="501522"/>
                </a:cubicBezTo>
                <a:lnTo>
                  <a:pt x="11468100" y="3589922"/>
                </a:lnTo>
                <a:lnTo>
                  <a:pt x="0" y="3589922"/>
                </a:lnTo>
                <a:close/>
              </a:path>
            </a:pathLst>
          </a:custGeom>
          <a:blipFill>
            <a:blip r:embed="rId2">
              <a:alphaModFix amt="70000"/>
            </a:blip>
            <a:stretch>
              <a:fillRect/>
            </a:stretch>
          </a:blipFill>
        </p:spPr>
        <p:txBody>
          <a:bodyPr wrap="square">
            <a:noAutofit/>
          </a:bodyPr>
          <a:lstStyle>
            <a:lvl1pPr marL="0" indent="0">
              <a:buNone/>
              <a:defRPr/>
            </a:lvl1pPr>
          </a:lstStyle>
          <a:p>
            <a:r>
              <a:rPr lang="en-US"/>
              <a:t> </a:t>
            </a:r>
          </a:p>
        </p:txBody>
      </p:sp>
    </p:spTree>
    <p:extLst>
      <p:ext uri="{BB962C8B-B14F-4D97-AF65-F5344CB8AC3E}">
        <p14:creationId xmlns:p14="http://schemas.microsoft.com/office/powerpoint/2010/main" val="6914669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Picture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72090" y="3316097"/>
            <a:ext cx="3242191" cy="1704459"/>
          </a:xfrm>
        </p:spPr>
        <p:txBody>
          <a:bodyPr anchor="t">
            <a:noAutofit/>
          </a:bodyPr>
          <a:lstStyle>
            <a:lvl1pPr>
              <a:defRPr sz="2500"/>
            </a:lvl1pPr>
          </a:lstStyle>
          <a:p>
            <a:r>
              <a:rPr lang="en-US"/>
              <a:t>Click to edit Master title style</a:t>
            </a:r>
          </a:p>
        </p:txBody>
      </p:sp>
      <p:sp>
        <p:nvSpPr>
          <p:cNvPr id="4" name="Picture Placeholder 3">
            <a:extLst>
              <a:ext uri="{FF2B5EF4-FFF2-40B4-BE49-F238E27FC236}">
                <a16:creationId xmlns:a16="http://schemas.microsoft.com/office/drawing/2014/main" id="{D6389053-627F-50C3-46B2-6517FF15D614}"/>
              </a:ext>
            </a:extLst>
          </p:cNvPr>
          <p:cNvSpPr>
            <a:spLocks noGrp="1"/>
          </p:cNvSpPr>
          <p:nvPr>
            <p:ph type="pic" sz="quarter" idx="15" hasCustomPrompt="1"/>
          </p:nvPr>
        </p:nvSpPr>
        <p:spPr>
          <a:xfrm>
            <a:off x="0" y="1"/>
            <a:ext cx="11468100" cy="2879959"/>
          </a:xfrm>
          <a:custGeom>
            <a:avLst/>
            <a:gdLst>
              <a:gd name="connsiteX0" fmla="*/ 0 w 11468100"/>
              <a:gd name="connsiteY0" fmla="*/ 0 h 2879959"/>
              <a:gd name="connsiteX1" fmla="*/ 11468100 w 11468100"/>
              <a:gd name="connsiteY1" fmla="*/ 0 h 2879959"/>
              <a:gd name="connsiteX2" fmla="*/ 11468100 w 11468100"/>
              <a:gd name="connsiteY2" fmla="*/ 2378437 h 2879959"/>
              <a:gd name="connsiteX3" fmla="*/ 10964923 w 11468100"/>
              <a:gd name="connsiteY3" fmla="*/ 2879959 h 2879959"/>
              <a:gd name="connsiteX4" fmla="*/ 0 w 11468100"/>
              <a:gd name="connsiteY4" fmla="*/ 2879959 h 2879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8100" h="2879959">
                <a:moveTo>
                  <a:pt x="0" y="0"/>
                </a:moveTo>
                <a:lnTo>
                  <a:pt x="11468100" y="0"/>
                </a:lnTo>
                <a:lnTo>
                  <a:pt x="11468100" y="2378437"/>
                </a:lnTo>
                <a:cubicBezTo>
                  <a:pt x="11468100" y="2655420"/>
                  <a:pt x="11242820" y="2879959"/>
                  <a:pt x="10964923" y="2879959"/>
                </a:cubicBezTo>
                <a:lnTo>
                  <a:pt x="0" y="2879959"/>
                </a:ln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a:t>.</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375355" y="3316096"/>
            <a:ext cx="7092745" cy="285292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7E3ECEC-7E7B-4FB9-BAE8-5C10F12795EA}" type="datetimeFigureOut">
              <a:rPr lang="en-US" smtClean="0"/>
              <a:t>10/26/2025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31943917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Picture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8096" y="822960"/>
            <a:ext cx="10706100" cy="604428"/>
          </a:xfrm>
        </p:spPr>
        <p:txBody>
          <a:bodyPr anchor="t"/>
          <a:lstStyle/>
          <a:p>
            <a:r>
              <a:rPr lang="en-US"/>
              <a:t>Click to edit Master title style</a:t>
            </a:r>
          </a:p>
        </p:txBody>
      </p:sp>
      <p:sp>
        <p:nvSpPr>
          <p:cNvPr id="4" name="Picture Placeholder 3">
            <a:extLst>
              <a:ext uri="{FF2B5EF4-FFF2-40B4-BE49-F238E27FC236}">
                <a16:creationId xmlns:a16="http://schemas.microsoft.com/office/drawing/2014/main" id="{5F790B68-0230-A98B-796E-2C008AC2CC5D}"/>
              </a:ext>
            </a:extLst>
          </p:cNvPr>
          <p:cNvSpPr>
            <a:spLocks noGrp="1"/>
          </p:cNvSpPr>
          <p:nvPr>
            <p:ph type="pic" sz="quarter" idx="15" hasCustomPrompt="1"/>
          </p:nvPr>
        </p:nvSpPr>
        <p:spPr>
          <a:xfrm>
            <a:off x="0" y="1750092"/>
            <a:ext cx="6553940" cy="5107908"/>
          </a:xfrm>
          <a:custGeom>
            <a:avLst/>
            <a:gdLst>
              <a:gd name="connsiteX0" fmla="*/ 0 w 6553940"/>
              <a:gd name="connsiteY0" fmla="*/ 0 h 5107908"/>
              <a:gd name="connsiteX1" fmla="*/ 6118541 w 6553940"/>
              <a:gd name="connsiteY1" fmla="*/ 0 h 5107908"/>
              <a:gd name="connsiteX2" fmla="*/ 6553940 w 6553940"/>
              <a:gd name="connsiteY2" fmla="*/ 439618 h 5107908"/>
              <a:gd name="connsiteX3" fmla="*/ 6553940 w 6553940"/>
              <a:gd name="connsiteY3" fmla="*/ 5107908 h 5107908"/>
              <a:gd name="connsiteX4" fmla="*/ 0 w 6553940"/>
              <a:gd name="connsiteY4" fmla="*/ 5107908 h 5107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940" h="5107908">
                <a:moveTo>
                  <a:pt x="0" y="0"/>
                </a:moveTo>
                <a:lnTo>
                  <a:pt x="6118541" y="0"/>
                </a:lnTo>
                <a:cubicBezTo>
                  <a:pt x="6359005" y="0"/>
                  <a:pt x="6553940" y="196824"/>
                  <a:pt x="6553940" y="439618"/>
                </a:cubicBezTo>
                <a:lnTo>
                  <a:pt x="6553940" y="5107908"/>
                </a:lnTo>
                <a:lnTo>
                  <a:pt x="0" y="5107908"/>
                </a:ln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199994" y="1679171"/>
            <a:ext cx="4268106" cy="44930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7199994" y="6389695"/>
            <a:ext cx="2183822" cy="338328"/>
          </a:xfrm>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373704" y="6389695"/>
            <a:ext cx="1625600" cy="338328"/>
          </a:xfrm>
        </p:spPr>
        <p:txBody>
          <a:bodyPr/>
          <a:lstStyle/>
          <a:p>
            <a:fld id="{D7E3ECEC-7E7B-4FB9-BAE8-5C10F12795EA}" type="datetimeFigureOut">
              <a:rPr lang="en-US" smtClean="0"/>
              <a:t>10/26/2025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25200" y="6389695"/>
            <a:ext cx="457200" cy="338328"/>
          </a:xfrm>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31086835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Picture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8096" y="822959"/>
            <a:ext cx="4811167" cy="916991"/>
          </a:xfrm>
        </p:spPr>
        <p:txBody>
          <a:bodyPr anchor="t"/>
          <a:lstStyle/>
          <a:p>
            <a:r>
              <a:rPr lang="en-US"/>
              <a:t>Click to edit Master title style</a:t>
            </a:r>
          </a:p>
        </p:txBody>
      </p:sp>
      <p:sp>
        <p:nvSpPr>
          <p:cNvPr id="12" name="Picture Placeholder 11">
            <a:extLst>
              <a:ext uri="{FF2B5EF4-FFF2-40B4-BE49-F238E27FC236}">
                <a16:creationId xmlns:a16="http://schemas.microsoft.com/office/drawing/2014/main" id="{40936EEA-460B-E34D-8B9C-832ADF15E401}"/>
              </a:ext>
            </a:extLst>
          </p:cNvPr>
          <p:cNvSpPr>
            <a:spLocks noGrp="1"/>
          </p:cNvSpPr>
          <p:nvPr>
            <p:ph type="pic" sz="quarter" idx="15" hasCustomPrompt="1"/>
          </p:nvPr>
        </p:nvSpPr>
        <p:spPr>
          <a:xfrm>
            <a:off x="1" y="1958288"/>
            <a:ext cx="5620853" cy="4899713"/>
          </a:xfrm>
          <a:custGeom>
            <a:avLst/>
            <a:gdLst>
              <a:gd name="connsiteX0" fmla="*/ 0 w 5620853"/>
              <a:gd name="connsiteY0" fmla="*/ 0 h 4899713"/>
              <a:gd name="connsiteX1" fmla="*/ 5119331 w 5620853"/>
              <a:gd name="connsiteY1" fmla="*/ 0 h 4899713"/>
              <a:gd name="connsiteX2" fmla="*/ 5620853 w 5620853"/>
              <a:gd name="connsiteY2" fmla="*/ 501522 h 4899713"/>
              <a:gd name="connsiteX3" fmla="*/ 5620853 w 5620853"/>
              <a:gd name="connsiteY3" fmla="*/ 4899713 h 4899713"/>
              <a:gd name="connsiteX4" fmla="*/ 0 w 5620853"/>
              <a:gd name="connsiteY4" fmla="*/ 4899713 h 4899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0853" h="4899713">
                <a:moveTo>
                  <a:pt x="0" y="0"/>
                </a:moveTo>
                <a:lnTo>
                  <a:pt x="5119331" y="0"/>
                </a:lnTo>
                <a:cubicBezTo>
                  <a:pt x="5396314" y="0"/>
                  <a:pt x="5620853" y="224539"/>
                  <a:pt x="5620853" y="501522"/>
                </a:cubicBezTo>
                <a:lnTo>
                  <a:pt x="5620853" y="4899713"/>
                </a:lnTo>
                <a:lnTo>
                  <a:pt x="0" y="4899713"/>
                </a:ln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314184" y="822960"/>
            <a:ext cx="5153915" cy="5273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6311795" y="6387559"/>
            <a:ext cx="2868392" cy="338328"/>
          </a:xfrm>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331917" y="6387559"/>
            <a:ext cx="1658678" cy="338328"/>
          </a:xfrm>
        </p:spPr>
        <p:txBody>
          <a:bodyPr/>
          <a:lstStyle/>
          <a:p>
            <a:fld id="{D7E3ECEC-7E7B-4FB9-BAE8-5C10F12795EA}" type="datetimeFigureOut">
              <a:rPr lang="en-US" smtClean="0"/>
              <a:t>10/26/2025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2325" y="6387559"/>
            <a:ext cx="457200" cy="338328"/>
          </a:xfrm>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9346053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Picture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8096" y="822960"/>
            <a:ext cx="3383280" cy="1269365"/>
          </a:xfrm>
        </p:spPr>
        <p:txBody>
          <a:bodyPr anchor="t">
            <a:normAutofit/>
          </a:bodyPr>
          <a:lstStyle>
            <a:lvl1pPr>
              <a:defRPr sz="2500"/>
            </a:lvl1pPr>
          </a:lstStyle>
          <a:p>
            <a:r>
              <a:rPr lang="en-US"/>
              <a:t>Click to edit Master title style</a:t>
            </a:r>
          </a:p>
        </p:txBody>
      </p:sp>
      <p:sp>
        <p:nvSpPr>
          <p:cNvPr id="11" name="Picture Placeholder 9">
            <a:extLst>
              <a:ext uri="{FF2B5EF4-FFF2-40B4-BE49-F238E27FC236}">
                <a16:creationId xmlns:a16="http://schemas.microsoft.com/office/drawing/2014/main" id="{2E39E907-908A-148E-8CF0-2C3161E428B4}"/>
              </a:ext>
            </a:extLst>
          </p:cNvPr>
          <p:cNvSpPr>
            <a:spLocks noGrp="1"/>
          </p:cNvSpPr>
          <p:nvPr>
            <p:ph type="pic" sz="quarter" idx="15" hasCustomPrompt="1"/>
          </p:nvPr>
        </p:nvSpPr>
        <p:spPr>
          <a:xfrm>
            <a:off x="1" y="2387462"/>
            <a:ext cx="4145281" cy="4470539"/>
          </a:xfrm>
          <a:custGeom>
            <a:avLst/>
            <a:gdLst>
              <a:gd name="connsiteX0" fmla="*/ 0 w 4145281"/>
              <a:gd name="connsiteY0" fmla="*/ 0 h 4470539"/>
              <a:gd name="connsiteX1" fmla="*/ 3629230 w 4145281"/>
              <a:gd name="connsiteY1" fmla="*/ 0 h 4470539"/>
              <a:gd name="connsiteX2" fmla="*/ 4145281 w 4145281"/>
              <a:gd name="connsiteY2" fmla="*/ 516051 h 4470539"/>
              <a:gd name="connsiteX3" fmla="*/ 4145281 w 4145281"/>
              <a:gd name="connsiteY3" fmla="*/ 4470539 h 4470539"/>
              <a:gd name="connsiteX4" fmla="*/ 0 w 4145281"/>
              <a:gd name="connsiteY4" fmla="*/ 4470539 h 4470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5281" h="4470539">
                <a:moveTo>
                  <a:pt x="0" y="0"/>
                </a:moveTo>
                <a:lnTo>
                  <a:pt x="3629230" y="0"/>
                </a:lnTo>
                <a:cubicBezTo>
                  <a:pt x="3914237" y="0"/>
                  <a:pt x="4145281" y="231044"/>
                  <a:pt x="4145281" y="516051"/>
                </a:cubicBezTo>
                <a:lnTo>
                  <a:pt x="4145281" y="4470539"/>
                </a:lnTo>
                <a:lnTo>
                  <a:pt x="0" y="4470539"/>
                </a:ln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4839479" y="781685"/>
            <a:ext cx="6628621" cy="53905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5146266" y="6388215"/>
            <a:ext cx="2969008" cy="338328"/>
          </a:xfrm>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8432999" y="6388215"/>
            <a:ext cx="2558901" cy="338328"/>
          </a:xfrm>
        </p:spPr>
        <p:txBody>
          <a:bodyPr/>
          <a:lstStyle/>
          <a:p>
            <a:fld id="{D7E3ECEC-7E7B-4FB9-BAE8-5C10F12795EA}" type="datetimeFigureOut">
              <a:rPr lang="en-US" smtClean="0"/>
              <a:t>10/26/2025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2323" y="6388215"/>
            <a:ext cx="457200" cy="338328"/>
          </a:xfrm>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35748437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umber Large">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EF0D11-5ED9-D2C8-48DF-CDDD85CEAC2D}"/>
              </a:ext>
              <a:ext uri="{C183D7F6-B498-43B3-948B-1728B52AA6E4}">
                <adec:decorative xmlns:adec="http://schemas.microsoft.com/office/drawing/2017/decorative" val="1"/>
              </a:ext>
            </a:extLst>
          </p:cNvPr>
          <p:cNvSpPr/>
          <p:nvPr/>
        </p:nvSpPr>
        <p:spPr>
          <a:xfrm>
            <a:off x="-1524" y="0"/>
            <a:ext cx="12192000" cy="6858000"/>
          </a:xfrm>
          <a:prstGeom prst="rect">
            <a:avLst/>
          </a:prstGeom>
          <a:solidFill>
            <a:schemeClr val="accent3">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 name="Title 1">
            <a:extLst>
              <a:ext uri="{FF2B5EF4-FFF2-40B4-BE49-F238E27FC236}">
                <a16:creationId xmlns:a16="http://schemas.microsoft.com/office/drawing/2014/main" id="{33C62E16-021E-429D-57AF-0AC1B2666E43}"/>
              </a:ext>
            </a:extLst>
          </p:cNvPr>
          <p:cNvSpPr>
            <a:spLocks noGrp="1"/>
          </p:cNvSpPr>
          <p:nvPr>
            <p:ph type="title"/>
          </p:nvPr>
        </p:nvSpPr>
        <p:spPr>
          <a:xfrm>
            <a:off x="1389888" y="4809744"/>
            <a:ext cx="9345168" cy="1225296"/>
          </a:xfrm>
        </p:spPr>
        <p:txBody>
          <a:bodyPr anchor="t">
            <a:normAutofit/>
          </a:bodyPr>
          <a:lstStyle>
            <a:lvl1pPr algn="ctr">
              <a:lnSpc>
                <a:spcPct val="120000"/>
              </a:lnSpc>
              <a:defRPr sz="2800">
                <a:solidFill>
                  <a:schemeClr val="tx1"/>
                </a:solidFill>
                <a:latin typeface="+mn-lt"/>
              </a:defRPr>
            </a:lvl1pPr>
          </a:lstStyle>
          <a:p>
            <a:r>
              <a:rPr lang="en-US"/>
              <a:t>Click to edit Master title style</a:t>
            </a:r>
          </a:p>
        </p:txBody>
      </p:sp>
      <p:sp>
        <p:nvSpPr>
          <p:cNvPr id="7" name="Content Placeholder 6">
            <a:extLst>
              <a:ext uri="{FF2B5EF4-FFF2-40B4-BE49-F238E27FC236}">
                <a16:creationId xmlns:a16="http://schemas.microsoft.com/office/drawing/2014/main" id="{8D5285B4-939B-FC12-E19A-F30DFE493F08}"/>
              </a:ext>
            </a:extLst>
          </p:cNvPr>
          <p:cNvSpPr>
            <a:spLocks noGrp="1"/>
          </p:cNvSpPr>
          <p:nvPr>
            <p:ph sz="quarter" idx="13" hasCustomPrompt="1"/>
          </p:nvPr>
        </p:nvSpPr>
        <p:spPr>
          <a:xfrm>
            <a:off x="493776" y="603504"/>
            <a:ext cx="11201400" cy="4206240"/>
          </a:xfrm>
        </p:spPr>
        <p:txBody>
          <a:bodyPr anchor="b">
            <a:normAutofit/>
          </a:bodyPr>
          <a:lstStyle>
            <a:lvl1pPr marL="0" indent="0" algn="ctr">
              <a:lnSpc>
                <a:spcPct val="90000"/>
              </a:lnSpc>
              <a:buNone/>
              <a:defRPr sz="27800">
                <a:solidFill>
                  <a:schemeClr val="accent1"/>
                </a:solidFill>
                <a:latin typeface="+mj-lt"/>
              </a:defRPr>
            </a:lvl1pPr>
          </a:lstStyle>
          <a:p>
            <a:pPr lvl="0"/>
            <a:r>
              <a:rPr lang="en-US"/>
              <a:t>##%</a:t>
            </a:r>
          </a:p>
        </p:txBody>
      </p:sp>
      <p:sp>
        <p:nvSpPr>
          <p:cNvPr id="4" name="Footer Placeholder 3">
            <a:extLst>
              <a:ext uri="{FF2B5EF4-FFF2-40B4-BE49-F238E27FC236}">
                <a16:creationId xmlns:a16="http://schemas.microsoft.com/office/drawing/2014/main" id="{F0225984-1615-5B69-4A65-E3A7E6508DE7}"/>
              </a:ext>
            </a:extLst>
          </p:cNvPr>
          <p:cNvSpPr>
            <a:spLocks noGrp="1"/>
          </p:cNvSpPr>
          <p:nvPr>
            <p:ph type="ftr" sz="quarter" idx="11"/>
          </p:nvPr>
        </p:nvSpPr>
        <p:spPr/>
        <p:txBody>
          <a:bodyPr/>
          <a:lstStyle>
            <a:lvl1pPr>
              <a:defRPr>
                <a:solidFill>
                  <a:schemeClr val="tx1"/>
                </a:solidFill>
              </a:defRPr>
            </a:lvl1pPr>
          </a:lstStyle>
          <a:p>
            <a:endParaRPr lang="en-US"/>
          </a:p>
        </p:txBody>
      </p:sp>
      <p:sp>
        <p:nvSpPr>
          <p:cNvPr id="3" name="Date Placeholder 2">
            <a:extLst>
              <a:ext uri="{FF2B5EF4-FFF2-40B4-BE49-F238E27FC236}">
                <a16:creationId xmlns:a16="http://schemas.microsoft.com/office/drawing/2014/main" id="{0C53913C-4E7F-A6E2-8028-C03CFD32F302}"/>
              </a:ext>
            </a:extLst>
          </p:cNvPr>
          <p:cNvSpPr>
            <a:spLocks noGrp="1"/>
          </p:cNvSpPr>
          <p:nvPr>
            <p:ph type="dt" sz="half" idx="10"/>
          </p:nvPr>
        </p:nvSpPr>
        <p:spPr/>
        <p:txBody>
          <a:bodyPr/>
          <a:lstStyle>
            <a:lvl1pPr>
              <a:defRPr>
                <a:solidFill>
                  <a:schemeClr val="tx1"/>
                </a:solidFill>
              </a:defRPr>
            </a:lvl1pPr>
          </a:lstStyle>
          <a:p>
            <a:fld id="{D7E3ECEC-7E7B-4FB9-BAE8-5C10F12795EA}" type="datetimeFigureOut">
              <a:rPr lang="en-US" smtClean="0"/>
              <a:t>10/26/2025</a:t>
            </a:fld>
            <a:endParaRPr lang="en-US"/>
          </a:p>
        </p:txBody>
      </p:sp>
      <p:sp>
        <p:nvSpPr>
          <p:cNvPr id="5" name="Slide Number Placeholder 4">
            <a:extLst>
              <a:ext uri="{FF2B5EF4-FFF2-40B4-BE49-F238E27FC236}">
                <a16:creationId xmlns:a16="http://schemas.microsoft.com/office/drawing/2014/main" id="{26A6A07C-51B6-897B-8C81-FBA62CFE4176}"/>
              </a:ext>
            </a:extLst>
          </p:cNvPr>
          <p:cNvSpPr>
            <a:spLocks noGrp="1"/>
          </p:cNvSpPr>
          <p:nvPr>
            <p:ph type="sldNum" sz="quarter" idx="12"/>
          </p:nvPr>
        </p:nvSpPr>
        <p:spPr/>
        <p:txBody>
          <a:bodyPr/>
          <a:lstStyle>
            <a:lvl1pPr>
              <a:defRPr>
                <a:solidFill>
                  <a:schemeClr val="tx1"/>
                </a:solidFill>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2247658672"/>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Number Large 2">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3547126-466C-18B0-8C04-007D93615CD9}"/>
              </a:ext>
              <a:ext uri="{C183D7F6-B498-43B3-948B-1728B52AA6E4}">
                <adec:decorative xmlns:adec="http://schemas.microsoft.com/office/drawing/2017/decorative" val="1"/>
              </a:ext>
            </a:extLst>
          </p:cNvPr>
          <p:cNvSpPr/>
          <p:nvPr/>
        </p:nvSpPr>
        <p:spPr>
          <a:xfrm>
            <a:off x="0" y="-1"/>
            <a:ext cx="11208688" cy="5154130"/>
          </a:xfrm>
          <a:custGeom>
            <a:avLst/>
            <a:gdLst>
              <a:gd name="connsiteX0" fmla="*/ 0 w 11208688"/>
              <a:gd name="connsiteY0" fmla="*/ 0 h 5154130"/>
              <a:gd name="connsiteX1" fmla="*/ 11208688 w 11208688"/>
              <a:gd name="connsiteY1" fmla="*/ 0 h 5154130"/>
              <a:gd name="connsiteX2" fmla="*/ 11208688 w 11208688"/>
              <a:gd name="connsiteY2" fmla="*/ 526471 h 5154130"/>
              <a:gd name="connsiteX3" fmla="*/ 11208688 w 11208688"/>
              <a:gd name="connsiteY3" fmla="*/ 4126137 h 5154130"/>
              <a:gd name="connsiteX4" fmla="*/ 11208688 w 11208688"/>
              <a:gd name="connsiteY4" fmla="*/ 4652608 h 5154130"/>
              <a:gd name="connsiteX5" fmla="*/ 10707166 w 11208688"/>
              <a:gd name="connsiteY5" fmla="*/ 5154130 h 5154130"/>
              <a:gd name="connsiteX6" fmla="*/ 0 w 11208688"/>
              <a:gd name="connsiteY6" fmla="*/ 5154130 h 5154130"/>
              <a:gd name="connsiteX7" fmla="*/ 0 w 11208688"/>
              <a:gd name="connsiteY7" fmla="*/ 4627659 h 5154130"/>
              <a:gd name="connsiteX8" fmla="*/ 0 w 11208688"/>
              <a:gd name="connsiteY8" fmla="*/ 526471 h 5154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8688" h="5154130">
                <a:moveTo>
                  <a:pt x="0" y="0"/>
                </a:moveTo>
                <a:lnTo>
                  <a:pt x="11208688" y="0"/>
                </a:lnTo>
                <a:lnTo>
                  <a:pt x="11208688" y="526471"/>
                </a:lnTo>
                <a:lnTo>
                  <a:pt x="11208688" y="4126137"/>
                </a:lnTo>
                <a:lnTo>
                  <a:pt x="11208688" y="4652608"/>
                </a:lnTo>
                <a:cubicBezTo>
                  <a:pt x="11208688" y="4929591"/>
                  <a:pt x="10984149" y="5154130"/>
                  <a:pt x="10707166" y="5154130"/>
                </a:cubicBezTo>
                <a:lnTo>
                  <a:pt x="0" y="5154130"/>
                </a:lnTo>
                <a:lnTo>
                  <a:pt x="0" y="4627659"/>
                </a:lnTo>
                <a:lnTo>
                  <a:pt x="0" y="52647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C62E16-021E-429D-57AF-0AC1B2666E43}"/>
              </a:ext>
            </a:extLst>
          </p:cNvPr>
          <p:cNvSpPr>
            <a:spLocks noGrp="1"/>
          </p:cNvSpPr>
          <p:nvPr>
            <p:ph type="title"/>
          </p:nvPr>
        </p:nvSpPr>
        <p:spPr>
          <a:xfrm>
            <a:off x="772089" y="5483352"/>
            <a:ext cx="10361130" cy="848177"/>
          </a:xfrm>
        </p:spPr>
        <p:txBody>
          <a:bodyPr vert="horz" lIns="91440" tIns="45720" rIns="91440" bIns="45720" rtlCol="0" anchor="ctr">
            <a:normAutofit/>
          </a:bodyPr>
          <a:lstStyle>
            <a:lvl1pPr>
              <a:lnSpc>
                <a:spcPct val="100000"/>
              </a:lnSpc>
              <a:defRPr lang="en-US" sz="2600" dirty="0">
                <a:solidFill>
                  <a:schemeClr val="tx2"/>
                </a:solidFill>
                <a:latin typeface="+mn-lt"/>
              </a:defRPr>
            </a:lvl1pPr>
          </a:lstStyle>
          <a:p>
            <a:pPr lvl="0"/>
            <a:r>
              <a:rPr lang="en-US"/>
              <a:t>Click to edit Master title style</a:t>
            </a:r>
          </a:p>
        </p:txBody>
      </p:sp>
      <p:sp>
        <p:nvSpPr>
          <p:cNvPr id="7" name="Content Placeholder 6">
            <a:extLst>
              <a:ext uri="{FF2B5EF4-FFF2-40B4-BE49-F238E27FC236}">
                <a16:creationId xmlns:a16="http://schemas.microsoft.com/office/drawing/2014/main" id="{8D5285B4-939B-FC12-E19A-F30DFE493F08}"/>
              </a:ext>
            </a:extLst>
          </p:cNvPr>
          <p:cNvSpPr>
            <a:spLocks noGrp="1"/>
          </p:cNvSpPr>
          <p:nvPr>
            <p:ph sz="quarter" idx="13" hasCustomPrompt="1"/>
          </p:nvPr>
        </p:nvSpPr>
        <p:spPr>
          <a:xfrm>
            <a:off x="541015" y="684412"/>
            <a:ext cx="10592204" cy="4122998"/>
          </a:xfrm>
        </p:spPr>
        <p:txBody>
          <a:bodyPr vert="horz" lIns="91440" tIns="45720" rIns="91440" bIns="45720" rtlCol="0" anchor="b">
            <a:normAutofit/>
          </a:bodyPr>
          <a:lstStyle>
            <a:lvl1pPr marL="0" indent="0">
              <a:lnSpc>
                <a:spcPct val="90000"/>
              </a:lnSpc>
              <a:buNone/>
              <a:defRPr lang="en-US" sz="27800" spc="-200" baseline="0" dirty="0">
                <a:solidFill>
                  <a:schemeClr val="accent1"/>
                </a:solidFill>
                <a:latin typeface="+mj-lt"/>
              </a:defRPr>
            </a:lvl1pPr>
          </a:lstStyle>
          <a:p>
            <a:pPr lvl="0"/>
            <a:r>
              <a:rPr lang="en-US"/>
              <a:t>##%</a:t>
            </a:r>
          </a:p>
        </p:txBody>
      </p:sp>
      <p:sp>
        <p:nvSpPr>
          <p:cNvPr id="4" name="Footer Placeholder 3">
            <a:extLst>
              <a:ext uri="{FF2B5EF4-FFF2-40B4-BE49-F238E27FC236}">
                <a16:creationId xmlns:a16="http://schemas.microsoft.com/office/drawing/2014/main" id="{F0225984-1615-5B69-4A65-E3A7E6508DE7}"/>
              </a:ext>
            </a:extLst>
          </p:cNvPr>
          <p:cNvSpPr>
            <a:spLocks noGrp="1"/>
          </p:cNvSpPr>
          <p:nvPr>
            <p:ph type="ftr" sz="quarter" idx="11"/>
          </p:nvPr>
        </p:nvSpPr>
        <p:spPr/>
        <p:txBody>
          <a:bodyPr/>
          <a:lstStyle>
            <a:lvl1pPr>
              <a:defRPr>
                <a:solidFill>
                  <a:schemeClr val="tx2"/>
                </a:solidFill>
              </a:defRPr>
            </a:lvl1pPr>
          </a:lstStyle>
          <a:p>
            <a:endParaRPr lang="en-US"/>
          </a:p>
        </p:txBody>
      </p:sp>
      <p:sp>
        <p:nvSpPr>
          <p:cNvPr id="3" name="Date Placeholder 2">
            <a:extLst>
              <a:ext uri="{FF2B5EF4-FFF2-40B4-BE49-F238E27FC236}">
                <a16:creationId xmlns:a16="http://schemas.microsoft.com/office/drawing/2014/main" id="{0C53913C-4E7F-A6E2-8028-C03CFD32F302}"/>
              </a:ext>
            </a:extLst>
          </p:cNvPr>
          <p:cNvSpPr>
            <a:spLocks noGrp="1"/>
          </p:cNvSpPr>
          <p:nvPr>
            <p:ph type="dt" sz="half" idx="10"/>
          </p:nvPr>
        </p:nvSpPr>
        <p:spPr/>
        <p:txBody>
          <a:bodyPr/>
          <a:lstStyle>
            <a:lvl1pPr>
              <a:defRPr>
                <a:solidFill>
                  <a:schemeClr val="tx2"/>
                </a:solidFill>
              </a:defRPr>
            </a:lvl1pPr>
          </a:lstStyle>
          <a:p>
            <a:fld id="{D7E3ECEC-7E7B-4FB9-BAE8-5C10F12795EA}" type="datetimeFigureOut">
              <a:rPr lang="en-US" smtClean="0"/>
              <a:t>10/26/2025</a:t>
            </a:fld>
            <a:endParaRPr lang="en-US"/>
          </a:p>
        </p:txBody>
      </p:sp>
      <p:sp>
        <p:nvSpPr>
          <p:cNvPr id="5" name="Slide Number Placeholder 4">
            <a:extLst>
              <a:ext uri="{FF2B5EF4-FFF2-40B4-BE49-F238E27FC236}">
                <a16:creationId xmlns:a16="http://schemas.microsoft.com/office/drawing/2014/main" id="{26A6A07C-51B6-897B-8C81-FBA62CFE4176}"/>
              </a:ext>
            </a:extLst>
          </p:cNvPr>
          <p:cNvSpPr>
            <a:spLocks noGrp="1"/>
          </p:cNvSpPr>
          <p:nvPr>
            <p:ph type="sldNum" sz="quarter" idx="12"/>
          </p:nvPr>
        </p:nvSpPr>
        <p:spPr/>
        <p:txBody>
          <a:bodyPr/>
          <a:lstStyle>
            <a:lvl1pPr>
              <a:defRPr>
                <a:solidFill>
                  <a:schemeClr val="tx2"/>
                </a:solidFill>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686041142"/>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Number Large 3">
    <p:bg>
      <p:bgRef idx="1001">
        <a:schemeClr val="bg2"/>
      </p:bgRef>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0AA79A0-CEA9-1C5C-A8CA-D3F95D56333A}"/>
              </a:ext>
              <a:ext uri="{C183D7F6-B498-43B3-948B-1728B52AA6E4}">
                <adec:decorative xmlns:adec="http://schemas.microsoft.com/office/drawing/2017/decorative" val="1"/>
              </a:ext>
            </a:extLst>
          </p:cNvPr>
          <p:cNvSpPr/>
          <p:nvPr/>
        </p:nvSpPr>
        <p:spPr>
          <a:xfrm>
            <a:off x="0" y="4757010"/>
            <a:ext cx="11208688" cy="2100988"/>
          </a:xfrm>
          <a:custGeom>
            <a:avLst/>
            <a:gdLst>
              <a:gd name="connsiteX0" fmla="*/ 0 w 11208688"/>
              <a:gd name="connsiteY0" fmla="*/ 0 h 2100988"/>
              <a:gd name="connsiteX1" fmla="*/ 10707166 w 11208688"/>
              <a:gd name="connsiteY1" fmla="*/ 0 h 2100988"/>
              <a:gd name="connsiteX2" fmla="*/ 11208688 w 11208688"/>
              <a:gd name="connsiteY2" fmla="*/ 501522 h 2100988"/>
              <a:gd name="connsiteX3" fmla="*/ 11208688 w 11208688"/>
              <a:gd name="connsiteY3" fmla="*/ 2100988 h 2100988"/>
              <a:gd name="connsiteX4" fmla="*/ 0 w 11208688"/>
              <a:gd name="connsiteY4" fmla="*/ 2100988 h 2100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8688" h="2100988">
                <a:moveTo>
                  <a:pt x="0" y="0"/>
                </a:moveTo>
                <a:lnTo>
                  <a:pt x="10707166" y="0"/>
                </a:lnTo>
                <a:cubicBezTo>
                  <a:pt x="10984149" y="0"/>
                  <a:pt x="11208688" y="224539"/>
                  <a:pt x="11208688" y="501522"/>
                </a:cubicBezTo>
                <a:lnTo>
                  <a:pt x="11208688" y="2100988"/>
                </a:lnTo>
                <a:lnTo>
                  <a:pt x="0" y="2100988"/>
                </a:lnTo>
                <a:close/>
              </a:path>
            </a:pathLst>
          </a:cu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4F2C5FBA-F4AA-552B-2245-767D47272F3B}"/>
              </a:ext>
              <a:ext uri="{C183D7F6-B498-43B3-948B-1728B52AA6E4}">
                <adec:decorative xmlns:adec="http://schemas.microsoft.com/office/drawing/2017/decorative" val="1"/>
              </a:ext>
            </a:extLst>
          </p:cNvPr>
          <p:cNvSpPr/>
          <p:nvPr/>
        </p:nvSpPr>
        <p:spPr>
          <a:xfrm>
            <a:off x="0" y="1"/>
            <a:ext cx="11208688" cy="4627659"/>
          </a:xfrm>
          <a:custGeom>
            <a:avLst/>
            <a:gdLst>
              <a:gd name="connsiteX0" fmla="*/ 0 w 11208688"/>
              <a:gd name="connsiteY0" fmla="*/ 0 h 4627659"/>
              <a:gd name="connsiteX1" fmla="*/ 11208688 w 11208688"/>
              <a:gd name="connsiteY1" fmla="*/ 0 h 4627659"/>
              <a:gd name="connsiteX2" fmla="*/ 11208688 w 11208688"/>
              <a:gd name="connsiteY2" fmla="*/ 4126137 h 4627659"/>
              <a:gd name="connsiteX3" fmla="*/ 10707166 w 11208688"/>
              <a:gd name="connsiteY3" fmla="*/ 4627659 h 4627659"/>
              <a:gd name="connsiteX4" fmla="*/ 0 w 11208688"/>
              <a:gd name="connsiteY4" fmla="*/ 4627659 h 4627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8688" h="4627659">
                <a:moveTo>
                  <a:pt x="0" y="0"/>
                </a:moveTo>
                <a:lnTo>
                  <a:pt x="11208688" y="0"/>
                </a:lnTo>
                <a:lnTo>
                  <a:pt x="11208688" y="4126137"/>
                </a:lnTo>
                <a:cubicBezTo>
                  <a:pt x="11208688" y="4403120"/>
                  <a:pt x="10984149" y="4627659"/>
                  <a:pt x="10707166" y="4627659"/>
                </a:cubicBezTo>
                <a:lnTo>
                  <a:pt x="0" y="4627659"/>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C62E16-021E-429D-57AF-0AC1B2666E43}"/>
              </a:ext>
            </a:extLst>
          </p:cNvPr>
          <p:cNvSpPr>
            <a:spLocks noGrp="1"/>
          </p:cNvSpPr>
          <p:nvPr>
            <p:ph type="title"/>
          </p:nvPr>
        </p:nvSpPr>
        <p:spPr>
          <a:xfrm>
            <a:off x="768096" y="5230760"/>
            <a:ext cx="9738852" cy="1017639"/>
          </a:xfrm>
        </p:spPr>
        <p:txBody>
          <a:bodyPr vert="horz" lIns="91440" tIns="45720" rIns="91440" bIns="45720" rtlCol="0" anchor="ctr">
            <a:normAutofit/>
          </a:bodyPr>
          <a:lstStyle>
            <a:lvl1pPr>
              <a:lnSpc>
                <a:spcPct val="100000"/>
              </a:lnSpc>
              <a:defRPr lang="en-US" sz="2600" dirty="0">
                <a:solidFill>
                  <a:schemeClr val="tx2"/>
                </a:solidFill>
                <a:latin typeface="+mn-lt"/>
              </a:defRPr>
            </a:lvl1pPr>
          </a:lstStyle>
          <a:p>
            <a:pPr lvl="0"/>
            <a:r>
              <a:rPr lang="en-US"/>
              <a:t>Click to edit Master title style</a:t>
            </a:r>
          </a:p>
        </p:txBody>
      </p:sp>
      <p:sp>
        <p:nvSpPr>
          <p:cNvPr id="7" name="Content Placeholder 6">
            <a:extLst>
              <a:ext uri="{FF2B5EF4-FFF2-40B4-BE49-F238E27FC236}">
                <a16:creationId xmlns:a16="http://schemas.microsoft.com/office/drawing/2014/main" id="{8D5285B4-939B-FC12-E19A-F30DFE493F08}"/>
              </a:ext>
            </a:extLst>
          </p:cNvPr>
          <p:cNvSpPr>
            <a:spLocks noGrp="1"/>
          </p:cNvSpPr>
          <p:nvPr>
            <p:ph sz="quarter" idx="13" hasCustomPrompt="1"/>
          </p:nvPr>
        </p:nvSpPr>
        <p:spPr>
          <a:xfrm>
            <a:off x="549328" y="420624"/>
            <a:ext cx="10592204" cy="4112875"/>
          </a:xfrm>
        </p:spPr>
        <p:txBody>
          <a:bodyPr vert="horz" lIns="91440" tIns="45720" rIns="91440" bIns="45720" rtlCol="0" anchor="b">
            <a:normAutofit/>
          </a:bodyPr>
          <a:lstStyle>
            <a:lvl1pPr marL="0" indent="0">
              <a:lnSpc>
                <a:spcPct val="90000"/>
              </a:lnSpc>
              <a:buNone/>
              <a:defRPr lang="en-US" sz="27800" dirty="0">
                <a:solidFill>
                  <a:schemeClr val="accent1"/>
                </a:solidFill>
                <a:latin typeface="+mj-lt"/>
              </a:defRPr>
            </a:lvl1pPr>
          </a:lstStyle>
          <a:p>
            <a:pPr lvl="0"/>
            <a:r>
              <a:rPr lang="en-US"/>
              <a:t>##%</a:t>
            </a:r>
          </a:p>
        </p:txBody>
      </p:sp>
      <p:sp>
        <p:nvSpPr>
          <p:cNvPr id="4" name="Footer Placeholder 3">
            <a:extLst>
              <a:ext uri="{FF2B5EF4-FFF2-40B4-BE49-F238E27FC236}">
                <a16:creationId xmlns:a16="http://schemas.microsoft.com/office/drawing/2014/main" id="{F0225984-1615-5B69-4A65-E3A7E6508DE7}"/>
              </a:ext>
            </a:extLst>
          </p:cNvPr>
          <p:cNvSpPr>
            <a:spLocks noGrp="1"/>
          </p:cNvSpPr>
          <p:nvPr>
            <p:ph type="ftr" sz="quarter" idx="11"/>
          </p:nvPr>
        </p:nvSpPr>
        <p:spPr/>
        <p:txBody>
          <a:bodyPr/>
          <a:lstStyle>
            <a:lvl1pPr>
              <a:defRPr>
                <a:solidFill>
                  <a:schemeClr val="tx2"/>
                </a:solidFill>
              </a:defRPr>
            </a:lvl1pPr>
          </a:lstStyle>
          <a:p>
            <a:endParaRPr lang="en-US"/>
          </a:p>
        </p:txBody>
      </p:sp>
      <p:sp>
        <p:nvSpPr>
          <p:cNvPr id="3" name="Date Placeholder 2">
            <a:extLst>
              <a:ext uri="{FF2B5EF4-FFF2-40B4-BE49-F238E27FC236}">
                <a16:creationId xmlns:a16="http://schemas.microsoft.com/office/drawing/2014/main" id="{0C53913C-4E7F-A6E2-8028-C03CFD32F302}"/>
              </a:ext>
            </a:extLst>
          </p:cNvPr>
          <p:cNvSpPr>
            <a:spLocks noGrp="1"/>
          </p:cNvSpPr>
          <p:nvPr>
            <p:ph type="dt" sz="half" idx="10"/>
          </p:nvPr>
        </p:nvSpPr>
        <p:spPr/>
        <p:txBody>
          <a:bodyPr/>
          <a:lstStyle>
            <a:lvl1pPr>
              <a:defRPr>
                <a:solidFill>
                  <a:schemeClr val="tx2"/>
                </a:solidFill>
              </a:defRPr>
            </a:lvl1pPr>
          </a:lstStyle>
          <a:p>
            <a:fld id="{D7E3ECEC-7E7B-4FB9-BAE8-5C10F12795EA}" type="datetimeFigureOut">
              <a:rPr lang="en-US" smtClean="0"/>
              <a:t>10/26/2025</a:t>
            </a:fld>
            <a:endParaRPr lang="en-US"/>
          </a:p>
        </p:txBody>
      </p:sp>
      <p:sp>
        <p:nvSpPr>
          <p:cNvPr id="5" name="Slide Number Placeholder 4">
            <a:extLst>
              <a:ext uri="{FF2B5EF4-FFF2-40B4-BE49-F238E27FC236}">
                <a16:creationId xmlns:a16="http://schemas.microsoft.com/office/drawing/2014/main" id="{26A6A07C-51B6-897B-8C81-FBA62CFE4176}"/>
              </a:ext>
            </a:extLst>
          </p:cNvPr>
          <p:cNvSpPr>
            <a:spLocks noGrp="1"/>
          </p:cNvSpPr>
          <p:nvPr>
            <p:ph type="sldNum" sz="quarter" idx="12"/>
          </p:nvPr>
        </p:nvSpPr>
        <p:spPr/>
        <p:txBody>
          <a:bodyPr/>
          <a:lstStyle>
            <a:lvl1pPr>
              <a:defRPr>
                <a:solidFill>
                  <a:schemeClr val="tx2"/>
                </a:solidFill>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3532959607"/>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Number Large 4">
    <p:bg>
      <p:bgRef idx="1001">
        <a:schemeClr val="bg1"/>
      </p:bgRef>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34677EE2-225B-FA02-73B9-DFB5D013592F}"/>
              </a:ext>
              <a:ext uri="{C183D7F6-B498-43B3-948B-1728B52AA6E4}">
                <adec:decorative xmlns:adec="http://schemas.microsoft.com/office/drawing/2017/decorative" val="1"/>
              </a:ext>
            </a:extLst>
          </p:cNvPr>
          <p:cNvSpPr/>
          <p:nvPr/>
        </p:nvSpPr>
        <p:spPr>
          <a:xfrm>
            <a:off x="0" y="4783948"/>
            <a:ext cx="11208688" cy="2074052"/>
          </a:xfrm>
          <a:custGeom>
            <a:avLst/>
            <a:gdLst>
              <a:gd name="connsiteX0" fmla="*/ 0 w 11208688"/>
              <a:gd name="connsiteY0" fmla="*/ 0 h 2074052"/>
              <a:gd name="connsiteX1" fmla="*/ 10707166 w 11208688"/>
              <a:gd name="connsiteY1" fmla="*/ 0 h 2074052"/>
              <a:gd name="connsiteX2" fmla="*/ 11208688 w 11208688"/>
              <a:gd name="connsiteY2" fmla="*/ 501522 h 2074052"/>
              <a:gd name="connsiteX3" fmla="*/ 11208688 w 11208688"/>
              <a:gd name="connsiteY3" fmla="*/ 2074052 h 2074052"/>
              <a:gd name="connsiteX4" fmla="*/ 0 w 11208688"/>
              <a:gd name="connsiteY4" fmla="*/ 2074052 h 2074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8688" h="2074052">
                <a:moveTo>
                  <a:pt x="0" y="0"/>
                </a:moveTo>
                <a:lnTo>
                  <a:pt x="10707166" y="0"/>
                </a:lnTo>
                <a:cubicBezTo>
                  <a:pt x="10984149" y="0"/>
                  <a:pt x="11208688" y="224539"/>
                  <a:pt x="11208688" y="501522"/>
                </a:cubicBezTo>
                <a:lnTo>
                  <a:pt x="11208688" y="2074052"/>
                </a:lnTo>
                <a:lnTo>
                  <a:pt x="0" y="2074052"/>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C62E16-021E-429D-57AF-0AC1B2666E43}"/>
              </a:ext>
            </a:extLst>
          </p:cNvPr>
          <p:cNvSpPr>
            <a:spLocks noGrp="1"/>
          </p:cNvSpPr>
          <p:nvPr>
            <p:ph type="title"/>
          </p:nvPr>
        </p:nvSpPr>
        <p:spPr>
          <a:xfrm>
            <a:off x="768096" y="5249809"/>
            <a:ext cx="9768348" cy="1109078"/>
          </a:xfrm>
        </p:spPr>
        <p:txBody>
          <a:bodyPr vert="horz" lIns="91440" tIns="45720" rIns="91440" bIns="45720" rtlCol="0" anchor="ctr">
            <a:normAutofit/>
          </a:bodyPr>
          <a:lstStyle>
            <a:lvl1pPr>
              <a:lnSpc>
                <a:spcPct val="100000"/>
              </a:lnSpc>
              <a:defRPr lang="en-US" sz="2400" dirty="0">
                <a:latin typeface="+mn-lt"/>
              </a:defRPr>
            </a:lvl1pPr>
          </a:lstStyle>
          <a:p>
            <a:pPr lvl="0"/>
            <a:r>
              <a:rPr lang="en-US"/>
              <a:t>Click to edit Master title style</a:t>
            </a:r>
          </a:p>
        </p:txBody>
      </p:sp>
      <p:sp>
        <p:nvSpPr>
          <p:cNvPr id="7" name="Content Placeholder 6">
            <a:extLst>
              <a:ext uri="{FF2B5EF4-FFF2-40B4-BE49-F238E27FC236}">
                <a16:creationId xmlns:a16="http://schemas.microsoft.com/office/drawing/2014/main" id="{8D5285B4-939B-FC12-E19A-F30DFE493F08}"/>
              </a:ext>
            </a:extLst>
          </p:cNvPr>
          <p:cNvSpPr>
            <a:spLocks noGrp="1"/>
          </p:cNvSpPr>
          <p:nvPr>
            <p:ph sz="quarter" idx="13" hasCustomPrompt="1"/>
          </p:nvPr>
        </p:nvSpPr>
        <p:spPr>
          <a:xfrm>
            <a:off x="539496" y="341968"/>
            <a:ext cx="11100816" cy="4334256"/>
          </a:xfrm>
        </p:spPr>
        <p:txBody>
          <a:bodyPr vert="horz" lIns="91440" tIns="45720" rIns="91440" bIns="45720" rtlCol="0" anchor="b">
            <a:normAutofit/>
          </a:bodyPr>
          <a:lstStyle>
            <a:lvl1pPr marL="0" indent="0">
              <a:lnSpc>
                <a:spcPct val="90000"/>
              </a:lnSpc>
              <a:buNone/>
              <a:defRPr lang="en-US" sz="27800" dirty="0">
                <a:solidFill>
                  <a:schemeClr val="accent1"/>
                </a:solidFill>
                <a:latin typeface="+mj-lt"/>
              </a:defRPr>
            </a:lvl1pPr>
          </a:lstStyle>
          <a:p>
            <a:pPr lvl="0"/>
            <a:r>
              <a:rPr lang="en-US"/>
              <a:t>##%</a:t>
            </a:r>
          </a:p>
        </p:txBody>
      </p:sp>
      <p:sp>
        <p:nvSpPr>
          <p:cNvPr id="8" name="Footer Placeholder 7">
            <a:extLst>
              <a:ext uri="{FF2B5EF4-FFF2-40B4-BE49-F238E27FC236}">
                <a16:creationId xmlns:a16="http://schemas.microsoft.com/office/drawing/2014/main" id="{881EFD95-05D4-9FAB-FCB7-D3A2AB29456D}"/>
              </a:ext>
            </a:extLst>
          </p:cNvPr>
          <p:cNvSpPr>
            <a:spLocks noGrp="1"/>
          </p:cNvSpPr>
          <p:nvPr>
            <p:ph type="ftr" sz="quarter" idx="15"/>
          </p:nvPr>
        </p:nvSpPr>
        <p:spPr>
          <a:xfrm>
            <a:off x="772090" y="6382512"/>
            <a:ext cx="2816835" cy="338328"/>
          </a:xfrm>
        </p:spPr>
        <p:txBody>
          <a:bodyPr/>
          <a:lstStyle/>
          <a:p>
            <a:endParaRPr lang="en-US"/>
          </a:p>
        </p:txBody>
      </p:sp>
      <p:sp>
        <p:nvSpPr>
          <p:cNvPr id="6" name="Date Placeholder 5">
            <a:extLst>
              <a:ext uri="{FF2B5EF4-FFF2-40B4-BE49-F238E27FC236}">
                <a16:creationId xmlns:a16="http://schemas.microsoft.com/office/drawing/2014/main" id="{1D5117C2-BE70-9A87-4113-2ECE3F1A43BF}"/>
              </a:ext>
            </a:extLst>
          </p:cNvPr>
          <p:cNvSpPr>
            <a:spLocks noGrp="1"/>
          </p:cNvSpPr>
          <p:nvPr>
            <p:ph type="dt" sz="half" idx="14"/>
          </p:nvPr>
        </p:nvSpPr>
        <p:spPr>
          <a:xfrm>
            <a:off x="9291411" y="6382512"/>
            <a:ext cx="1612674" cy="338328"/>
          </a:xfrm>
        </p:spPr>
        <p:txBody>
          <a:bodyPr/>
          <a:lstStyle/>
          <a:p>
            <a:fld id="{D7E3ECEC-7E7B-4FB9-BAE8-5C10F12795EA}" type="datetimeFigureOut">
              <a:rPr lang="en-US" smtClean="0"/>
              <a:t>10/26/2025</a:t>
            </a:fld>
            <a:endParaRPr lang="en-US"/>
          </a:p>
        </p:txBody>
      </p:sp>
      <p:sp>
        <p:nvSpPr>
          <p:cNvPr id="9" name="Slide Number Placeholder 8">
            <a:extLst>
              <a:ext uri="{FF2B5EF4-FFF2-40B4-BE49-F238E27FC236}">
                <a16:creationId xmlns:a16="http://schemas.microsoft.com/office/drawing/2014/main" id="{33776532-A6F1-5788-D1D1-3F91B5B3B7D7}"/>
              </a:ext>
            </a:extLst>
          </p:cNvPr>
          <p:cNvSpPr>
            <a:spLocks noGrp="1"/>
          </p:cNvSpPr>
          <p:nvPr>
            <p:ph type="sldNum" sz="quarter" idx="16"/>
          </p:nvPr>
        </p:nvSpPr>
        <p:spPr>
          <a:xfrm>
            <a:off x="11050742" y="6382512"/>
            <a:ext cx="457200" cy="338328"/>
          </a:xfrm>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551368550"/>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tatement">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4CBAD94-77D4-9CC1-DE93-BFA7FA5FBBB6}"/>
              </a:ext>
              <a:ext uri="{C183D7F6-B498-43B3-948B-1728B52AA6E4}">
                <adec:decorative xmlns:adec="http://schemas.microsoft.com/office/drawing/2017/decorative" val="1"/>
              </a:ext>
            </a:extLst>
          </p:cNvPr>
          <p:cNvSpPr/>
          <p:nvPr/>
        </p:nvSpPr>
        <p:spPr>
          <a:xfrm>
            <a:off x="772090" y="0"/>
            <a:ext cx="11419910" cy="6096000"/>
          </a:xfrm>
          <a:custGeom>
            <a:avLst/>
            <a:gdLst>
              <a:gd name="connsiteX0" fmla="*/ 0 w 11419910"/>
              <a:gd name="connsiteY0" fmla="*/ 0 h 6096000"/>
              <a:gd name="connsiteX1" fmla="*/ 11419910 w 11419910"/>
              <a:gd name="connsiteY1" fmla="*/ 0 h 6096000"/>
              <a:gd name="connsiteX2" fmla="*/ 11419910 w 11419910"/>
              <a:gd name="connsiteY2" fmla="*/ 6096000 h 6096000"/>
              <a:gd name="connsiteX3" fmla="*/ 501522 w 11419910"/>
              <a:gd name="connsiteY3" fmla="*/ 6096000 h 6096000"/>
              <a:gd name="connsiteX4" fmla="*/ 0 w 11419910"/>
              <a:gd name="connsiteY4" fmla="*/ 5594478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910" h="6096000">
                <a:moveTo>
                  <a:pt x="0" y="0"/>
                </a:moveTo>
                <a:lnTo>
                  <a:pt x="11419910" y="0"/>
                </a:lnTo>
                <a:lnTo>
                  <a:pt x="11419910" y="6096000"/>
                </a:lnTo>
                <a:lnTo>
                  <a:pt x="501522" y="6096000"/>
                </a:lnTo>
                <a:cubicBezTo>
                  <a:pt x="224539" y="6096000"/>
                  <a:pt x="0" y="5871461"/>
                  <a:pt x="0" y="5594478"/>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520575" y="863029"/>
            <a:ext cx="9383510" cy="4685017"/>
          </a:xfrm>
        </p:spPr>
        <p:txBody>
          <a:bodyPr anchor="b">
            <a:noAutofit/>
          </a:bodyPr>
          <a:lstStyle>
            <a:lvl1pPr marL="0" indent="0">
              <a:lnSpc>
                <a:spcPct val="90000"/>
              </a:lnSpc>
              <a:buNone/>
              <a:defRPr sz="6600" b="0"/>
            </a:lvl1pPr>
            <a:lvl2pPr marL="228600" indent="0">
              <a:lnSpc>
                <a:spcPct val="90000"/>
              </a:lnSpc>
              <a:buNone/>
              <a:defRPr sz="6000" b="0"/>
            </a:lvl2pPr>
            <a:lvl3pPr marL="457200" indent="0">
              <a:lnSpc>
                <a:spcPct val="90000"/>
              </a:lnSpc>
              <a:buNone/>
              <a:defRPr sz="5400" b="0"/>
            </a:lvl3pPr>
            <a:lvl4pPr marL="685800" indent="0">
              <a:lnSpc>
                <a:spcPct val="90000"/>
              </a:lnSpc>
              <a:buNone/>
              <a:defRPr sz="4800" b="0"/>
            </a:lvl4pPr>
            <a:lvl5pPr marL="914400" indent="0">
              <a:lnSpc>
                <a:spcPct val="90000"/>
              </a:lnSpc>
              <a:buNone/>
              <a:defRPr sz="4400" b="0"/>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D7E3ECEC-7E7B-4FB9-BAE8-5C10F12795EA}" type="datetimeFigureOut">
              <a:rPr lang="en-US" smtClean="0"/>
              <a:t>10/26/2025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63112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Picture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86093" y="190500"/>
            <a:ext cx="3923894" cy="2673696"/>
          </a:xfrm>
        </p:spPr>
        <p:txBody>
          <a:bodyPr vert="horz" lIns="91440" tIns="45720" rIns="91440" bIns="45720" rtlCol="0" anchor="t">
            <a:normAutofit/>
          </a:bodyPr>
          <a:lstStyle>
            <a:lvl1pPr>
              <a:lnSpc>
                <a:spcPct val="95000"/>
              </a:lnSpc>
              <a:defRPr lang="en-US" sz="3600" dirty="0">
                <a:solidFill>
                  <a:schemeClr val="tx2"/>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62000" y="4873751"/>
            <a:ext cx="3277380" cy="1228945"/>
          </a:xfrm>
        </p:spPr>
        <p:txBody>
          <a:bodyPr vert="horz" lIns="91440" tIns="45720" rIns="91440" bIns="45720" rtlCol="0" anchor="b">
            <a:normAutofit/>
          </a:bodyPr>
          <a:lstStyle>
            <a:lvl1pPr marL="0" indent="0">
              <a:buNone/>
              <a:defRPr lang="en-US" sz="1600" dirty="0">
                <a:solidFill>
                  <a:schemeClr val="tx2"/>
                </a:solidFill>
              </a:defRPr>
            </a:lvl1pPr>
          </a:lstStyle>
          <a:p>
            <a:pPr lvl="0"/>
            <a:r>
              <a:rPr lang="en-US"/>
              <a:t>Click to edit Master subtitle style</a:t>
            </a:r>
          </a:p>
        </p:txBody>
      </p:sp>
      <p:sp>
        <p:nvSpPr>
          <p:cNvPr id="8" name="Picture Placeholder 7">
            <a:extLst>
              <a:ext uri="{FF2B5EF4-FFF2-40B4-BE49-F238E27FC236}">
                <a16:creationId xmlns:a16="http://schemas.microsoft.com/office/drawing/2014/main" id="{1E33A8AF-9A38-4027-A746-F135FF75F2EF}"/>
              </a:ext>
            </a:extLst>
          </p:cNvPr>
          <p:cNvSpPr>
            <a:spLocks noGrp="1"/>
          </p:cNvSpPr>
          <p:nvPr>
            <p:ph type="pic" sz="quarter" idx="13" hasCustomPrompt="1"/>
          </p:nvPr>
        </p:nvSpPr>
        <p:spPr>
          <a:xfrm>
            <a:off x="4743585" y="0"/>
            <a:ext cx="7448415" cy="6093762"/>
          </a:xfrm>
          <a:custGeom>
            <a:avLst/>
            <a:gdLst>
              <a:gd name="connsiteX0" fmla="*/ 0 w 7448415"/>
              <a:gd name="connsiteY0" fmla="*/ 0 h 6093762"/>
              <a:gd name="connsiteX1" fmla="*/ 7448415 w 7448415"/>
              <a:gd name="connsiteY1" fmla="*/ 0 h 6093762"/>
              <a:gd name="connsiteX2" fmla="*/ 7448415 w 7448415"/>
              <a:gd name="connsiteY2" fmla="*/ 6093762 h 6093762"/>
              <a:gd name="connsiteX3" fmla="*/ 501521 w 7448415"/>
              <a:gd name="connsiteY3" fmla="*/ 6093762 h 6093762"/>
              <a:gd name="connsiteX4" fmla="*/ 0 w 7448415"/>
              <a:gd name="connsiteY4" fmla="*/ 5592240 h 6093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8415" h="6093762">
                <a:moveTo>
                  <a:pt x="0" y="0"/>
                </a:moveTo>
                <a:lnTo>
                  <a:pt x="7448415" y="0"/>
                </a:lnTo>
                <a:lnTo>
                  <a:pt x="7448415" y="6093762"/>
                </a:lnTo>
                <a:lnTo>
                  <a:pt x="501521" y="6093762"/>
                </a:lnTo>
                <a:cubicBezTo>
                  <a:pt x="224538" y="6093762"/>
                  <a:pt x="0" y="5869223"/>
                  <a:pt x="0" y="5592240"/>
                </a:cubicBezTo>
                <a:close/>
              </a:path>
            </a:pathLst>
          </a:custGeom>
          <a:blipFill dpi="0" rotWithShape="1">
            <a:blip r:embed="rId2">
              <a:alphaModFix amt="75000"/>
            </a:blip>
            <a:srcRect/>
            <a:stretch>
              <a:fillRect/>
            </a:stretch>
          </a:blipFill>
        </p:spPr>
        <p:txBody>
          <a:bodyPr wrap="square">
            <a:noAutofit/>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762000" y="6329172"/>
            <a:ext cx="2816835" cy="338328"/>
          </a:xfrm>
        </p:spPr>
        <p:txBody>
          <a:bodyPr/>
          <a:lstStyle>
            <a:lvl1pPr>
              <a:defRPr>
                <a:solidFill>
                  <a:schemeClr val="tx2"/>
                </a:solidFill>
              </a:defRPr>
            </a:lvl1p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D7E3ECEC-7E7B-4FB9-BAE8-5C10F12795EA}" type="datetimeFigureOut">
              <a:rPr lang="en-US" smtClean="0"/>
              <a:t>10/26/2025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151369347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94592" y="94592"/>
            <a:ext cx="11617947" cy="5752531"/>
          </a:xfrm>
        </p:spPr>
        <p:txBody>
          <a:bodyPr anchor="t">
            <a:noAutofit/>
          </a:bodyPr>
          <a:lstStyle>
            <a:lvl1pPr marL="0" indent="0">
              <a:lnSpc>
                <a:spcPct val="90000"/>
              </a:lnSpc>
              <a:buNone/>
              <a:defRPr sz="7200" b="0" cap="all" spc="-100" baseline="0">
                <a:solidFill>
                  <a:schemeClr val="accent1"/>
                </a:solidFill>
              </a:defRPr>
            </a:lvl1pPr>
            <a:lvl2pPr marL="228600" indent="0">
              <a:lnSpc>
                <a:spcPct val="90000"/>
              </a:lnSpc>
              <a:buNone/>
              <a:defRPr sz="7200" b="0" cap="all" spc="-100" baseline="0">
                <a:solidFill>
                  <a:schemeClr val="accent1"/>
                </a:solidFill>
              </a:defRPr>
            </a:lvl2pPr>
            <a:lvl3pPr marL="457200" indent="0">
              <a:lnSpc>
                <a:spcPct val="90000"/>
              </a:lnSpc>
              <a:buNone/>
              <a:defRPr sz="7200" b="0" cap="all" spc="-100" baseline="0">
                <a:solidFill>
                  <a:schemeClr val="accent1"/>
                </a:solidFill>
              </a:defRPr>
            </a:lvl3pPr>
            <a:lvl4pPr marL="685800" indent="0">
              <a:lnSpc>
                <a:spcPct val="90000"/>
              </a:lnSpc>
              <a:buNone/>
              <a:defRPr sz="7200" b="0" cap="all" spc="-100" baseline="0">
                <a:solidFill>
                  <a:schemeClr val="accent1"/>
                </a:solidFill>
              </a:defRPr>
            </a:lvl4pPr>
            <a:lvl5pPr marL="914400" indent="0">
              <a:lnSpc>
                <a:spcPct val="90000"/>
              </a:lnSpc>
              <a:buNone/>
              <a:defRPr sz="7200" b="0" cap="all" spc="-100" baseline="0">
                <a:solidFill>
                  <a:schemeClr val="accent1"/>
                </a:solidFill>
              </a:defRPr>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D7E3ECEC-7E7B-4FB9-BAE8-5C10F12795EA}" type="datetimeFigureOut">
              <a:rPr lang="en-US" smtClean="0"/>
              <a:t>10/26/2025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8271115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tatement 3">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0E08BE8-EB98-F551-F5ED-FE16CE82FBB9}"/>
              </a:ext>
              <a:ext uri="{C183D7F6-B498-43B3-948B-1728B52AA6E4}">
                <adec:decorative xmlns:adec="http://schemas.microsoft.com/office/drawing/2017/decorative" val="1"/>
              </a:ext>
            </a:extLst>
          </p:cNvPr>
          <p:cNvSpPr/>
          <p:nvPr/>
        </p:nvSpPr>
        <p:spPr>
          <a:xfrm>
            <a:off x="1" y="0"/>
            <a:ext cx="11139327" cy="5821522"/>
          </a:xfrm>
          <a:custGeom>
            <a:avLst/>
            <a:gdLst>
              <a:gd name="connsiteX0" fmla="*/ 0 w 11139327"/>
              <a:gd name="connsiteY0" fmla="*/ 0 h 5821522"/>
              <a:gd name="connsiteX1" fmla="*/ 11139327 w 11139327"/>
              <a:gd name="connsiteY1" fmla="*/ 0 h 5821522"/>
              <a:gd name="connsiteX2" fmla="*/ 11139327 w 11139327"/>
              <a:gd name="connsiteY2" fmla="*/ 5320000 h 5821522"/>
              <a:gd name="connsiteX3" fmla="*/ 10637805 w 11139327"/>
              <a:gd name="connsiteY3" fmla="*/ 5821522 h 5821522"/>
              <a:gd name="connsiteX4" fmla="*/ 0 w 11139327"/>
              <a:gd name="connsiteY4" fmla="*/ 5821522 h 5821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9327" h="5821522">
                <a:moveTo>
                  <a:pt x="0" y="0"/>
                </a:moveTo>
                <a:lnTo>
                  <a:pt x="11139327" y="0"/>
                </a:lnTo>
                <a:lnTo>
                  <a:pt x="11139327" y="5320000"/>
                </a:lnTo>
                <a:cubicBezTo>
                  <a:pt x="11139327" y="5596983"/>
                  <a:pt x="10914788" y="5821522"/>
                  <a:pt x="10637805" y="5821522"/>
                </a:cubicBezTo>
                <a:lnTo>
                  <a:pt x="0" y="5821522"/>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390418" y="288194"/>
            <a:ext cx="9976207" cy="5025678"/>
          </a:xfrm>
        </p:spPr>
        <p:txBody>
          <a:bodyPr anchor="t">
            <a:noAutofit/>
          </a:bodyPr>
          <a:lstStyle>
            <a:lvl1pPr marL="0" indent="0">
              <a:lnSpc>
                <a:spcPct val="90000"/>
              </a:lnSpc>
              <a:buNone/>
              <a:defRPr sz="6600" b="0" cap="all" spc="-100" baseline="0">
                <a:solidFill>
                  <a:schemeClr val="accent1"/>
                </a:solidFill>
              </a:defRPr>
            </a:lvl1pPr>
            <a:lvl2pPr marL="228600" indent="0">
              <a:lnSpc>
                <a:spcPct val="90000"/>
              </a:lnSpc>
              <a:buNone/>
              <a:defRPr sz="6600" b="0" cap="all" spc="-100" baseline="0">
                <a:solidFill>
                  <a:schemeClr val="accent1"/>
                </a:solidFill>
              </a:defRPr>
            </a:lvl2pPr>
            <a:lvl3pPr marL="457200" indent="0">
              <a:lnSpc>
                <a:spcPct val="90000"/>
              </a:lnSpc>
              <a:buNone/>
              <a:defRPr sz="6600" b="0" cap="all" spc="-100" baseline="0">
                <a:solidFill>
                  <a:schemeClr val="accent1"/>
                </a:solidFill>
              </a:defRPr>
            </a:lvl3pPr>
            <a:lvl4pPr marL="685800" indent="0">
              <a:lnSpc>
                <a:spcPct val="90000"/>
              </a:lnSpc>
              <a:buNone/>
              <a:defRPr sz="6600" b="0" cap="all" spc="-100" baseline="0">
                <a:solidFill>
                  <a:schemeClr val="accent1"/>
                </a:solidFill>
              </a:defRPr>
            </a:lvl4pPr>
            <a:lvl5pPr marL="914400" indent="0">
              <a:lnSpc>
                <a:spcPct val="90000"/>
              </a:lnSpc>
              <a:buNone/>
              <a:defRPr sz="6600" b="0" cap="all" spc="-100" baseline="0">
                <a:solidFill>
                  <a:schemeClr val="accent1"/>
                </a:solidFill>
              </a:defRPr>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D7E3ECEC-7E7B-4FB9-BAE8-5C10F12795EA}" type="datetimeFigureOut">
              <a:rPr lang="en-US" smtClean="0"/>
              <a:t>10/26/2025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3766689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tatement 4">
    <p:bg>
      <p:bgRef idx="1001">
        <a:schemeClr val="bg2"/>
      </p:bgRef>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EAB2664E-ED20-1581-CFBA-A89627E3FD59}"/>
              </a:ext>
              <a:ext uri="{C183D7F6-B498-43B3-948B-1728B52AA6E4}">
                <adec:decorative xmlns:adec="http://schemas.microsoft.com/office/drawing/2017/decorative" val="1"/>
              </a:ext>
            </a:extLst>
          </p:cNvPr>
          <p:cNvSpPr/>
          <p:nvPr/>
        </p:nvSpPr>
        <p:spPr>
          <a:xfrm>
            <a:off x="1" y="0"/>
            <a:ext cx="10719069" cy="5585244"/>
          </a:xfrm>
          <a:custGeom>
            <a:avLst/>
            <a:gdLst>
              <a:gd name="connsiteX0" fmla="*/ 0 w 10719069"/>
              <a:gd name="connsiteY0" fmla="*/ 0 h 5585244"/>
              <a:gd name="connsiteX1" fmla="*/ 10719069 w 10719069"/>
              <a:gd name="connsiteY1" fmla="*/ 0 h 5585244"/>
              <a:gd name="connsiteX2" fmla="*/ 10719069 w 10719069"/>
              <a:gd name="connsiteY2" fmla="*/ 5083722 h 5585244"/>
              <a:gd name="connsiteX3" fmla="*/ 10217547 w 10719069"/>
              <a:gd name="connsiteY3" fmla="*/ 5585244 h 5585244"/>
              <a:gd name="connsiteX4" fmla="*/ 0 w 10719069"/>
              <a:gd name="connsiteY4" fmla="*/ 5585244 h 558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9069" h="5585244">
                <a:moveTo>
                  <a:pt x="0" y="0"/>
                </a:moveTo>
                <a:lnTo>
                  <a:pt x="10719069" y="0"/>
                </a:lnTo>
                <a:lnTo>
                  <a:pt x="10719069" y="5083722"/>
                </a:lnTo>
                <a:cubicBezTo>
                  <a:pt x="10719069" y="5360705"/>
                  <a:pt x="10494530" y="5585244"/>
                  <a:pt x="10217547" y="5585244"/>
                </a:cubicBezTo>
                <a:lnTo>
                  <a:pt x="0" y="5585244"/>
                </a:lnTo>
                <a:close/>
              </a:path>
            </a:pathLst>
          </a:custGeom>
          <a:solidFill>
            <a:schemeClr val="accent3">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431515" y="606176"/>
            <a:ext cx="9339210" cy="4530904"/>
          </a:xfrm>
        </p:spPr>
        <p:txBody>
          <a:bodyPr anchor="b">
            <a:normAutofit/>
          </a:bodyPr>
          <a:lstStyle>
            <a:lvl1pPr marL="0" indent="0">
              <a:lnSpc>
                <a:spcPct val="90000"/>
              </a:lnSpc>
              <a:buNone/>
              <a:defRPr sz="6600" b="0" cap="none" baseline="0">
                <a:solidFill>
                  <a:schemeClr val="accent1"/>
                </a:solidFill>
              </a:defRPr>
            </a:lvl1pPr>
            <a:lvl2pPr marL="228600" indent="0">
              <a:lnSpc>
                <a:spcPct val="90000"/>
              </a:lnSpc>
              <a:buNone/>
              <a:defRPr sz="6000" b="0" cap="none" baseline="0">
                <a:solidFill>
                  <a:schemeClr val="accent1"/>
                </a:solidFill>
              </a:defRPr>
            </a:lvl2pPr>
            <a:lvl3pPr marL="457200" indent="0">
              <a:lnSpc>
                <a:spcPct val="90000"/>
              </a:lnSpc>
              <a:buNone/>
              <a:defRPr sz="5400" b="0" cap="none" baseline="0">
                <a:solidFill>
                  <a:schemeClr val="accent1"/>
                </a:solidFill>
              </a:defRPr>
            </a:lvl3pPr>
            <a:lvl4pPr marL="685800" indent="0">
              <a:lnSpc>
                <a:spcPct val="90000"/>
              </a:lnSpc>
              <a:buNone/>
              <a:defRPr sz="4800" b="0" cap="none" baseline="0">
                <a:solidFill>
                  <a:schemeClr val="accent1"/>
                </a:solidFill>
              </a:defRPr>
            </a:lvl4pPr>
            <a:lvl5pPr marL="914400" indent="0">
              <a:lnSpc>
                <a:spcPct val="90000"/>
              </a:lnSpc>
              <a:buNone/>
              <a:defRPr sz="4400" b="0" cap="none" baseline="0">
                <a:solidFill>
                  <a:schemeClr val="accent1"/>
                </a:solidFill>
              </a:defRPr>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accent1"/>
                </a:solidFill>
              </a:defRPr>
            </a:lvl1pPr>
          </a:lstStyle>
          <a:p>
            <a:fld id="{D7E3ECEC-7E7B-4FB9-BAE8-5C10F12795EA}" type="datetimeFigureOut">
              <a:rPr lang="en-US" smtClean="0"/>
              <a:t>10/26/2025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accent1"/>
                </a:solidFill>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2366629464"/>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tatem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343032" y="1455226"/>
            <a:ext cx="10152770" cy="5065498"/>
          </a:xfrm>
        </p:spPr>
        <p:txBody>
          <a:bodyPr anchor="b">
            <a:normAutofit/>
          </a:bodyPr>
          <a:lstStyle>
            <a:lvl1pPr marL="0" indent="0">
              <a:lnSpc>
                <a:spcPct val="90000"/>
              </a:lnSpc>
              <a:buNone/>
              <a:defRPr sz="7200" b="0">
                <a:solidFill>
                  <a:schemeClr val="accent1"/>
                </a:solidFill>
              </a:defRPr>
            </a:lvl1pPr>
            <a:lvl2pPr marL="228600" indent="0">
              <a:lnSpc>
                <a:spcPct val="90000"/>
              </a:lnSpc>
              <a:buNone/>
              <a:defRPr sz="6600" b="0">
                <a:solidFill>
                  <a:schemeClr val="accent1"/>
                </a:solidFill>
              </a:defRPr>
            </a:lvl2pPr>
            <a:lvl3pPr marL="457200" indent="0">
              <a:lnSpc>
                <a:spcPct val="90000"/>
              </a:lnSpc>
              <a:buNone/>
              <a:defRPr sz="6000" b="0">
                <a:solidFill>
                  <a:schemeClr val="accent1"/>
                </a:solidFill>
              </a:defRPr>
            </a:lvl3pPr>
            <a:lvl4pPr marL="685800" indent="0">
              <a:lnSpc>
                <a:spcPct val="90000"/>
              </a:lnSpc>
              <a:buNone/>
              <a:defRPr sz="5400" b="0">
                <a:solidFill>
                  <a:schemeClr val="accent1"/>
                </a:solidFill>
              </a:defRPr>
            </a:lvl4pPr>
            <a:lvl5pPr marL="914400" indent="0">
              <a:lnSpc>
                <a:spcPct val="90000"/>
              </a:lnSpc>
              <a:buNone/>
              <a:defRPr sz="4800" b="0">
                <a:solidFill>
                  <a:schemeClr val="accent1"/>
                </a:solidFill>
              </a:defRPr>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a:xfrm>
            <a:off x="768096" y="64008"/>
            <a:ext cx="3569995" cy="338328"/>
          </a:xfrm>
        </p:spPr>
        <p:txBody>
          <a:bodyPr/>
          <a:lstStyle/>
          <a:p>
            <a:endParaRPr lang="en-US"/>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a:xfrm>
            <a:off x="9291411" y="64008"/>
            <a:ext cx="1612674" cy="338328"/>
          </a:xfrm>
        </p:spPr>
        <p:txBody>
          <a:bodyPr/>
          <a:lstStyle/>
          <a:p>
            <a:fld id="{D7E3ECEC-7E7B-4FB9-BAE8-5C10F12795EA}" type="datetimeFigureOut">
              <a:rPr lang="en-US" smtClean="0"/>
              <a:t>10/26/2025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a:xfrm>
            <a:off x="11055096" y="64008"/>
            <a:ext cx="457200" cy="338328"/>
          </a:xfrm>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41609952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3">
            <a:alpha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7014-5970-11E5-11F0-6B902283689F}"/>
              </a:ext>
            </a:extLst>
          </p:cNvPr>
          <p:cNvSpPr>
            <a:spLocks noGrp="1"/>
          </p:cNvSpPr>
          <p:nvPr>
            <p:ph type="title" hasCustomPrompt="1"/>
          </p:nvPr>
        </p:nvSpPr>
        <p:spPr>
          <a:xfrm>
            <a:off x="772090" y="5085707"/>
            <a:ext cx="8968722" cy="757309"/>
          </a:xfrm>
        </p:spPr>
        <p:txBody>
          <a:bodyPr anchor="t">
            <a:normAutofit/>
          </a:bodyPr>
          <a:lstStyle>
            <a:lvl1pPr>
              <a:lnSpc>
                <a:spcPct val="120000"/>
              </a:lnSpc>
              <a:defRPr sz="1600">
                <a:latin typeface="+mn-lt"/>
              </a:defRPr>
            </a:lvl1pPr>
          </a:lstStyle>
          <a:p>
            <a:r>
              <a:rPr lang="en-US"/>
              <a:t>Quote Author</a:t>
            </a:r>
          </a:p>
        </p:txBody>
      </p:sp>
      <p:sp>
        <p:nvSpPr>
          <p:cNvPr id="7" name="Content Placeholder 6">
            <a:extLst>
              <a:ext uri="{FF2B5EF4-FFF2-40B4-BE49-F238E27FC236}">
                <a16:creationId xmlns:a16="http://schemas.microsoft.com/office/drawing/2014/main" id="{63EF4BD9-B936-0E90-F933-A03D5E185561}"/>
              </a:ext>
            </a:extLst>
          </p:cNvPr>
          <p:cNvSpPr>
            <a:spLocks noGrp="1"/>
          </p:cNvSpPr>
          <p:nvPr>
            <p:ph sz="quarter" idx="13" hasCustomPrompt="1"/>
          </p:nvPr>
        </p:nvSpPr>
        <p:spPr>
          <a:xfrm>
            <a:off x="772090" y="821934"/>
            <a:ext cx="8968722" cy="3742116"/>
          </a:xfrm>
        </p:spPr>
        <p:txBody>
          <a:bodyPr anchor="t">
            <a:normAutofit/>
          </a:bodyPr>
          <a:lstStyle>
            <a:lvl1pPr marL="137160" indent="-137160">
              <a:lnSpc>
                <a:spcPct val="100000"/>
              </a:lnSpc>
              <a:spcBef>
                <a:spcPts val="0"/>
              </a:spcBef>
              <a:buNone/>
              <a:defRPr sz="6000">
                <a:solidFill>
                  <a:schemeClr val="accent1"/>
                </a:solidFill>
                <a:latin typeface="+mj-lt"/>
              </a:defRPr>
            </a:lvl1pPr>
          </a:lstStyle>
          <a:p>
            <a:pPr lvl="0"/>
            <a:r>
              <a:rPr lang="en-US"/>
              <a:t>Click to edit Quote</a:t>
            </a:r>
          </a:p>
        </p:txBody>
      </p:sp>
      <p:sp>
        <p:nvSpPr>
          <p:cNvPr id="4" name="Footer Placeholder 3">
            <a:extLst>
              <a:ext uri="{FF2B5EF4-FFF2-40B4-BE49-F238E27FC236}">
                <a16:creationId xmlns:a16="http://schemas.microsoft.com/office/drawing/2014/main" id="{CB66F519-3A11-8ACC-F11B-0C5B8388C6E7}"/>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7450CCE4-9136-9EA6-8630-92DA75F38F3D}"/>
              </a:ext>
            </a:extLst>
          </p:cNvPr>
          <p:cNvSpPr>
            <a:spLocks noGrp="1"/>
          </p:cNvSpPr>
          <p:nvPr>
            <p:ph type="dt" sz="half" idx="10"/>
          </p:nvPr>
        </p:nvSpPr>
        <p:spPr/>
        <p:txBody>
          <a:bodyPr/>
          <a:lstStyle/>
          <a:p>
            <a:fld id="{D7E3ECEC-7E7B-4FB9-BAE8-5C10F12795EA}" type="datetimeFigureOut">
              <a:rPr lang="en-US" smtClean="0"/>
              <a:t>10/26/2025</a:t>
            </a:fld>
            <a:endParaRPr lang="en-US"/>
          </a:p>
        </p:txBody>
      </p:sp>
      <p:sp>
        <p:nvSpPr>
          <p:cNvPr id="5" name="Slide Number Placeholder 4">
            <a:extLst>
              <a:ext uri="{FF2B5EF4-FFF2-40B4-BE49-F238E27FC236}">
                <a16:creationId xmlns:a16="http://schemas.microsoft.com/office/drawing/2014/main" id="{3B677173-46BB-8B19-DE87-86D46A98F540}"/>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3379772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7014-5970-11E5-11F0-6B902283689F}"/>
              </a:ext>
            </a:extLst>
          </p:cNvPr>
          <p:cNvSpPr>
            <a:spLocks noGrp="1"/>
          </p:cNvSpPr>
          <p:nvPr>
            <p:ph type="title" hasCustomPrompt="1"/>
          </p:nvPr>
        </p:nvSpPr>
        <p:spPr>
          <a:xfrm>
            <a:off x="768096" y="4965192"/>
            <a:ext cx="9841113" cy="1289304"/>
          </a:xfrm>
        </p:spPr>
        <p:txBody>
          <a:bodyPr anchor="ctr">
            <a:normAutofit/>
          </a:bodyPr>
          <a:lstStyle>
            <a:lvl1pPr>
              <a:lnSpc>
                <a:spcPct val="120000"/>
              </a:lnSpc>
              <a:defRPr sz="1800" b="0">
                <a:latin typeface="+mn-lt"/>
              </a:defRPr>
            </a:lvl1pPr>
          </a:lstStyle>
          <a:p>
            <a:r>
              <a:rPr lang="en-US"/>
              <a:t>Quote Author</a:t>
            </a:r>
          </a:p>
        </p:txBody>
      </p:sp>
      <p:sp>
        <p:nvSpPr>
          <p:cNvPr id="7" name="Content Placeholder 6">
            <a:extLst>
              <a:ext uri="{FF2B5EF4-FFF2-40B4-BE49-F238E27FC236}">
                <a16:creationId xmlns:a16="http://schemas.microsoft.com/office/drawing/2014/main" id="{63EF4BD9-B936-0E90-F933-A03D5E185561}"/>
              </a:ext>
            </a:extLst>
          </p:cNvPr>
          <p:cNvSpPr>
            <a:spLocks noGrp="1"/>
          </p:cNvSpPr>
          <p:nvPr>
            <p:ph sz="quarter" idx="13" hasCustomPrompt="1"/>
          </p:nvPr>
        </p:nvSpPr>
        <p:spPr>
          <a:xfrm>
            <a:off x="772090" y="729465"/>
            <a:ext cx="9841114" cy="3814182"/>
          </a:xfrm>
        </p:spPr>
        <p:txBody>
          <a:bodyPr anchor="t">
            <a:normAutofit/>
          </a:bodyPr>
          <a:lstStyle>
            <a:lvl1pPr marL="137160" indent="-137160">
              <a:lnSpc>
                <a:spcPct val="90000"/>
              </a:lnSpc>
              <a:spcBef>
                <a:spcPts val="0"/>
              </a:spcBef>
              <a:buNone/>
              <a:defRPr sz="7200">
                <a:solidFill>
                  <a:schemeClr val="accent1"/>
                </a:solidFill>
                <a:latin typeface="+mj-lt"/>
              </a:defRPr>
            </a:lvl1pPr>
          </a:lstStyle>
          <a:p>
            <a:pPr lvl="0"/>
            <a:r>
              <a:rPr lang="en-US"/>
              <a:t>Click to edit Quote</a:t>
            </a:r>
          </a:p>
        </p:txBody>
      </p:sp>
      <p:sp>
        <p:nvSpPr>
          <p:cNvPr id="9" name="Footer Placeholder 8">
            <a:extLst>
              <a:ext uri="{FF2B5EF4-FFF2-40B4-BE49-F238E27FC236}">
                <a16:creationId xmlns:a16="http://schemas.microsoft.com/office/drawing/2014/main" id="{A8AE5996-C1E5-AFF0-1C20-EFDC8711799D}"/>
              </a:ext>
            </a:extLst>
          </p:cNvPr>
          <p:cNvSpPr>
            <a:spLocks noGrp="1"/>
          </p:cNvSpPr>
          <p:nvPr>
            <p:ph type="ftr" sz="quarter" idx="15"/>
          </p:nvPr>
        </p:nvSpPr>
        <p:spPr/>
        <p:txBody>
          <a:bodyPr/>
          <a:lstStyle/>
          <a:p>
            <a:endParaRPr lang="en-US"/>
          </a:p>
        </p:txBody>
      </p:sp>
      <p:sp>
        <p:nvSpPr>
          <p:cNvPr id="6" name="Date Placeholder 5">
            <a:extLst>
              <a:ext uri="{FF2B5EF4-FFF2-40B4-BE49-F238E27FC236}">
                <a16:creationId xmlns:a16="http://schemas.microsoft.com/office/drawing/2014/main" id="{1554EA42-18F1-82AE-02C3-B2B2A57AD709}"/>
              </a:ext>
            </a:extLst>
          </p:cNvPr>
          <p:cNvSpPr>
            <a:spLocks noGrp="1"/>
          </p:cNvSpPr>
          <p:nvPr>
            <p:ph type="dt" sz="half" idx="14"/>
          </p:nvPr>
        </p:nvSpPr>
        <p:spPr/>
        <p:txBody>
          <a:bodyPr/>
          <a:lstStyle/>
          <a:p>
            <a:fld id="{D7E3ECEC-7E7B-4FB9-BAE8-5C10F12795EA}" type="datetimeFigureOut">
              <a:rPr lang="en-US" smtClean="0"/>
              <a:t>10/26/2025</a:t>
            </a:fld>
            <a:endParaRPr lang="en-US"/>
          </a:p>
        </p:txBody>
      </p:sp>
      <p:sp>
        <p:nvSpPr>
          <p:cNvPr id="10" name="Slide Number Placeholder 9">
            <a:extLst>
              <a:ext uri="{FF2B5EF4-FFF2-40B4-BE49-F238E27FC236}">
                <a16:creationId xmlns:a16="http://schemas.microsoft.com/office/drawing/2014/main" id="{4A8ACF18-7D60-FEE3-1B8D-6E5F51611A84}"/>
              </a:ext>
            </a:extLst>
          </p:cNvPr>
          <p:cNvSpPr>
            <a:spLocks noGrp="1"/>
          </p:cNvSpPr>
          <p:nvPr>
            <p:ph type="sldNum" sz="quarter" idx="16"/>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3455012340"/>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3">
    <p:bg>
      <p:bgPr>
        <a:solidFill>
          <a:schemeClr val="bg2"/>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43F357D-01B6-71AD-58FF-26C551B8D6F8}"/>
              </a:ext>
              <a:ext uri="{C183D7F6-B498-43B3-948B-1728B52AA6E4}">
                <adec:decorative xmlns:adec="http://schemas.microsoft.com/office/drawing/2017/decorative" val="1"/>
              </a:ext>
            </a:extLst>
          </p:cNvPr>
          <p:cNvSpPr/>
          <p:nvPr/>
        </p:nvSpPr>
        <p:spPr>
          <a:xfrm rot="10800000" flipH="1">
            <a:off x="0" y="5155892"/>
            <a:ext cx="11468099" cy="1702107"/>
          </a:xfrm>
          <a:custGeom>
            <a:avLst/>
            <a:gdLst>
              <a:gd name="connsiteX0" fmla="*/ 10322569 w 10836926"/>
              <a:gd name="connsiteY0" fmla="*/ 1702107 h 1702107"/>
              <a:gd name="connsiteX1" fmla="*/ 0 w 10836926"/>
              <a:gd name="connsiteY1" fmla="*/ 1702107 h 1702107"/>
              <a:gd name="connsiteX2" fmla="*/ 0 w 10836926"/>
              <a:gd name="connsiteY2" fmla="*/ 0 h 1702107"/>
              <a:gd name="connsiteX3" fmla="*/ 10836926 w 10836926"/>
              <a:gd name="connsiteY3" fmla="*/ 0 h 1702107"/>
              <a:gd name="connsiteX4" fmla="*/ 10836926 w 10836926"/>
              <a:gd name="connsiteY4" fmla="*/ 1187751 h 1702107"/>
              <a:gd name="connsiteX5" fmla="*/ 10322569 w 10836926"/>
              <a:gd name="connsiteY5" fmla="*/ 1702107 h 1702107"/>
              <a:gd name="connsiteX0" fmla="*/ 10990389 w 11504746"/>
              <a:gd name="connsiteY0" fmla="*/ 1702107 h 1702107"/>
              <a:gd name="connsiteX1" fmla="*/ 0 w 11504746"/>
              <a:gd name="connsiteY1" fmla="*/ 1702107 h 1702107"/>
              <a:gd name="connsiteX2" fmla="*/ 667820 w 11504746"/>
              <a:gd name="connsiteY2" fmla="*/ 0 h 1702107"/>
              <a:gd name="connsiteX3" fmla="*/ 11504746 w 11504746"/>
              <a:gd name="connsiteY3" fmla="*/ 0 h 1702107"/>
              <a:gd name="connsiteX4" fmla="*/ 11504746 w 11504746"/>
              <a:gd name="connsiteY4" fmla="*/ 1187751 h 1702107"/>
              <a:gd name="connsiteX5" fmla="*/ 10990389 w 11504746"/>
              <a:gd name="connsiteY5" fmla="*/ 1702107 h 1702107"/>
              <a:gd name="connsiteX0" fmla="*/ 11000664 w 11515021"/>
              <a:gd name="connsiteY0" fmla="*/ 1702107 h 1702107"/>
              <a:gd name="connsiteX1" fmla="*/ 10275 w 11515021"/>
              <a:gd name="connsiteY1" fmla="*/ 1702107 h 1702107"/>
              <a:gd name="connsiteX2" fmla="*/ 0 w 11515021"/>
              <a:gd name="connsiteY2" fmla="*/ 0 h 1702107"/>
              <a:gd name="connsiteX3" fmla="*/ 11515021 w 11515021"/>
              <a:gd name="connsiteY3" fmla="*/ 0 h 1702107"/>
              <a:gd name="connsiteX4" fmla="*/ 11515021 w 11515021"/>
              <a:gd name="connsiteY4" fmla="*/ 1187751 h 1702107"/>
              <a:gd name="connsiteX5" fmla="*/ 11000664 w 11515021"/>
              <a:gd name="connsiteY5" fmla="*/ 1702107 h 1702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15021" h="1702107">
                <a:moveTo>
                  <a:pt x="11000664" y="1702107"/>
                </a:moveTo>
                <a:lnTo>
                  <a:pt x="10275" y="1702107"/>
                </a:lnTo>
                <a:lnTo>
                  <a:pt x="0" y="0"/>
                </a:lnTo>
                <a:lnTo>
                  <a:pt x="11515021" y="0"/>
                </a:lnTo>
                <a:lnTo>
                  <a:pt x="11515021" y="1187751"/>
                </a:lnTo>
                <a:cubicBezTo>
                  <a:pt x="11515021" y="1471822"/>
                  <a:pt x="11284736" y="1702107"/>
                  <a:pt x="11000664" y="1702107"/>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7B7014-5970-11E5-11F0-6B902283689F}"/>
              </a:ext>
            </a:extLst>
          </p:cNvPr>
          <p:cNvSpPr>
            <a:spLocks noGrp="1"/>
          </p:cNvSpPr>
          <p:nvPr>
            <p:ph type="title" hasCustomPrompt="1"/>
          </p:nvPr>
        </p:nvSpPr>
        <p:spPr>
          <a:xfrm>
            <a:off x="1438381" y="5684948"/>
            <a:ext cx="9060691" cy="643997"/>
          </a:xfrm>
        </p:spPr>
        <p:txBody>
          <a:bodyPr anchor="ctr">
            <a:normAutofit/>
          </a:bodyPr>
          <a:lstStyle>
            <a:lvl1pPr algn="r">
              <a:lnSpc>
                <a:spcPct val="120000"/>
              </a:lnSpc>
              <a:defRPr sz="1600">
                <a:latin typeface="+mn-lt"/>
              </a:defRPr>
            </a:lvl1pPr>
          </a:lstStyle>
          <a:p>
            <a:r>
              <a:rPr lang="en-US"/>
              <a:t>Quote Author</a:t>
            </a:r>
          </a:p>
        </p:txBody>
      </p:sp>
      <p:sp>
        <p:nvSpPr>
          <p:cNvPr id="7" name="Content Placeholder 6">
            <a:extLst>
              <a:ext uri="{FF2B5EF4-FFF2-40B4-BE49-F238E27FC236}">
                <a16:creationId xmlns:a16="http://schemas.microsoft.com/office/drawing/2014/main" id="{63EF4BD9-B936-0E90-F933-A03D5E185561}"/>
              </a:ext>
            </a:extLst>
          </p:cNvPr>
          <p:cNvSpPr>
            <a:spLocks noGrp="1"/>
          </p:cNvSpPr>
          <p:nvPr>
            <p:ph sz="quarter" idx="13" hasCustomPrompt="1"/>
          </p:nvPr>
        </p:nvSpPr>
        <p:spPr>
          <a:xfrm>
            <a:off x="1438382" y="1027417"/>
            <a:ext cx="9060691" cy="3400746"/>
          </a:xfrm>
        </p:spPr>
        <p:txBody>
          <a:bodyPr anchor="ctr">
            <a:normAutofit/>
          </a:bodyPr>
          <a:lstStyle>
            <a:lvl1pPr marL="137160" indent="-137160">
              <a:lnSpc>
                <a:spcPct val="100000"/>
              </a:lnSpc>
              <a:spcBef>
                <a:spcPts val="0"/>
              </a:spcBef>
              <a:buNone/>
              <a:defRPr sz="4800">
                <a:solidFill>
                  <a:schemeClr val="accent1"/>
                </a:solidFill>
                <a:latin typeface="+mj-lt"/>
              </a:defRPr>
            </a:lvl1pPr>
          </a:lstStyle>
          <a:p>
            <a:pPr lvl="0"/>
            <a:r>
              <a:rPr lang="en-US"/>
              <a:t>Click to edit Quote</a:t>
            </a:r>
          </a:p>
        </p:txBody>
      </p:sp>
      <p:sp>
        <p:nvSpPr>
          <p:cNvPr id="4" name="Footer Placeholder 3">
            <a:extLst>
              <a:ext uri="{FF2B5EF4-FFF2-40B4-BE49-F238E27FC236}">
                <a16:creationId xmlns:a16="http://schemas.microsoft.com/office/drawing/2014/main" id="{CB66F519-3A11-8ACC-F11B-0C5B8388C6E7}"/>
              </a:ext>
            </a:extLst>
          </p:cNvPr>
          <p:cNvSpPr>
            <a:spLocks noGrp="1"/>
          </p:cNvSpPr>
          <p:nvPr>
            <p:ph type="ftr" sz="quarter" idx="11"/>
          </p:nvPr>
        </p:nvSpPr>
        <p:spPr>
          <a:xfrm>
            <a:off x="772090" y="6382512"/>
            <a:ext cx="2816835" cy="338328"/>
          </a:xfrm>
        </p:spPr>
        <p:txBody>
          <a:bodyPr/>
          <a:lstStyle/>
          <a:p>
            <a:endParaRPr lang="en-US"/>
          </a:p>
        </p:txBody>
      </p:sp>
      <p:sp>
        <p:nvSpPr>
          <p:cNvPr id="3" name="Date Placeholder 2">
            <a:extLst>
              <a:ext uri="{FF2B5EF4-FFF2-40B4-BE49-F238E27FC236}">
                <a16:creationId xmlns:a16="http://schemas.microsoft.com/office/drawing/2014/main" id="{7450CCE4-9136-9EA6-8630-92DA75F38F3D}"/>
              </a:ext>
            </a:extLst>
          </p:cNvPr>
          <p:cNvSpPr>
            <a:spLocks noGrp="1"/>
          </p:cNvSpPr>
          <p:nvPr>
            <p:ph type="dt" sz="half" idx="10"/>
          </p:nvPr>
        </p:nvSpPr>
        <p:spPr>
          <a:xfrm>
            <a:off x="9291411" y="6382512"/>
            <a:ext cx="1612674" cy="338328"/>
          </a:xfrm>
        </p:spPr>
        <p:txBody>
          <a:bodyPr/>
          <a:lstStyle/>
          <a:p>
            <a:fld id="{D7E3ECEC-7E7B-4FB9-BAE8-5C10F12795EA}" type="datetimeFigureOut">
              <a:rPr lang="en-US" smtClean="0"/>
              <a:t>10/26/2025</a:t>
            </a:fld>
            <a:endParaRPr lang="en-US"/>
          </a:p>
        </p:txBody>
      </p:sp>
      <p:sp>
        <p:nvSpPr>
          <p:cNvPr id="5" name="Slide Number Placeholder 4">
            <a:extLst>
              <a:ext uri="{FF2B5EF4-FFF2-40B4-BE49-F238E27FC236}">
                <a16:creationId xmlns:a16="http://schemas.microsoft.com/office/drawing/2014/main" id="{3B677173-46BB-8B19-DE87-86D46A98F540}"/>
              </a:ext>
            </a:extLst>
          </p:cNvPr>
          <p:cNvSpPr>
            <a:spLocks noGrp="1"/>
          </p:cNvSpPr>
          <p:nvPr>
            <p:ph type="sldNum" sz="quarter" idx="12"/>
          </p:nvPr>
        </p:nvSpPr>
        <p:spPr>
          <a:xfrm>
            <a:off x="11050742" y="6382512"/>
            <a:ext cx="457200" cy="338328"/>
          </a:xfrm>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3408640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4">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DA777E9-52E4-B265-D19D-C179BB567FA4}"/>
              </a:ext>
              <a:ext uri="{C183D7F6-B498-43B3-948B-1728B52AA6E4}">
                <adec:decorative xmlns:adec="http://schemas.microsoft.com/office/drawing/2017/decorative" val="1"/>
              </a:ext>
            </a:extLst>
          </p:cNvPr>
          <p:cNvSpPr/>
          <p:nvPr/>
        </p:nvSpPr>
        <p:spPr>
          <a:xfrm>
            <a:off x="0" y="0"/>
            <a:ext cx="10809939" cy="5148072"/>
          </a:xfrm>
          <a:custGeom>
            <a:avLst/>
            <a:gdLst>
              <a:gd name="connsiteX0" fmla="*/ 0 w 10809939"/>
              <a:gd name="connsiteY0" fmla="*/ 0 h 5148072"/>
              <a:gd name="connsiteX1" fmla="*/ 10809939 w 10809939"/>
              <a:gd name="connsiteY1" fmla="*/ 0 h 5148072"/>
              <a:gd name="connsiteX2" fmla="*/ 10809939 w 10809939"/>
              <a:gd name="connsiteY2" fmla="*/ 4646550 h 5148072"/>
              <a:gd name="connsiteX3" fmla="*/ 10308417 w 10809939"/>
              <a:gd name="connsiteY3" fmla="*/ 5148072 h 5148072"/>
              <a:gd name="connsiteX4" fmla="*/ 0 w 10809939"/>
              <a:gd name="connsiteY4" fmla="*/ 5148072 h 5148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9939" h="5148072">
                <a:moveTo>
                  <a:pt x="0" y="0"/>
                </a:moveTo>
                <a:lnTo>
                  <a:pt x="10809939" y="0"/>
                </a:lnTo>
                <a:lnTo>
                  <a:pt x="10809939" y="4646550"/>
                </a:lnTo>
                <a:cubicBezTo>
                  <a:pt x="10809939" y="4923533"/>
                  <a:pt x="10585400" y="5148072"/>
                  <a:pt x="10308417" y="5148072"/>
                </a:cubicBezTo>
                <a:lnTo>
                  <a:pt x="0" y="5148072"/>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7B7014-5970-11E5-11F0-6B902283689F}"/>
              </a:ext>
            </a:extLst>
          </p:cNvPr>
          <p:cNvSpPr>
            <a:spLocks noGrp="1"/>
          </p:cNvSpPr>
          <p:nvPr>
            <p:ph type="title" hasCustomPrompt="1"/>
          </p:nvPr>
        </p:nvSpPr>
        <p:spPr>
          <a:xfrm>
            <a:off x="767446" y="5518298"/>
            <a:ext cx="8964384" cy="818494"/>
          </a:xfrm>
        </p:spPr>
        <p:txBody>
          <a:bodyPr anchor="ctr">
            <a:normAutofit/>
          </a:bodyPr>
          <a:lstStyle>
            <a:lvl1pPr>
              <a:lnSpc>
                <a:spcPct val="120000"/>
              </a:lnSpc>
              <a:defRPr sz="1600" b="0">
                <a:latin typeface="+mn-lt"/>
              </a:defRPr>
            </a:lvl1pPr>
          </a:lstStyle>
          <a:p>
            <a:r>
              <a:rPr lang="en-US"/>
              <a:t>Quote Author</a:t>
            </a:r>
          </a:p>
        </p:txBody>
      </p:sp>
      <p:sp>
        <p:nvSpPr>
          <p:cNvPr id="7" name="Content Placeholder 6">
            <a:extLst>
              <a:ext uri="{FF2B5EF4-FFF2-40B4-BE49-F238E27FC236}">
                <a16:creationId xmlns:a16="http://schemas.microsoft.com/office/drawing/2014/main" id="{63EF4BD9-B936-0E90-F933-A03D5E185561}"/>
              </a:ext>
            </a:extLst>
          </p:cNvPr>
          <p:cNvSpPr>
            <a:spLocks noGrp="1"/>
          </p:cNvSpPr>
          <p:nvPr>
            <p:ph sz="quarter" idx="13" hasCustomPrompt="1"/>
          </p:nvPr>
        </p:nvSpPr>
        <p:spPr>
          <a:xfrm>
            <a:off x="767446" y="750013"/>
            <a:ext cx="8733760" cy="3800721"/>
          </a:xfrm>
        </p:spPr>
        <p:txBody>
          <a:bodyPr anchor="t">
            <a:normAutofit/>
          </a:bodyPr>
          <a:lstStyle>
            <a:lvl1pPr marL="137160" indent="-137160">
              <a:lnSpc>
                <a:spcPct val="90000"/>
              </a:lnSpc>
              <a:spcBef>
                <a:spcPts val="0"/>
              </a:spcBef>
              <a:buNone/>
              <a:defRPr sz="5400">
                <a:solidFill>
                  <a:schemeClr val="accent1"/>
                </a:solidFill>
                <a:latin typeface="+mj-lt"/>
              </a:defRPr>
            </a:lvl1pPr>
          </a:lstStyle>
          <a:p>
            <a:pPr lvl="0"/>
            <a:r>
              <a:rPr lang="en-US"/>
              <a:t>Click to edit Quote</a:t>
            </a:r>
          </a:p>
        </p:txBody>
      </p:sp>
      <p:sp>
        <p:nvSpPr>
          <p:cNvPr id="8" name="Footer Placeholder 7">
            <a:extLst>
              <a:ext uri="{FF2B5EF4-FFF2-40B4-BE49-F238E27FC236}">
                <a16:creationId xmlns:a16="http://schemas.microsoft.com/office/drawing/2014/main" id="{0AD62116-941C-252B-AE63-2508CE4FDD3F}"/>
              </a:ext>
            </a:extLst>
          </p:cNvPr>
          <p:cNvSpPr>
            <a:spLocks noGrp="1"/>
          </p:cNvSpPr>
          <p:nvPr>
            <p:ph type="ftr" sz="quarter" idx="15"/>
          </p:nvPr>
        </p:nvSpPr>
        <p:spPr>
          <a:xfrm>
            <a:off x="772090" y="6382512"/>
            <a:ext cx="2816835" cy="338328"/>
          </a:xfrm>
        </p:spPr>
        <p:txBody>
          <a:bodyPr/>
          <a:lstStyle/>
          <a:p>
            <a:endParaRPr lang="en-US"/>
          </a:p>
        </p:txBody>
      </p:sp>
      <p:sp>
        <p:nvSpPr>
          <p:cNvPr id="6" name="Date Placeholder 5">
            <a:extLst>
              <a:ext uri="{FF2B5EF4-FFF2-40B4-BE49-F238E27FC236}">
                <a16:creationId xmlns:a16="http://schemas.microsoft.com/office/drawing/2014/main" id="{23547C88-24DC-DAA1-274D-9715ED6805BC}"/>
              </a:ext>
            </a:extLst>
          </p:cNvPr>
          <p:cNvSpPr>
            <a:spLocks noGrp="1"/>
          </p:cNvSpPr>
          <p:nvPr>
            <p:ph type="dt" sz="half" idx="14"/>
          </p:nvPr>
        </p:nvSpPr>
        <p:spPr>
          <a:xfrm>
            <a:off x="9291411" y="6382512"/>
            <a:ext cx="1612674" cy="338328"/>
          </a:xfrm>
        </p:spPr>
        <p:txBody>
          <a:bodyPr/>
          <a:lstStyle/>
          <a:p>
            <a:fld id="{D7E3ECEC-7E7B-4FB9-BAE8-5C10F12795EA}" type="datetimeFigureOut">
              <a:rPr lang="en-US" smtClean="0"/>
              <a:t>10/26/2025</a:t>
            </a:fld>
            <a:endParaRPr lang="en-US"/>
          </a:p>
        </p:txBody>
      </p:sp>
      <p:sp>
        <p:nvSpPr>
          <p:cNvPr id="10" name="Slide Number Placeholder 9">
            <a:extLst>
              <a:ext uri="{FF2B5EF4-FFF2-40B4-BE49-F238E27FC236}">
                <a16:creationId xmlns:a16="http://schemas.microsoft.com/office/drawing/2014/main" id="{A921AC9D-428B-1CE3-499F-1289B47D5F26}"/>
              </a:ext>
            </a:extLst>
          </p:cNvPr>
          <p:cNvSpPr>
            <a:spLocks noGrp="1"/>
          </p:cNvSpPr>
          <p:nvPr>
            <p:ph type="sldNum" sz="quarter" idx="16"/>
          </p:nvPr>
        </p:nvSpPr>
        <p:spPr>
          <a:xfrm>
            <a:off x="11050742" y="6382512"/>
            <a:ext cx="457200" cy="338328"/>
          </a:xfrm>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7682167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5">
    <p:bg>
      <p:bgPr>
        <a:solidFill>
          <a:schemeClr val="accent3">
            <a:alpha val="6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EBA2EC2-4347-818C-501D-DEEA9CA0D13B}"/>
              </a:ext>
              <a:ext uri="{C183D7F6-B498-43B3-948B-1728B52AA6E4}">
                <adec:decorative xmlns:adec="http://schemas.microsoft.com/office/drawing/2017/decorative" val="1"/>
              </a:ext>
            </a:extLst>
          </p:cNvPr>
          <p:cNvSpPr/>
          <p:nvPr/>
        </p:nvSpPr>
        <p:spPr>
          <a:xfrm>
            <a:off x="1" y="-1"/>
            <a:ext cx="10809939" cy="5617255"/>
          </a:xfrm>
          <a:custGeom>
            <a:avLst/>
            <a:gdLst>
              <a:gd name="connsiteX0" fmla="*/ 0 w 10809939"/>
              <a:gd name="connsiteY0" fmla="*/ 0 h 5638868"/>
              <a:gd name="connsiteX1" fmla="*/ 10809939 w 10809939"/>
              <a:gd name="connsiteY1" fmla="*/ 0 h 5638868"/>
              <a:gd name="connsiteX2" fmla="*/ 10809939 w 10809939"/>
              <a:gd name="connsiteY2" fmla="*/ 5116914 h 5638868"/>
              <a:gd name="connsiteX3" fmla="*/ 10287986 w 10809939"/>
              <a:gd name="connsiteY3" fmla="*/ 5638868 h 5638868"/>
              <a:gd name="connsiteX4" fmla="*/ 0 w 10809939"/>
              <a:gd name="connsiteY4" fmla="*/ 5638868 h 563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9939" h="5638868">
                <a:moveTo>
                  <a:pt x="0" y="0"/>
                </a:moveTo>
                <a:lnTo>
                  <a:pt x="10809939" y="0"/>
                </a:lnTo>
                <a:lnTo>
                  <a:pt x="10809939" y="5116914"/>
                </a:lnTo>
                <a:cubicBezTo>
                  <a:pt x="10809939" y="5405181"/>
                  <a:pt x="10576253" y="5638868"/>
                  <a:pt x="10287986" y="5638868"/>
                </a:cubicBezTo>
                <a:lnTo>
                  <a:pt x="0" y="5638868"/>
                </a:lnTo>
                <a:close/>
              </a:path>
            </a:pathLst>
          </a:cu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297B7014-5970-11E5-11F0-6B902283689F}"/>
              </a:ext>
            </a:extLst>
          </p:cNvPr>
          <p:cNvSpPr>
            <a:spLocks noGrp="1"/>
          </p:cNvSpPr>
          <p:nvPr>
            <p:ph type="title" hasCustomPrompt="1"/>
          </p:nvPr>
        </p:nvSpPr>
        <p:spPr>
          <a:xfrm>
            <a:off x="2876765" y="4318612"/>
            <a:ext cx="7364515" cy="996027"/>
          </a:xfrm>
        </p:spPr>
        <p:txBody>
          <a:bodyPr anchor="ctr">
            <a:normAutofit/>
          </a:bodyPr>
          <a:lstStyle>
            <a:lvl1pPr algn="r">
              <a:lnSpc>
                <a:spcPct val="120000"/>
              </a:lnSpc>
              <a:defRPr sz="1400" b="0" spc="100" baseline="0">
                <a:latin typeface="+mn-lt"/>
              </a:defRPr>
            </a:lvl1pPr>
          </a:lstStyle>
          <a:p>
            <a:r>
              <a:rPr lang="en-US"/>
              <a:t>Quote Author</a:t>
            </a:r>
          </a:p>
        </p:txBody>
      </p:sp>
      <p:sp>
        <p:nvSpPr>
          <p:cNvPr id="7" name="Content Placeholder 6">
            <a:extLst>
              <a:ext uri="{FF2B5EF4-FFF2-40B4-BE49-F238E27FC236}">
                <a16:creationId xmlns:a16="http://schemas.microsoft.com/office/drawing/2014/main" id="{63EF4BD9-B936-0E90-F933-A03D5E185561}"/>
              </a:ext>
            </a:extLst>
          </p:cNvPr>
          <p:cNvSpPr>
            <a:spLocks noGrp="1"/>
          </p:cNvSpPr>
          <p:nvPr>
            <p:ph sz="quarter" idx="13" hasCustomPrompt="1"/>
          </p:nvPr>
        </p:nvSpPr>
        <p:spPr>
          <a:xfrm>
            <a:off x="768096" y="647700"/>
            <a:ext cx="9473184" cy="3670912"/>
          </a:xfrm>
        </p:spPr>
        <p:txBody>
          <a:bodyPr anchor="ctr">
            <a:normAutofit/>
          </a:bodyPr>
          <a:lstStyle>
            <a:lvl1pPr marL="137160" indent="-137160">
              <a:lnSpc>
                <a:spcPct val="100000"/>
              </a:lnSpc>
              <a:spcBef>
                <a:spcPts val="0"/>
              </a:spcBef>
              <a:buNone/>
              <a:defRPr sz="4800">
                <a:solidFill>
                  <a:schemeClr val="tx2"/>
                </a:solidFill>
                <a:latin typeface="+mj-lt"/>
              </a:defRPr>
            </a:lvl1pPr>
          </a:lstStyle>
          <a:p>
            <a:pPr lvl="0"/>
            <a:r>
              <a:rPr lang="en-US"/>
              <a:t>Click to edit Quote</a:t>
            </a:r>
          </a:p>
        </p:txBody>
      </p:sp>
      <p:sp>
        <p:nvSpPr>
          <p:cNvPr id="12" name="Footer Placeholder 11">
            <a:extLst>
              <a:ext uri="{FF2B5EF4-FFF2-40B4-BE49-F238E27FC236}">
                <a16:creationId xmlns:a16="http://schemas.microsoft.com/office/drawing/2014/main" id="{B68D110F-CED3-F33A-EDD7-57811187B5A8}"/>
              </a:ext>
            </a:extLst>
          </p:cNvPr>
          <p:cNvSpPr>
            <a:spLocks noGrp="1"/>
          </p:cNvSpPr>
          <p:nvPr>
            <p:ph type="ftr" sz="quarter" idx="15"/>
          </p:nvPr>
        </p:nvSpPr>
        <p:spPr/>
        <p:txBody>
          <a:bodyPr/>
          <a:lstStyle/>
          <a:p>
            <a:endParaRPr lang="en-US"/>
          </a:p>
        </p:txBody>
      </p:sp>
      <p:sp>
        <p:nvSpPr>
          <p:cNvPr id="11" name="Date Placeholder 10">
            <a:extLst>
              <a:ext uri="{FF2B5EF4-FFF2-40B4-BE49-F238E27FC236}">
                <a16:creationId xmlns:a16="http://schemas.microsoft.com/office/drawing/2014/main" id="{1BE1F328-2362-9468-2593-BAF90BE9CEB0}"/>
              </a:ext>
            </a:extLst>
          </p:cNvPr>
          <p:cNvSpPr>
            <a:spLocks noGrp="1"/>
          </p:cNvSpPr>
          <p:nvPr>
            <p:ph type="dt" sz="half" idx="14"/>
          </p:nvPr>
        </p:nvSpPr>
        <p:spPr/>
        <p:txBody>
          <a:bodyPr/>
          <a:lstStyle/>
          <a:p>
            <a:fld id="{D7E3ECEC-7E7B-4FB9-BAE8-5C10F12795EA}" type="datetimeFigureOut">
              <a:rPr lang="en-US" smtClean="0"/>
              <a:t>10/26/2025</a:t>
            </a:fld>
            <a:endParaRPr lang="en-US"/>
          </a:p>
        </p:txBody>
      </p:sp>
      <p:sp>
        <p:nvSpPr>
          <p:cNvPr id="13" name="Slide Number Placeholder 12">
            <a:extLst>
              <a:ext uri="{FF2B5EF4-FFF2-40B4-BE49-F238E27FC236}">
                <a16:creationId xmlns:a16="http://schemas.microsoft.com/office/drawing/2014/main" id="{DADE9A5F-3A0A-29A6-E008-BCCF7C3761BD}"/>
              </a:ext>
            </a:extLst>
          </p:cNvPr>
          <p:cNvSpPr>
            <a:spLocks noGrp="1"/>
          </p:cNvSpPr>
          <p:nvPr>
            <p:ph type="sldNum" sz="quarter" idx="16"/>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16124330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8096" y="822960"/>
            <a:ext cx="10706100" cy="674908"/>
          </a:xfrm>
        </p:spPr>
        <p:txBody>
          <a:bodyPr anchor="t"/>
          <a:lstStyle/>
          <a:p>
            <a:r>
              <a:rPr lang="en-US"/>
              <a:t>Click to edit Master title style</a:t>
            </a:r>
          </a:p>
        </p:txBody>
      </p:sp>
      <p:sp>
        <p:nvSpPr>
          <p:cNvPr id="4" name="Content Placeholder 3">
            <a:extLst>
              <a:ext uri="{FF2B5EF4-FFF2-40B4-BE49-F238E27FC236}">
                <a16:creationId xmlns:a16="http://schemas.microsoft.com/office/drawing/2014/main" id="{4B07B2D7-7718-3EA4-C727-BB98633A6739}"/>
              </a:ext>
            </a:extLst>
          </p:cNvPr>
          <p:cNvSpPr>
            <a:spLocks noGrp="1"/>
          </p:cNvSpPr>
          <p:nvPr>
            <p:ph sz="quarter" idx="15"/>
          </p:nvPr>
        </p:nvSpPr>
        <p:spPr>
          <a:xfrm>
            <a:off x="762000" y="1802352"/>
            <a:ext cx="5070020" cy="4293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EB1D51A5-7ABE-E37E-E3A4-3AF4A8448510}"/>
              </a:ext>
            </a:extLst>
          </p:cNvPr>
          <p:cNvSpPr>
            <a:spLocks noGrp="1"/>
          </p:cNvSpPr>
          <p:nvPr>
            <p:ph sz="quarter" idx="16"/>
          </p:nvPr>
        </p:nvSpPr>
        <p:spPr>
          <a:xfrm>
            <a:off x="6394099" y="1802352"/>
            <a:ext cx="5070021" cy="4293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7E3ECEC-7E7B-4FB9-BAE8-5C10F12795EA}" type="datetimeFigureOut">
              <a:rPr lang="en-US" smtClean="0"/>
              <a:t>10/26/2025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79219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Picture 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09600" y="5202936"/>
            <a:ext cx="10858500" cy="850392"/>
          </a:xfrm>
        </p:spPr>
        <p:txBody>
          <a:bodyPr vert="horz" lIns="91440" tIns="45720" rIns="91440" bIns="45720" rtlCol="0" anchor="b">
            <a:normAutofit/>
          </a:bodyPr>
          <a:lstStyle>
            <a:lvl1pPr>
              <a:lnSpc>
                <a:spcPct val="90000"/>
              </a:lnSpc>
              <a:defRPr lang="en-US" sz="3600" dirty="0">
                <a:solidFill>
                  <a:schemeClr val="tx2"/>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09600" y="5980176"/>
            <a:ext cx="10858500" cy="419100"/>
          </a:xfrm>
        </p:spPr>
        <p:txBody>
          <a:bodyPr vert="horz" lIns="91440" tIns="45720" rIns="91440" bIns="45720" rtlCol="0" anchor="ctr">
            <a:normAutofit/>
          </a:bodyPr>
          <a:lstStyle>
            <a:lvl1pPr marL="0" indent="0">
              <a:buNone/>
              <a:defRPr lang="en-US" dirty="0">
                <a:solidFill>
                  <a:schemeClr val="tx2"/>
                </a:solidFill>
              </a:defRPr>
            </a:lvl1pPr>
          </a:lstStyle>
          <a:p>
            <a:pPr lvl="0"/>
            <a:r>
              <a:rPr lang="en-US"/>
              <a:t>Click to edit Master subtitle style</a:t>
            </a:r>
          </a:p>
        </p:txBody>
      </p:sp>
      <p:sp>
        <p:nvSpPr>
          <p:cNvPr id="9" name="Picture Placeholder 7">
            <a:extLst>
              <a:ext uri="{FF2B5EF4-FFF2-40B4-BE49-F238E27FC236}">
                <a16:creationId xmlns:a16="http://schemas.microsoft.com/office/drawing/2014/main" id="{5E742D34-DBD4-0DEA-071F-32C82E7EB45A}"/>
              </a:ext>
            </a:extLst>
          </p:cNvPr>
          <p:cNvSpPr>
            <a:spLocks noGrp="1"/>
          </p:cNvSpPr>
          <p:nvPr>
            <p:ph type="pic" sz="quarter" idx="13" hasCustomPrompt="1"/>
          </p:nvPr>
        </p:nvSpPr>
        <p:spPr>
          <a:xfrm>
            <a:off x="0" y="0"/>
            <a:ext cx="11468100" cy="5018448"/>
          </a:xfrm>
          <a:custGeom>
            <a:avLst/>
            <a:gdLst>
              <a:gd name="connsiteX0" fmla="*/ 0 w 11468100"/>
              <a:gd name="connsiteY0" fmla="*/ 0 h 5091600"/>
              <a:gd name="connsiteX1" fmla="*/ 11468100 w 11468100"/>
              <a:gd name="connsiteY1" fmla="*/ 0 h 5091600"/>
              <a:gd name="connsiteX2" fmla="*/ 11468100 w 11468100"/>
              <a:gd name="connsiteY2" fmla="*/ 4590078 h 5091600"/>
              <a:gd name="connsiteX3" fmla="*/ 10966578 w 11468100"/>
              <a:gd name="connsiteY3" fmla="*/ 5091600 h 5091600"/>
              <a:gd name="connsiteX4" fmla="*/ 0 w 11468100"/>
              <a:gd name="connsiteY4" fmla="*/ 5091600 h 509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8100" h="5091600">
                <a:moveTo>
                  <a:pt x="0" y="0"/>
                </a:moveTo>
                <a:lnTo>
                  <a:pt x="11468100" y="0"/>
                </a:lnTo>
                <a:lnTo>
                  <a:pt x="11468100" y="4590078"/>
                </a:lnTo>
                <a:cubicBezTo>
                  <a:pt x="11468100" y="4867061"/>
                  <a:pt x="11243561" y="5091600"/>
                  <a:pt x="10966578" y="5091600"/>
                </a:cubicBezTo>
                <a:lnTo>
                  <a:pt x="0" y="5091600"/>
                </a:lnTo>
                <a:close/>
              </a:path>
            </a:pathLst>
          </a:custGeom>
          <a:blipFill dpi="0" rotWithShape="1">
            <a:blip r:embed="rId2">
              <a:alphaModFix amt="75000"/>
            </a:blip>
            <a:srcRect/>
            <a:stretch>
              <a:fillRect/>
            </a:stretch>
          </a:blipFill>
        </p:spPr>
        <p:txBody>
          <a:bodyPr wrap="square">
            <a:noAutofit/>
          </a:bodyPr>
          <a:lstStyle>
            <a:lvl1pPr marL="0" indent="0">
              <a:buNone/>
              <a:defRPr/>
            </a:lvl1pPr>
          </a:lstStyle>
          <a:p>
            <a:r>
              <a:rPr lang="en-US"/>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609600" y="6629400"/>
            <a:ext cx="2805405" cy="228600"/>
          </a:xfrm>
        </p:spPr>
        <p:txBody>
          <a:bodyPr/>
          <a:lstStyle>
            <a:lvl1pPr>
              <a:defRPr>
                <a:solidFill>
                  <a:schemeClr val="tx2"/>
                </a:solidFill>
                <a:effectLst/>
              </a:defRPr>
            </a:lvl1p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611240" y="6629400"/>
            <a:ext cx="2376928" cy="228600"/>
          </a:xfrm>
        </p:spPr>
        <p:txBody>
          <a:bodyPr/>
          <a:lstStyle>
            <a:lvl1pPr>
              <a:defRPr>
                <a:solidFill>
                  <a:schemeClr val="tx2"/>
                </a:solidFill>
                <a:effectLst/>
              </a:defRPr>
            </a:lvl1pPr>
          </a:lstStyle>
          <a:p>
            <a:fld id="{D7E3ECEC-7E7B-4FB9-BAE8-5C10F12795EA}" type="datetimeFigureOut">
              <a:rPr lang="en-US" smtClean="0"/>
              <a:t>10/26/2025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153193" y="6629400"/>
            <a:ext cx="429207" cy="228600"/>
          </a:xfrm>
        </p:spPr>
        <p:txBody>
          <a:bodyPr/>
          <a:lstStyle>
            <a:lvl1pPr>
              <a:defRPr>
                <a:solidFill>
                  <a:schemeClr val="tx2"/>
                </a:solidFill>
                <a:effectLst/>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36236645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770626" y="822960"/>
            <a:ext cx="10697475" cy="550367"/>
          </a:xfrm>
        </p:spPr>
        <p:txBody>
          <a:bodyPr anchor="t"/>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765379" y="1380744"/>
            <a:ext cx="5086659" cy="559834"/>
          </a:xfrm>
        </p:spPr>
        <p:txBody>
          <a:bodyPr anchor="b">
            <a:normAutofit/>
          </a:bodyPr>
          <a:lstStyle>
            <a:lvl1pPr marL="0" indent="0">
              <a:lnSpc>
                <a:spcPct val="90000"/>
              </a:lnSpc>
              <a:buNone/>
              <a:defRPr sz="16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E49B3C-8832-0263-2ACE-16444014FC2C}"/>
              </a:ext>
            </a:extLst>
          </p:cNvPr>
          <p:cNvSpPr>
            <a:spLocks noGrp="1"/>
          </p:cNvSpPr>
          <p:nvPr>
            <p:ph sz="quarter" idx="15"/>
          </p:nvPr>
        </p:nvSpPr>
        <p:spPr>
          <a:xfrm>
            <a:off x="765825" y="2020888"/>
            <a:ext cx="5086349" cy="4227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382512" y="1380744"/>
            <a:ext cx="5086659" cy="559834"/>
          </a:xfrm>
        </p:spPr>
        <p:txBody>
          <a:bodyPr anchor="b">
            <a:normAutofit/>
          </a:bodyPr>
          <a:lstStyle>
            <a:lvl1pPr marL="0" indent="0">
              <a:lnSpc>
                <a:spcPct val="90000"/>
              </a:lnSpc>
              <a:buNone/>
              <a:defRPr sz="16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a:extLst>
              <a:ext uri="{FF2B5EF4-FFF2-40B4-BE49-F238E27FC236}">
                <a16:creationId xmlns:a16="http://schemas.microsoft.com/office/drawing/2014/main" id="{F5D88C15-4359-3F27-9B17-CB9581414F72}"/>
              </a:ext>
            </a:extLst>
          </p:cNvPr>
          <p:cNvSpPr>
            <a:spLocks noGrp="1"/>
          </p:cNvSpPr>
          <p:nvPr>
            <p:ph sz="quarter" idx="16"/>
          </p:nvPr>
        </p:nvSpPr>
        <p:spPr>
          <a:xfrm>
            <a:off x="6381751" y="2020888"/>
            <a:ext cx="5086350" cy="4227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D7E3ECEC-7E7B-4FB9-BAE8-5C10F12795EA}" type="datetimeFigureOut">
              <a:rPr lang="en-US" smtClean="0"/>
              <a:t>10/26/2025</a:t>
            </a:fld>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34432967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770626" y="822960"/>
            <a:ext cx="10698480" cy="828594"/>
          </a:xfrm>
        </p:spPr>
        <p:txBody>
          <a:bodyPr anchor="t"/>
          <a:lstStyle/>
          <a:p>
            <a:r>
              <a:rPr lang="en-US"/>
              <a:t>Click to edit Master title style</a:t>
            </a:r>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D7E3ECEC-7E7B-4FB9-BAE8-5C10F12795EA}" type="datetimeFigureOut">
              <a:rPr lang="en-US" smtClean="0"/>
              <a:t>10/26/2025</a:t>
            </a:fld>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34566478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D7E3ECEC-7E7B-4FB9-BAE8-5C10F12795EA}" type="datetimeFigureOut">
              <a:rPr lang="en-US" smtClean="0"/>
              <a:t>10/26/2025</a:t>
            </a:fld>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3068622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768096" y="822960"/>
            <a:ext cx="3195484" cy="1504164"/>
          </a:xfrm>
        </p:spPr>
        <p:txBody>
          <a:bodyPr anchor="t">
            <a:normAutofit/>
          </a:bodyPr>
          <a:lstStyle>
            <a:lvl1pPr>
              <a:defRPr sz="2400"/>
            </a:lvl1pPr>
          </a:lstStyle>
          <a:p>
            <a:r>
              <a:rPr lang="en-US"/>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768096" y="2311121"/>
            <a:ext cx="3195484" cy="3784879"/>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4899805" y="836762"/>
            <a:ext cx="6568296" cy="525923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D7E3ECEC-7E7B-4FB9-BAE8-5C10F12795EA}" type="datetimeFigureOut">
              <a:rPr lang="en-US" smtClean="0"/>
              <a:t>10/26/2025</a:t>
            </a:fld>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34058873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772091" y="822960"/>
            <a:ext cx="3041598" cy="1968931"/>
          </a:xfrm>
        </p:spPr>
        <p:txBody>
          <a:bodyPr anchor="t">
            <a:normAutofit/>
          </a:bodyPr>
          <a:lstStyle>
            <a:lvl1pPr>
              <a:defRPr sz="2400"/>
            </a:lvl1pPr>
          </a:lstStyle>
          <a:p>
            <a:r>
              <a:rPr lang="en-US"/>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768096" y="3147059"/>
            <a:ext cx="3041597" cy="2762035"/>
          </a:xfrm>
        </p:spPr>
        <p:txBody>
          <a:bodyPr vert="horz" lIns="91440" tIns="45720" rIns="91440" bIns="45720" rtlCol="0" anchor="b">
            <a:normAutofit/>
          </a:bodyPr>
          <a:lstStyle>
            <a:lvl1pPr marL="0" indent="0">
              <a:buNone/>
              <a:defRPr lang="en-US" sz="1600" dirty="0"/>
            </a:lvl1pPr>
          </a:lstStyle>
          <a:p>
            <a:pPr lvl="0"/>
            <a:r>
              <a:rPr lang="en-US"/>
              <a:t>Click to edit Master text styles</a:t>
            </a:r>
          </a:p>
        </p:txBody>
      </p:sp>
      <p:sp>
        <p:nvSpPr>
          <p:cNvPr id="9" name="Picture Placeholder 9">
            <a:extLst>
              <a:ext uri="{FF2B5EF4-FFF2-40B4-BE49-F238E27FC236}">
                <a16:creationId xmlns:a16="http://schemas.microsoft.com/office/drawing/2014/main" id="{75E80A04-FEAF-D5E8-F208-D79F5852407B}"/>
              </a:ext>
            </a:extLst>
          </p:cNvPr>
          <p:cNvSpPr>
            <a:spLocks noGrp="1"/>
          </p:cNvSpPr>
          <p:nvPr>
            <p:ph type="pic" sz="quarter" idx="13" hasCustomPrompt="1"/>
          </p:nvPr>
        </p:nvSpPr>
        <p:spPr>
          <a:xfrm>
            <a:off x="4502844" y="0"/>
            <a:ext cx="7689157" cy="6096000"/>
          </a:xfrm>
          <a:custGeom>
            <a:avLst/>
            <a:gdLst>
              <a:gd name="connsiteX0" fmla="*/ 0 w 7689157"/>
              <a:gd name="connsiteY0" fmla="*/ 0 h 6096000"/>
              <a:gd name="connsiteX1" fmla="*/ 7689157 w 7689157"/>
              <a:gd name="connsiteY1" fmla="*/ 0 h 6096000"/>
              <a:gd name="connsiteX2" fmla="*/ 7689157 w 7689157"/>
              <a:gd name="connsiteY2" fmla="*/ 6096000 h 6096000"/>
              <a:gd name="connsiteX3" fmla="*/ 501522 w 7689157"/>
              <a:gd name="connsiteY3" fmla="*/ 6096000 h 6096000"/>
              <a:gd name="connsiteX4" fmla="*/ 0 w 7689157"/>
              <a:gd name="connsiteY4" fmla="*/ 5594478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157" h="6096000">
                <a:moveTo>
                  <a:pt x="0" y="0"/>
                </a:moveTo>
                <a:lnTo>
                  <a:pt x="7689157" y="0"/>
                </a:lnTo>
                <a:lnTo>
                  <a:pt x="7689157" y="6096000"/>
                </a:lnTo>
                <a:lnTo>
                  <a:pt x="501522" y="6096000"/>
                </a:lnTo>
                <a:cubicBezTo>
                  <a:pt x="224539" y="6096000"/>
                  <a:pt x="0" y="5871461"/>
                  <a:pt x="0" y="5594478"/>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a:t> </a:t>
            </a:r>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D7E3ECEC-7E7B-4FB9-BAE8-5C10F12795EA}" type="datetimeFigureOut">
              <a:rPr lang="en-US" smtClean="0"/>
              <a:t>10/26/2025</a:t>
            </a:fld>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15806473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clusion">
    <p:bg>
      <p:bgRef idx="1001">
        <a:schemeClr val="bg2"/>
      </p:bgRef>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6492530-7F0F-7B93-27A9-6F68FAF54390}"/>
              </a:ext>
              <a:ext uri="{C183D7F6-B498-43B3-948B-1728B52AA6E4}">
                <adec:decorative xmlns:adec="http://schemas.microsoft.com/office/drawing/2017/decorative" val="1"/>
              </a:ext>
            </a:extLst>
          </p:cNvPr>
          <p:cNvSpPr/>
          <p:nvPr/>
        </p:nvSpPr>
        <p:spPr>
          <a:xfrm rot="10800000">
            <a:off x="762000" y="2880691"/>
            <a:ext cx="11430000" cy="3977309"/>
          </a:xfrm>
          <a:custGeom>
            <a:avLst/>
            <a:gdLst>
              <a:gd name="connsiteX0" fmla="*/ 0 w 11468099"/>
              <a:gd name="connsiteY0" fmla="*/ 4053508 h 4053508"/>
              <a:gd name="connsiteX1" fmla="*/ 10946146 w 11468099"/>
              <a:gd name="connsiteY1" fmla="*/ 4043963 h 4053508"/>
              <a:gd name="connsiteX2" fmla="*/ 11468099 w 11468099"/>
              <a:gd name="connsiteY2" fmla="*/ 3522009 h 4053508"/>
              <a:gd name="connsiteX3" fmla="*/ 11468099 w 11468099"/>
              <a:gd name="connsiteY3" fmla="*/ 0 h 4053508"/>
              <a:gd name="connsiteX4" fmla="*/ 0 w 11468099"/>
              <a:gd name="connsiteY4" fmla="*/ 0 h 4053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8099" h="4053508">
                <a:moveTo>
                  <a:pt x="0" y="4053508"/>
                </a:moveTo>
                <a:lnTo>
                  <a:pt x="10946146" y="4043963"/>
                </a:lnTo>
                <a:cubicBezTo>
                  <a:pt x="11234413" y="4043963"/>
                  <a:pt x="11468099" y="3810276"/>
                  <a:pt x="11468099" y="3522009"/>
                </a:cubicBezTo>
                <a:lnTo>
                  <a:pt x="11468099" y="0"/>
                </a:lnTo>
                <a:lnTo>
                  <a:pt x="0" y="0"/>
                </a:lnTo>
                <a:close/>
              </a:path>
            </a:pathLst>
          </a:custGeom>
          <a:solidFill>
            <a:schemeClr val="bg1"/>
          </a:solidFill>
          <a:ln w="254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87800" y="190500"/>
            <a:ext cx="11843238" cy="2057400"/>
          </a:xfrm>
        </p:spPr>
        <p:txBody>
          <a:bodyPr anchor="t">
            <a:noAutofit/>
          </a:bodyPr>
          <a:lstStyle>
            <a:lvl1pPr>
              <a:defRPr sz="8800">
                <a:solidFill>
                  <a:schemeClr val="accent1"/>
                </a:solidFill>
              </a:defRPr>
            </a:lvl1pPr>
          </a:lstStyle>
          <a:p>
            <a:r>
              <a:rPr lang="en-US"/>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1398813" y="3505199"/>
            <a:ext cx="10044665" cy="2667000"/>
          </a:xfrm>
        </p:spPr>
        <p:txBody>
          <a:bodyPr vert="horz" lIns="91440" tIns="45720" rIns="91440" bIns="45720" rtlCol="0">
            <a:normAutofit/>
          </a:bodyPr>
          <a:lstStyle>
            <a:lvl1pPr marL="0" indent="0">
              <a:buNone/>
              <a:defRPr lang="en-US" sz="1400" dirty="0"/>
            </a:lvl1pPr>
            <a:lvl2pPr marL="228600" indent="0">
              <a:buNone/>
              <a:defRPr lang="en-US" sz="1400" dirty="0"/>
            </a:lvl2pPr>
            <a:lvl3pPr marL="457200" indent="0">
              <a:buNone/>
              <a:defRPr lang="en-US" sz="1200" dirty="0"/>
            </a:lvl3pPr>
            <a:lvl4pPr marL="685800" indent="0">
              <a:buNone/>
              <a:defRPr lang="en-US" sz="1200" dirty="0"/>
            </a:lvl4pPr>
            <a:lvl5pPr marL="914400" indent="0">
              <a:buNone/>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1398813" y="6329172"/>
            <a:ext cx="2816835" cy="338328"/>
          </a:xfrm>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7E3ECEC-7E7B-4FB9-BAE8-5C10F12795EA}" type="datetimeFigureOut">
              <a:rPr lang="en-US" smtClean="0"/>
              <a:t>10/26/2025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536436276"/>
      </p:ext>
    </p:extLst>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nclusion 2">
    <p:bg>
      <p:bgRef idx="1001">
        <a:schemeClr val="bg2"/>
      </p:bgRef>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B07D4EEB-8B0C-3EA1-DB0C-896A8F0C8621}"/>
              </a:ext>
              <a:ext uri="{C183D7F6-B498-43B3-948B-1728B52AA6E4}">
                <adec:decorative xmlns:adec="http://schemas.microsoft.com/office/drawing/2017/decorative" val="1"/>
              </a:ext>
            </a:extLst>
          </p:cNvPr>
          <p:cNvSpPr/>
          <p:nvPr/>
        </p:nvSpPr>
        <p:spPr>
          <a:xfrm rot="10800000">
            <a:off x="2677737" y="2952545"/>
            <a:ext cx="9514262" cy="3905455"/>
          </a:xfrm>
          <a:custGeom>
            <a:avLst/>
            <a:gdLst>
              <a:gd name="connsiteX0" fmla="*/ 0 w 9514262"/>
              <a:gd name="connsiteY0" fmla="*/ 3905455 h 3905455"/>
              <a:gd name="connsiteX1" fmla="*/ 0 w 9514262"/>
              <a:gd name="connsiteY1" fmla="*/ 0 h 3905455"/>
              <a:gd name="connsiteX2" fmla="*/ 9514262 w 9514262"/>
              <a:gd name="connsiteY2" fmla="*/ 0 h 3905455"/>
              <a:gd name="connsiteX3" fmla="*/ 9514262 w 9514262"/>
              <a:gd name="connsiteY3" fmla="*/ 3375660 h 3905455"/>
              <a:gd name="connsiteX4" fmla="*/ 8992309 w 9514262"/>
              <a:gd name="connsiteY4" fmla="*/ 3897614 h 390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4262" h="3905455">
                <a:moveTo>
                  <a:pt x="0" y="3905455"/>
                </a:moveTo>
                <a:lnTo>
                  <a:pt x="0" y="0"/>
                </a:lnTo>
                <a:lnTo>
                  <a:pt x="9514262" y="0"/>
                </a:lnTo>
                <a:lnTo>
                  <a:pt x="9514262" y="3375660"/>
                </a:lnTo>
                <a:cubicBezTo>
                  <a:pt x="9514262" y="3663927"/>
                  <a:pt x="9280576" y="3897614"/>
                  <a:pt x="8992309" y="3897614"/>
                </a:cubicBezTo>
                <a:close/>
              </a:path>
            </a:pathLst>
          </a:custGeom>
          <a:solidFill>
            <a:schemeClr val="bg1"/>
          </a:solidFill>
          <a:ln w="254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73373" y="190500"/>
            <a:ext cx="10573396" cy="2475644"/>
          </a:xfrm>
        </p:spPr>
        <p:txBody>
          <a:bodyPr anchor="t">
            <a:noAutofit/>
          </a:bodyPr>
          <a:lstStyle>
            <a:lvl1pPr>
              <a:defRPr sz="8800">
                <a:solidFill>
                  <a:schemeClr val="accent1"/>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3493213" y="3810000"/>
            <a:ext cx="6976154" cy="1676400"/>
          </a:xfrm>
        </p:spPr>
        <p:txBody>
          <a:bodyPr vert="horz" lIns="91440" tIns="45720" rIns="91440" bIns="45720" rtlCol="0">
            <a:normAutofit/>
          </a:bodyPr>
          <a:lstStyle>
            <a:lvl1pPr marL="0" indent="0">
              <a:buNone/>
              <a:defRPr lang="en-US" sz="1600" dirty="0"/>
            </a:lvl1pPr>
            <a:lvl2pPr marL="228600" indent="0">
              <a:buNone/>
              <a:defRPr lang="en-US" sz="1400" dirty="0"/>
            </a:lvl2pPr>
            <a:lvl3pPr marL="457200" indent="0">
              <a:buNone/>
              <a:defRPr lang="en-US" sz="1200" dirty="0"/>
            </a:lvl3pPr>
            <a:lvl4pPr marL="685800" indent="0">
              <a:buNone/>
              <a:defRPr lang="en-US" sz="1200" dirty="0"/>
            </a:lvl4pPr>
            <a:lvl5pPr marL="914400" indent="0">
              <a:buNone/>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7E3ECEC-7E7B-4FB9-BAE8-5C10F12795EA}" type="datetimeFigureOut">
              <a:rPr lang="en-US" smtClean="0"/>
              <a:t>10/26/2025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62354616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32345" y="250257"/>
            <a:ext cx="9692640" cy="4602845"/>
          </a:xfrm>
        </p:spPr>
        <p:txBody>
          <a:bodyPr vert="horz" lIns="91440" tIns="45720" rIns="91440" bIns="45720" rtlCol="0" anchor="t">
            <a:normAutofit/>
          </a:bodyPr>
          <a:lstStyle>
            <a:lvl1pPr>
              <a:lnSpc>
                <a:spcPct val="90000"/>
              </a:lnSpc>
              <a:defRPr lang="en-US" sz="8000" dirty="0">
                <a:solidFill>
                  <a:schemeClr val="tx2"/>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61999" y="5053094"/>
            <a:ext cx="5253789" cy="847192"/>
          </a:xfrm>
        </p:spPr>
        <p:txBody>
          <a:bodyPr vert="horz" lIns="91440" tIns="45720" rIns="91440" bIns="45720" rtlCol="0" anchor="b">
            <a:normAutofit/>
          </a:bodyPr>
          <a:lstStyle>
            <a:lvl1pPr marL="0" indent="0">
              <a:buNone/>
              <a:defRPr lang="en-US" sz="1600" dirty="0">
                <a:solidFill>
                  <a:schemeClr val="tx2"/>
                </a:solidFill>
              </a:defRPr>
            </a:lvl1pPr>
          </a:lstStyle>
          <a:p>
            <a:pPr lvl="0"/>
            <a:r>
              <a:rPr lang="en-US"/>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D7E3ECEC-7E7B-4FB9-BAE8-5C10F12795EA}" type="datetimeFigureOut">
              <a:rPr lang="en-US" smtClean="0"/>
              <a:t>10/26/2025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185874937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560321" y="1904300"/>
            <a:ext cx="7084194" cy="2353755"/>
          </a:xfrm>
        </p:spPr>
        <p:txBody>
          <a:bodyPr anchor="ctr">
            <a:normAutofit/>
          </a:bodyPr>
          <a:lstStyle>
            <a:lvl1pPr algn="ctr">
              <a:lnSpc>
                <a:spcPct val="80000"/>
              </a:lnSpc>
              <a:defRPr sz="60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262965" y="4597167"/>
            <a:ext cx="5678905" cy="1082180"/>
          </a:xfrm>
        </p:spPr>
        <p:txBody>
          <a:bodyPr anchor="t">
            <a:normAutofit/>
          </a:bodyPr>
          <a:lstStyle>
            <a:lvl1pPr marL="0" indent="0" algn="ctr">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D7E3ECEC-7E7B-4FB9-BAE8-5C10F12795EA}" type="datetimeFigureOut">
              <a:rPr lang="en-US" smtClean="0"/>
              <a:t>10/26/2025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247417243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3">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 y="131670"/>
            <a:ext cx="12120283" cy="5093208"/>
          </a:xfrm>
        </p:spPr>
        <p:txBody>
          <a:bodyPr vert="horz" lIns="91440" tIns="45720" rIns="91440" bIns="45720" rtlCol="0" anchor="t">
            <a:normAutofit/>
          </a:bodyPr>
          <a:lstStyle>
            <a:lvl1pPr>
              <a:lnSpc>
                <a:spcPct val="85000"/>
              </a:lnSpc>
              <a:defRPr lang="en-US" sz="12500" spc="-50" baseline="0" dirty="0">
                <a:solidFill>
                  <a:schemeClr val="tx2"/>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62000" y="5356548"/>
            <a:ext cx="6414887" cy="748417"/>
          </a:xfrm>
        </p:spPr>
        <p:txBody>
          <a:bodyPr vert="horz" lIns="91440" tIns="45720" rIns="91440" bIns="45720" rtlCol="0" anchor="ctr">
            <a:normAutofit/>
          </a:bodyPr>
          <a:lstStyle>
            <a:lvl1pPr marL="0" indent="0">
              <a:buNone/>
              <a:defRPr lang="en-US" sz="1600" dirty="0">
                <a:solidFill>
                  <a:schemeClr val="tx2"/>
                </a:solidFill>
              </a:defRPr>
            </a:lvl1pPr>
          </a:lstStyle>
          <a:p>
            <a:pPr lvl="0"/>
            <a:r>
              <a:rPr lang="en-US"/>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D7E3ECEC-7E7B-4FB9-BAE8-5C10F12795EA}" type="datetimeFigureOut">
              <a:rPr lang="en-US" smtClean="0"/>
              <a:t>10/26/2025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25566482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27A12A6-507C-2714-2F24-09ADE11584C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3">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92EA34-13CC-54C1-DE3D-4F1D5D55C9A7}"/>
              </a:ext>
            </a:extLst>
          </p:cNvPr>
          <p:cNvSpPr>
            <a:spLocks noGrp="1"/>
          </p:cNvSpPr>
          <p:nvPr>
            <p:ph type="title"/>
          </p:nvPr>
        </p:nvSpPr>
        <p:spPr>
          <a:xfrm>
            <a:off x="213702" y="1940943"/>
            <a:ext cx="8771340" cy="4917058"/>
          </a:xfrm>
        </p:spPr>
        <p:txBody>
          <a:bodyPr anchor="b">
            <a:normAutofit/>
          </a:bodyPr>
          <a:lstStyle>
            <a:lvl1pPr>
              <a:lnSpc>
                <a:spcPct val="90000"/>
              </a:lnSpc>
              <a:defRPr sz="7000">
                <a:solidFill>
                  <a:schemeClr val="accent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9F1849E7-8E94-3B02-239C-AAB481596BFD}"/>
              </a:ext>
            </a:extLst>
          </p:cNvPr>
          <p:cNvSpPr>
            <a:spLocks noGrp="1"/>
          </p:cNvSpPr>
          <p:nvPr>
            <p:ph type="ftr" sz="quarter" idx="11"/>
          </p:nvPr>
        </p:nvSpPr>
        <p:spPr>
          <a:xfrm>
            <a:off x="762000" y="64008"/>
            <a:ext cx="2816835" cy="338328"/>
          </a:xfrm>
        </p:spPr>
        <p:txBody>
          <a:bodyPr/>
          <a:lstStyle>
            <a:lvl1pPr>
              <a:defRPr>
                <a:solidFill>
                  <a:schemeClr val="accent1"/>
                </a:solidFill>
              </a:defRPr>
            </a:lvl1pPr>
          </a:lstStyle>
          <a:p>
            <a:endParaRPr lang="en-US"/>
          </a:p>
        </p:txBody>
      </p:sp>
      <p:sp>
        <p:nvSpPr>
          <p:cNvPr id="4" name="Date Placeholder 3">
            <a:extLst>
              <a:ext uri="{FF2B5EF4-FFF2-40B4-BE49-F238E27FC236}">
                <a16:creationId xmlns:a16="http://schemas.microsoft.com/office/drawing/2014/main" id="{8F845713-EE4C-7615-B812-531C14CF0CA2}"/>
              </a:ext>
            </a:extLst>
          </p:cNvPr>
          <p:cNvSpPr>
            <a:spLocks noGrp="1"/>
          </p:cNvSpPr>
          <p:nvPr>
            <p:ph type="dt" sz="half" idx="10"/>
          </p:nvPr>
        </p:nvSpPr>
        <p:spPr>
          <a:xfrm>
            <a:off x="9290304" y="64008"/>
            <a:ext cx="1612674" cy="338328"/>
          </a:xfrm>
        </p:spPr>
        <p:txBody>
          <a:bodyPr/>
          <a:lstStyle>
            <a:lvl1pPr>
              <a:defRPr>
                <a:solidFill>
                  <a:schemeClr val="accent1"/>
                </a:solidFill>
              </a:defRPr>
            </a:lvl1pPr>
          </a:lstStyle>
          <a:p>
            <a:fld id="{D7E3ECEC-7E7B-4FB9-BAE8-5C10F12795EA}" type="datetimeFigureOut">
              <a:rPr lang="en-US" smtClean="0"/>
              <a:t>10/26/2025</a:t>
            </a:fld>
            <a:endParaRPr lang="en-US"/>
          </a:p>
        </p:txBody>
      </p:sp>
      <p:sp>
        <p:nvSpPr>
          <p:cNvPr id="6" name="Slide Number Placeholder 5">
            <a:extLst>
              <a:ext uri="{FF2B5EF4-FFF2-40B4-BE49-F238E27FC236}">
                <a16:creationId xmlns:a16="http://schemas.microsoft.com/office/drawing/2014/main" id="{70644BD7-C050-D052-8408-65ADAAF674FF}"/>
              </a:ext>
            </a:extLst>
          </p:cNvPr>
          <p:cNvSpPr>
            <a:spLocks noGrp="1"/>
          </p:cNvSpPr>
          <p:nvPr>
            <p:ph type="sldNum" sz="quarter" idx="12"/>
          </p:nvPr>
        </p:nvSpPr>
        <p:spPr>
          <a:xfrm>
            <a:off x="11055096" y="64008"/>
            <a:ext cx="457200" cy="338328"/>
          </a:xfrm>
        </p:spPr>
        <p:txBody>
          <a:bodyPr/>
          <a:lstStyle>
            <a:lvl1pPr>
              <a:defRPr>
                <a:solidFill>
                  <a:schemeClr val="accent1"/>
                </a:solidFill>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117831167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772090" y="825747"/>
            <a:ext cx="10696010" cy="618803"/>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774654" y="1506872"/>
            <a:ext cx="10693446" cy="45891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772090" y="6329172"/>
            <a:ext cx="2816835" cy="338328"/>
          </a:xfrm>
          <a:prstGeom prst="rect">
            <a:avLst/>
          </a:prstGeom>
        </p:spPr>
        <p:txBody>
          <a:bodyPr vert="horz" lIns="91440" tIns="45720" rIns="91440" bIns="45720" rtlCol="0" anchor="ctr"/>
          <a:lstStyle>
            <a:lvl1pPr algn="l">
              <a:defRPr sz="750" cap="all" spc="0" baseline="0">
                <a:solidFill>
                  <a:schemeClr val="tx1"/>
                </a:solidFill>
              </a:defRPr>
            </a:lvl1pPr>
          </a:lstStyle>
          <a:p>
            <a:endParaRPr lang="en-US"/>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9291411" y="6329172"/>
            <a:ext cx="1612674" cy="338328"/>
          </a:xfrm>
          <a:prstGeom prst="rect">
            <a:avLst/>
          </a:prstGeom>
        </p:spPr>
        <p:txBody>
          <a:bodyPr vert="horz" lIns="91440" tIns="45720" rIns="91440" bIns="45720" rtlCol="0" anchor="ctr"/>
          <a:lstStyle>
            <a:lvl1pPr algn="r">
              <a:defRPr sz="750">
                <a:solidFill>
                  <a:schemeClr val="tx1"/>
                </a:solidFill>
              </a:defRPr>
            </a:lvl1pPr>
          </a:lstStyle>
          <a:p>
            <a:fld id="{D7E3ECEC-7E7B-4FB9-BAE8-5C10F12795EA}" type="datetimeFigureOut">
              <a:rPr lang="en-US" smtClean="0"/>
              <a:t>10/26/2025</a:t>
            </a:fld>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050742" y="6329172"/>
            <a:ext cx="457200" cy="338328"/>
          </a:xfrm>
          <a:prstGeom prst="rect">
            <a:avLst/>
          </a:prstGeom>
        </p:spPr>
        <p:txBody>
          <a:bodyPr vert="horz" lIns="91440" tIns="45720" rIns="91440" bIns="45720" rtlCol="0" anchor="ctr"/>
          <a:lstStyle>
            <a:lvl1pPr algn="r">
              <a:defRPr sz="750">
                <a:solidFill>
                  <a:schemeClr val="tx1"/>
                </a:solidFill>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1644491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Lst>
  <p:txStyles>
    <p:titleStyle>
      <a:lvl1pPr algn="l" defTabSz="914400" rtl="0" eaLnBrk="1" latinLnBrk="0" hangingPunct="1">
        <a:lnSpc>
          <a:spcPct val="95000"/>
        </a:lnSpc>
        <a:spcBef>
          <a:spcPct val="0"/>
        </a:spcBef>
        <a:buNone/>
        <a:defRPr sz="2500" b="0" kern="1200" cap="all" baseline="0">
          <a:solidFill>
            <a:schemeClr val="tx1"/>
          </a:solidFill>
          <a:latin typeface="+mj-lt"/>
          <a:ea typeface="+mj-ea"/>
          <a:cs typeface="+mj-cs"/>
        </a:defRPr>
      </a:lvl1pPr>
    </p:titleStyle>
    <p:bodyStyle>
      <a:lvl1pPr marL="285750" indent="-28575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n-lt"/>
          <a:ea typeface="+mn-ea"/>
          <a:cs typeface="+mn-cs"/>
        </a:defRPr>
      </a:lvl1pPr>
      <a:lvl2pPr marL="400050" indent="-17145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2pPr>
      <a:lvl3pPr marL="628650" indent="-17145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57250" indent="-17145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085850" indent="-17145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480">
          <p15:clr>
            <a:srgbClr val="F26B43"/>
          </p15:clr>
        </p15:guide>
        <p15:guide id="8" pos="7224">
          <p15:clr>
            <a:srgbClr val="F26B43"/>
          </p15:clr>
        </p15:guide>
        <p15:guide id="9" orient="horz" pos="3840">
          <p15:clr>
            <a:srgbClr val="F26B43"/>
          </p15:clr>
        </p15:guide>
        <p15:guide id="10" orient="horz" pos="2160">
          <p15:clr>
            <a:srgbClr val="F26B43"/>
          </p15:clr>
        </p15:guide>
        <p15:guide id="11"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5EAF-10CC-36B4-6AA4-BE5C820468E8}"/>
              </a:ext>
            </a:extLst>
          </p:cNvPr>
          <p:cNvSpPr>
            <a:spLocks noGrp="1"/>
          </p:cNvSpPr>
          <p:nvPr>
            <p:ph type="ctrTitle"/>
          </p:nvPr>
        </p:nvSpPr>
        <p:spPr>
          <a:xfrm>
            <a:off x="2560321" y="1904300"/>
            <a:ext cx="7084194" cy="2353755"/>
          </a:xfrm>
        </p:spPr>
        <p:txBody>
          <a:bodyPr anchor="ctr">
            <a:normAutofit/>
          </a:bodyPr>
          <a:lstStyle/>
          <a:p>
            <a:r>
              <a:rPr lang="en-US" sz="4200"/>
              <a:t>Technical Presentation on Azure Firewall and Ansible</a:t>
            </a:r>
          </a:p>
        </p:txBody>
      </p:sp>
      <p:sp>
        <p:nvSpPr>
          <p:cNvPr id="3" name="Subtitle 2">
            <a:extLst>
              <a:ext uri="{FF2B5EF4-FFF2-40B4-BE49-F238E27FC236}">
                <a16:creationId xmlns:a16="http://schemas.microsoft.com/office/drawing/2014/main" id="{0F03506A-E5FB-C062-8558-26FDBA7B4842}"/>
              </a:ext>
            </a:extLst>
          </p:cNvPr>
          <p:cNvSpPr>
            <a:spLocks noGrp="1"/>
          </p:cNvSpPr>
          <p:nvPr>
            <p:ph type="subTitle" idx="1"/>
          </p:nvPr>
        </p:nvSpPr>
        <p:spPr>
          <a:xfrm>
            <a:off x="3262965" y="4597167"/>
            <a:ext cx="5678905" cy="1082180"/>
          </a:xfrm>
        </p:spPr>
        <p:txBody>
          <a:bodyPr anchor="t">
            <a:normAutofit/>
          </a:bodyPr>
          <a:lstStyle/>
          <a:p>
            <a:r>
              <a:rPr lang="en-US"/>
              <a:t>Exploring security automation and cloud firewall solutions</a:t>
            </a:r>
          </a:p>
        </p:txBody>
      </p:sp>
    </p:spTree>
    <p:extLst>
      <p:ext uri="{BB962C8B-B14F-4D97-AF65-F5344CB8AC3E}">
        <p14:creationId xmlns:p14="http://schemas.microsoft.com/office/powerpoint/2010/main" val="202539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par>
                                <p:cTn id="11" presetID="42" presetClass="entr" presetSubtype="0" fill="hold" grpId="1" nodeType="withEffect">
                                  <p:stCondLst>
                                    <p:cond delay="250"/>
                                  </p:stCondLst>
                                  <p:iterate type="wd">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7EB6-C8BE-EACA-6567-2408AE82F569}"/>
              </a:ext>
            </a:extLst>
          </p:cNvPr>
          <p:cNvSpPr>
            <a:spLocks noGrp="1"/>
          </p:cNvSpPr>
          <p:nvPr>
            <p:ph type="title"/>
          </p:nvPr>
        </p:nvSpPr>
        <p:spPr>
          <a:xfrm>
            <a:off x="213702" y="1940943"/>
            <a:ext cx="8771340" cy="4917058"/>
          </a:xfrm>
        </p:spPr>
        <p:txBody>
          <a:bodyPr anchor="b">
            <a:normAutofit/>
          </a:bodyPr>
          <a:lstStyle/>
          <a:p>
            <a:r>
              <a:rPr lang="en-US"/>
              <a:t>Azure Firewall</a:t>
            </a:r>
          </a:p>
        </p:txBody>
      </p:sp>
    </p:spTree>
    <p:extLst>
      <p:ext uri="{BB962C8B-B14F-4D97-AF65-F5344CB8AC3E}">
        <p14:creationId xmlns:p14="http://schemas.microsoft.com/office/powerpoint/2010/main" val="1540129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3A604-7F76-ABB7-17D0-9812D8472032}"/>
              </a:ext>
            </a:extLst>
          </p:cNvPr>
          <p:cNvSpPr>
            <a:spLocks noGrp="1"/>
          </p:cNvSpPr>
          <p:nvPr>
            <p:ph type="title"/>
          </p:nvPr>
        </p:nvSpPr>
        <p:spPr>
          <a:xfrm>
            <a:off x="4160520" y="822960"/>
            <a:ext cx="7305005" cy="972657"/>
          </a:xfrm>
        </p:spPr>
        <p:txBody>
          <a:bodyPr anchor="t">
            <a:normAutofit/>
          </a:bodyPr>
          <a:lstStyle/>
          <a:p>
            <a:r>
              <a:rPr lang="en-US"/>
              <a:t>Introduction to Azure Firewall</a:t>
            </a:r>
          </a:p>
        </p:txBody>
      </p:sp>
      <p:pic>
        <p:nvPicPr>
          <p:cNvPr id="5" name="Content Placeholder 4" descr="visual touch screen with web icons">
            <a:extLst>
              <a:ext uri="{FF2B5EF4-FFF2-40B4-BE49-F238E27FC236}">
                <a16:creationId xmlns:a16="http://schemas.microsoft.com/office/drawing/2014/main" id="{DA33C878-F827-43B2-8089-E9EF26CBAAF5}"/>
              </a:ext>
            </a:extLst>
          </p:cNvPr>
          <p:cNvPicPr>
            <a:picLocks noGrp="1" noChangeAspect="1"/>
          </p:cNvPicPr>
          <p:nvPr>
            <p:ph type="pic" sz="quarter" idx="15"/>
          </p:nvPr>
        </p:nvPicPr>
        <p:blipFill>
          <a:blip r:embed="rId3"/>
          <a:srcRect l="26515" r="35307" b="-2"/>
          <a:stretch>
            <a:fillRect/>
          </a:stretch>
        </p:blipFill>
        <p:spPr>
          <a:xfrm>
            <a:off x="20" y="10"/>
            <a:ext cx="3492988" cy="6107194"/>
          </a:xfrm>
          <a:prstGeom prst="rect">
            <a:avLst/>
          </a:prstGeom>
          <a:noFill/>
        </p:spPr>
      </p:pic>
      <p:sp>
        <p:nvSpPr>
          <p:cNvPr id="4" name="Content Placeholder 3">
            <a:extLst>
              <a:ext uri="{FF2B5EF4-FFF2-40B4-BE49-F238E27FC236}">
                <a16:creationId xmlns:a16="http://schemas.microsoft.com/office/drawing/2014/main" id="{5B4FBB9F-8AB5-4DF6-7552-A2BB7C32E6B3}"/>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163095" y="1993392"/>
            <a:ext cx="7305005" cy="4120889"/>
          </a:xfrm>
        </p:spPr>
        <p:txBody>
          <a:bodyPr>
            <a:normAutofit/>
          </a:bodyPr>
          <a:lstStyle/>
          <a:p>
            <a:pPr marL="0" indent="0">
              <a:lnSpc>
                <a:spcPct val="110000"/>
              </a:lnSpc>
              <a:spcBef>
                <a:spcPts val="2500"/>
              </a:spcBef>
              <a:buFont typeface="Arial" panose="020B0604020202020204" pitchFamily="34" charset="0"/>
              <a:buNone/>
            </a:pPr>
            <a:r>
              <a:rPr lang="en-US" b="1"/>
              <a:t>Cloud-native Firewall</a:t>
            </a:r>
          </a:p>
          <a:p>
            <a:pPr marL="0" lvl="1" indent="0">
              <a:lnSpc>
                <a:spcPct val="110000"/>
              </a:lnSpc>
              <a:buFont typeface="Arial" panose="020B0604020202020204" pitchFamily="34" charset="0"/>
              <a:buNone/>
            </a:pPr>
            <a:r>
              <a:t>Azure Firewall provides stateful, cloud-native firewall protection for Azure Virtual Networks.</a:t>
            </a:r>
            <a:endParaRPr lang="en-US"/>
          </a:p>
          <a:p>
            <a:pPr marL="0" indent="0">
              <a:lnSpc>
                <a:spcPct val="110000"/>
              </a:lnSpc>
              <a:spcBef>
                <a:spcPts val="2500"/>
              </a:spcBef>
              <a:buFont typeface="Arial" panose="020B0604020202020204" pitchFamily="34" charset="0"/>
              <a:buNone/>
            </a:pPr>
            <a:r>
              <a:rPr lang="en-US" b="1"/>
              <a:t>Integrated Monitoring</a:t>
            </a:r>
          </a:p>
          <a:p>
            <a:pPr marL="0" lvl="1" indent="0">
              <a:lnSpc>
                <a:spcPct val="110000"/>
              </a:lnSpc>
              <a:buFont typeface="Arial" panose="020B0604020202020204" pitchFamily="34" charset="0"/>
              <a:buNone/>
            </a:pPr>
            <a:r>
              <a:t>Fully integrated with Azure Monitor for logging and analytics to enhance security insights.</a:t>
            </a:r>
            <a:endParaRPr lang="en-US"/>
          </a:p>
          <a:p>
            <a:pPr marL="0" indent="0">
              <a:lnSpc>
                <a:spcPct val="110000"/>
              </a:lnSpc>
              <a:spcBef>
                <a:spcPts val="2500"/>
              </a:spcBef>
              <a:buFont typeface="Arial" panose="020B0604020202020204" pitchFamily="34" charset="0"/>
              <a:buNone/>
            </a:pPr>
            <a:r>
              <a:rPr lang="en-US" b="1"/>
              <a:t>Comprehensive Traffic Control</a:t>
            </a:r>
          </a:p>
          <a:p>
            <a:pPr marL="0" lvl="1" indent="0">
              <a:lnSpc>
                <a:spcPct val="110000"/>
              </a:lnSpc>
              <a:buFont typeface="Arial" panose="020B0604020202020204" pitchFamily="34" charset="0"/>
              <a:buNone/>
            </a:pPr>
            <a:r>
              <a:t>Supports inbound and outbound filtering with centralized management via Azure Firewall Manager.</a:t>
            </a:r>
            <a:endParaRPr lang="en-US"/>
          </a:p>
          <a:p>
            <a:pPr marL="0" indent="0">
              <a:lnSpc>
                <a:spcPct val="110000"/>
              </a:lnSpc>
              <a:spcBef>
                <a:spcPts val="2500"/>
              </a:spcBef>
              <a:buFont typeface="Arial" panose="020B0604020202020204" pitchFamily="34" charset="0"/>
              <a:buNone/>
            </a:pPr>
            <a:r>
              <a:rPr lang="en-US" b="1"/>
              <a:t>Advanced Security Features</a:t>
            </a:r>
          </a:p>
          <a:p>
            <a:pPr marL="0" lvl="1" indent="0">
              <a:lnSpc>
                <a:spcPct val="110000"/>
              </a:lnSpc>
              <a:buFont typeface="Arial" panose="020B0604020202020204" pitchFamily="34" charset="0"/>
              <a:buNone/>
            </a:pPr>
            <a:r>
              <a:t>Offers threat intelligence filtering, deep packet inspection, and logging for enterprise deployments.</a:t>
            </a:r>
            <a:endParaRPr lang="en-US"/>
          </a:p>
        </p:txBody>
      </p:sp>
    </p:spTree>
    <p:extLst>
      <p:ext uri="{BB962C8B-B14F-4D97-AF65-F5344CB8AC3E}">
        <p14:creationId xmlns:p14="http://schemas.microsoft.com/office/powerpoint/2010/main" val="12991428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2524-F05A-62C0-8722-79058D7B87CA}"/>
              </a:ext>
            </a:extLst>
          </p:cNvPr>
          <p:cNvSpPr>
            <a:spLocks noGrp="1"/>
          </p:cNvSpPr>
          <p:nvPr>
            <p:ph type="title"/>
          </p:nvPr>
        </p:nvSpPr>
        <p:spPr>
          <a:xfrm>
            <a:off x="4160520" y="822960"/>
            <a:ext cx="7305005" cy="972657"/>
          </a:xfrm>
        </p:spPr>
        <p:txBody>
          <a:bodyPr anchor="t">
            <a:normAutofit/>
          </a:bodyPr>
          <a:lstStyle/>
          <a:p>
            <a:r>
              <a:rPr lang="en-US"/>
              <a:t>Azure Firewall Configuration &amp; Deployment</a:t>
            </a:r>
          </a:p>
        </p:txBody>
      </p:sp>
      <p:pic>
        <p:nvPicPr>
          <p:cNvPr id="5" name="Content Placeholder 4" descr="Computer network security firewall cyber data center">
            <a:extLst>
              <a:ext uri="{FF2B5EF4-FFF2-40B4-BE49-F238E27FC236}">
                <a16:creationId xmlns:a16="http://schemas.microsoft.com/office/drawing/2014/main" id="{BE3DBA30-5A42-40C5-AB16-0168E6E84002}"/>
              </a:ext>
            </a:extLst>
          </p:cNvPr>
          <p:cNvPicPr>
            <a:picLocks noGrp="1" noChangeAspect="1"/>
          </p:cNvPicPr>
          <p:nvPr>
            <p:ph type="pic" sz="quarter" idx="15"/>
          </p:nvPr>
        </p:nvPicPr>
        <p:blipFill>
          <a:blip r:embed="rId3"/>
          <a:srcRect l="18182" r="24623"/>
          <a:stretch>
            <a:fillRect/>
          </a:stretch>
        </p:blipFill>
        <p:spPr>
          <a:xfrm>
            <a:off x="20" y="10"/>
            <a:ext cx="3492988" cy="6107194"/>
          </a:xfrm>
          <a:prstGeom prst="rect">
            <a:avLst/>
          </a:prstGeom>
          <a:noFill/>
        </p:spPr>
      </p:pic>
      <p:sp>
        <p:nvSpPr>
          <p:cNvPr id="4" name="Content Placeholder 3">
            <a:extLst>
              <a:ext uri="{FF2B5EF4-FFF2-40B4-BE49-F238E27FC236}">
                <a16:creationId xmlns:a16="http://schemas.microsoft.com/office/drawing/2014/main" id="{02C6928B-548A-63E2-9444-657CB5C2D32A}"/>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163095" y="1993392"/>
            <a:ext cx="7305005" cy="4120889"/>
          </a:xfrm>
        </p:spPr>
        <p:txBody>
          <a:bodyPr>
            <a:normAutofit/>
          </a:bodyPr>
          <a:lstStyle/>
          <a:p>
            <a:pPr marL="0" indent="0">
              <a:lnSpc>
                <a:spcPct val="110000"/>
              </a:lnSpc>
              <a:spcBef>
                <a:spcPts val="2500"/>
              </a:spcBef>
              <a:buFont typeface="Arial" panose="020B0604020202020204" pitchFamily="34" charset="0"/>
              <a:buNone/>
            </a:pPr>
            <a:r>
              <a:rPr lang="en-US" b="1"/>
              <a:t>Deployment Methods</a:t>
            </a:r>
          </a:p>
          <a:p>
            <a:pPr marL="0" lvl="1" indent="0">
              <a:lnSpc>
                <a:spcPct val="110000"/>
              </a:lnSpc>
              <a:buFont typeface="Arial" panose="020B0604020202020204" pitchFamily="34" charset="0"/>
              <a:buNone/>
            </a:pPr>
            <a:r>
              <a:t>Azure Firewall can be deployed via Azure Portal, ARM templates, or automation tools like Terraform and Ansible.</a:t>
            </a:r>
            <a:endParaRPr lang="en-US"/>
          </a:p>
          <a:p>
            <a:pPr marL="0" indent="0">
              <a:lnSpc>
                <a:spcPct val="110000"/>
              </a:lnSpc>
              <a:spcBef>
                <a:spcPts val="2500"/>
              </a:spcBef>
              <a:buFont typeface="Arial" panose="020B0604020202020204" pitchFamily="34" charset="0"/>
              <a:buNone/>
            </a:pPr>
            <a:r>
              <a:rPr lang="en-US" b="1"/>
              <a:t>Network Architecture</a:t>
            </a:r>
          </a:p>
          <a:p>
            <a:pPr marL="0" lvl="1" indent="0">
              <a:lnSpc>
                <a:spcPct val="110000"/>
              </a:lnSpc>
              <a:buFont typeface="Arial" panose="020B0604020202020204" pitchFamily="34" charset="0"/>
              <a:buNone/>
            </a:pPr>
            <a:r>
              <a:t>Typical setup includes Virtual Network, dedicated firewall subnets, and route tables directing traffic through the firewall.</a:t>
            </a:r>
            <a:endParaRPr lang="en-US"/>
          </a:p>
          <a:p>
            <a:pPr marL="0" indent="0">
              <a:lnSpc>
                <a:spcPct val="110000"/>
              </a:lnSpc>
              <a:spcBef>
                <a:spcPts val="2500"/>
              </a:spcBef>
              <a:buFont typeface="Arial" panose="020B0604020202020204" pitchFamily="34" charset="0"/>
              <a:buNone/>
            </a:pPr>
            <a:r>
              <a:rPr lang="en-US" b="1"/>
              <a:t>Firewall Policies</a:t>
            </a:r>
          </a:p>
          <a:p>
            <a:pPr marL="0" lvl="1" indent="0">
              <a:lnSpc>
                <a:spcPct val="110000"/>
              </a:lnSpc>
              <a:buFont typeface="Arial" panose="020B0604020202020204" pitchFamily="34" charset="0"/>
              <a:buNone/>
            </a:pPr>
            <a:r>
              <a:t>Firewall policies offer centralized management, scalability, and advanced features compared to classic rules.</a:t>
            </a:r>
            <a:endParaRPr lang="en-US"/>
          </a:p>
          <a:p>
            <a:pPr marL="0" indent="0">
              <a:lnSpc>
                <a:spcPct val="110000"/>
              </a:lnSpc>
              <a:spcBef>
                <a:spcPts val="2500"/>
              </a:spcBef>
              <a:buFont typeface="Arial" panose="020B0604020202020204" pitchFamily="34" charset="0"/>
              <a:buNone/>
            </a:pPr>
            <a:r>
              <a:rPr lang="en-US" b="1"/>
              <a:t>Monitoring &amp; Logging</a:t>
            </a:r>
          </a:p>
          <a:p>
            <a:pPr marL="0" lvl="1" indent="0">
              <a:lnSpc>
                <a:spcPct val="110000"/>
              </a:lnSpc>
              <a:buFont typeface="Arial" panose="020B0604020202020204" pitchFamily="34" charset="0"/>
              <a:buNone/>
            </a:pPr>
            <a:r>
              <a:t>Integration with Azure Monitor and Log Analytics enables detailed traffic logging and security auditing.</a:t>
            </a:r>
            <a:endParaRPr lang="en-US"/>
          </a:p>
        </p:txBody>
      </p:sp>
    </p:spTree>
    <p:extLst>
      <p:ext uri="{BB962C8B-B14F-4D97-AF65-F5344CB8AC3E}">
        <p14:creationId xmlns:p14="http://schemas.microsoft.com/office/powerpoint/2010/main" val="24828469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B0DF-26A3-DC7B-2955-C99E9AE5DFB2}"/>
              </a:ext>
            </a:extLst>
          </p:cNvPr>
          <p:cNvSpPr>
            <a:spLocks noGrp="1"/>
          </p:cNvSpPr>
          <p:nvPr>
            <p:ph type="title"/>
          </p:nvPr>
        </p:nvSpPr>
        <p:spPr>
          <a:xfrm>
            <a:off x="768096" y="822960"/>
            <a:ext cx="7196328" cy="1068324"/>
          </a:xfrm>
        </p:spPr>
        <p:txBody>
          <a:bodyPr anchor="t">
            <a:normAutofit/>
          </a:bodyPr>
          <a:lstStyle/>
          <a:p>
            <a:r>
              <a:rPr lang="en-US"/>
              <a:t>Advanced Features &amp; Real-World Scenarios</a:t>
            </a:r>
          </a:p>
        </p:txBody>
      </p:sp>
      <p:sp>
        <p:nvSpPr>
          <p:cNvPr id="4" name="Content Placeholder 3">
            <a:extLst>
              <a:ext uri="{FF2B5EF4-FFF2-40B4-BE49-F238E27FC236}">
                <a16:creationId xmlns:a16="http://schemas.microsoft.com/office/drawing/2014/main" id="{C775F270-30EF-EBF3-BCAE-703596095283}"/>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68096" y="1996440"/>
            <a:ext cx="7196328" cy="4099560"/>
          </a:xfrm>
        </p:spPr>
        <p:txBody>
          <a:bodyPr>
            <a:normAutofit/>
          </a:bodyPr>
          <a:lstStyle/>
          <a:p>
            <a:pPr marL="0" indent="0">
              <a:lnSpc>
                <a:spcPct val="110000"/>
              </a:lnSpc>
              <a:spcBef>
                <a:spcPts val="2500"/>
              </a:spcBef>
              <a:buFont typeface="Arial" panose="020B0604020202020204" pitchFamily="34" charset="0"/>
              <a:buNone/>
            </a:pPr>
            <a:r>
              <a:rPr lang="en-US" b="1"/>
              <a:t>Threat Intelligence Filtering</a:t>
            </a:r>
          </a:p>
          <a:p>
            <a:pPr marL="0" lvl="1" indent="0">
              <a:lnSpc>
                <a:spcPct val="110000"/>
              </a:lnSpc>
              <a:buFont typeface="Arial" panose="020B0604020202020204" pitchFamily="34" charset="0"/>
              <a:buNone/>
            </a:pPr>
            <a:r>
              <a:t>Blocks traffic from known malicious IPs using alert or deny modes for flexible threat management.</a:t>
            </a:r>
            <a:endParaRPr lang="en-US"/>
          </a:p>
          <a:p>
            <a:pPr marL="0" indent="0">
              <a:lnSpc>
                <a:spcPct val="110000"/>
              </a:lnSpc>
              <a:spcBef>
                <a:spcPts val="2500"/>
              </a:spcBef>
              <a:buFont typeface="Arial" panose="020B0604020202020204" pitchFamily="34" charset="0"/>
              <a:buNone/>
            </a:pPr>
            <a:r>
              <a:rPr lang="en-US" b="1"/>
              <a:t>DNAT and SNAT Rules</a:t>
            </a:r>
          </a:p>
          <a:p>
            <a:pPr marL="0" lvl="1" indent="0">
              <a:lnSpc>
                <a:spcPct val="110000"/>
              </a:lnSpc>
              <a:buFont typeface="Arial" panose="020B0604020202020204" pitchFamily="34" charset="0"/>
              <a:buNone/>
            </a:pPr>
            <a:r>
              <a:t>Manages traffic routing effectively with destination and source network address translation rules.</a:t>
            </a:r>
            <a:endParaRPr lang="en-US"/>
          </a:p>
          <a:p>
            <a:pPr marL="0" indent="0">
              <a:lnSpc>
                <a:spcPct val="110000"/>
              </a:lnSpc>
              <a:spcBef>
                <a:spcPts val="2500"/>
              </a:spcBef>
              <a:buFont typeface="Arial" panose="020B0604020202020204" pitchFamily="34" charset="0"/>
              <a:buNone/>
            </a:pPr>
            <a:r>
              <a:rPr lang="en-US" b="1"/>
              <a:t>Application &amp; Network Rules</a:t>
            </a:r>
          </a:p>
          <a:p>
            <a:pPr marL="0" lvl="1" indent="0">
              <a:lnSpc>
                <a:spcPct val="110000"/>
              </a:lnSpc>
              <a:buFont typeface="Arial" panose="020B0604020202020204" pitchFamily="34" charset="0"/>
              <a:buNone/>
            </a:pPr>
            <a:r>
              <a:t>Defines granular access controls based on protocols, ports, and IP addresses with prioritized rule collections.</a:t>
            </a:r>
            <a:endParaRPr lang="en-US"/>
          </a:p>
          <a:p>
            <a:pPr marL="0" indent="0">
              <a:lnSpc>
                <a:spcPct val="110000"/>
              </a:lnSpc>
              <a:spcBef>
                <a:spcPts val="2500"/>
              </a:spcBef>
              <a:buFont typeface="Arial" panose="020B0604020202020204" pitchFamily="34" charset="0"/>
              <a:buNone/>
            </a:pPr>
            <a:r>
              <a:rPr lang="en-US" b="1"/>
              <a:t>Real-World Use Cases</a:t>
            </a:r>
          </a:p>
          <a:p>
            <a:pPr marL="0" lvl="1" indent="0">
              <a:lnSpc>
                <a:spcPct val="110000"/>
              </a:lnSpc>
              <a:buFont typeface="Arial" panose="020B0604020202020204" pitchFamily="34" charset="0"/>
              <a:buNone/>
            </a:pPr>
            <a:r>
              <a:t>Secures multi-tier web apps and hybrid environments controlling traffic between on-premises and cloud.</a:t>
            </a:r>
            <a:endParaRPr lang="en-US"/>
          </a:p>
        </p:txBody>
      </p:sp>
      <p:pic>
        <p:nvPicPr>
          <p:cNvPr id="5" name="Content Placeholder 4" descr="Factory Symbol">
            <a:extLst>
              <a:ext uri="{FF2B5EF4-FFF2-40B4-BE49-F238E27FC236}">
                <a16:creationId xmlns:a16="http://schemas.microsoft.com/office/drawing/2014/main" id="{9F3F8F59-1582-45D3-BA72-CDE7BC984D7B}"/>
              </a:ext>
            </a:extLst>
          </p:cNvPr>
          <p:cNvPicPr>
            <a:picLocks noGrp="1" noChangeAspect="1"/>
          </p:cNvPicPr>
          <p:nvPr>
            <p:ph type="pic" sz="quarter" idx="15"/>
          </p:nvPr>
        </p:nvPicPr>
        <p:blipFill>
          <a:blip r:embed="rId3"/>
          <a:srcRect l="30249" r="32670" b="-1"/>
          <a:stretch>
            <a:fillRect/>
          </a:stretch>
        </p:blipFill>
        <p:spPr>
          <a:xfrm>
            <a:off x="8698986" y="758460"/>
            <a:ext cx="3493014" cy="6099541"/>
          </a:xfrm>
          <a:prstGeom prst="rect">
            <a:avLst/>
          </a:prstGeom>
          <a:noFill/>
        </p:spPr>
      </p:pic>
    </p:spTree>
    <p:extLst>
      <p:ext uri="{BB962C8B-B14F-4D97-AF65-F5344CB8AC3E}">
        <p14:creationId xmlns:p14="http://schemas.microsoft.com/office/powerpoint/2010/main" val="5322197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660B-6F7C-64D0-2ED1-BD2133B9F102}"/>
              </a:ext>
            </a:extLst>
          </p:cNvPr>
          <p:cNvSpPr>
            <a:spLocks noGrp="1"/>
          </p:cNvSpPr>
          <p:nvPr>
            <p:ph type="title"/>
          </p:nvPr>
        </p:nvSpPr>
        <p:spPr>
          <a:xfrm>
            <a:off x="213702" y="1940943"/>
            <a:ext cx="8771340" cy="4917058"/>
          </a:xfrm>
        </p:spPr>
        <p:txBody>
          <a:bodyPr anchor="b">
            <a:normAutofit/>
          </a:bodyPr>
          <a:lstStyle/>
          <a:p>
            <a:r>
              <a:rPr lang="en-US"/>
              <a:t>Ansible</a:t>
            </a:r>
          </a:p>
        </p:txBody>
      </p:sp>
    </p:spTree>
    <p:extLst>
      <p:ext uri="{BB962C8B-B14F-4D97-AF65-F5344CB8AC3E}">
        <p14:creationId xmlns:p14="http://schemas.microsoft.com/office/powerpoint/2010/main" val="42285836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CA3E-03BC-B9DD-3681-DF15F736FD4E}"/>
              </a:ext>
            </a:extLst>
          </p:cNvPr>
          <p:cNvSpPr>
            <a:spLocks noGrp="1"/>
          </p:cNvSpPr>
          <p:nvPr>
            <p:ph type="title"/>
          </p:nvPr>
        </p:nvSpPr>
        <p:spPr>
          <a:xfrm>
            <a:off x="768096" y="822960"/>
            <a:ext cx="7196328" cy="1068324"/>
          </a:xfrm>
        </p:spPr>
        <p:txBody>
          <a:bodyPr anchor="t">
            <a:normAutofit/>
          </a:bodyPr>
          <a:lstStyle/>
          <a:p>
            <a:r>
              <a:rPr lang="en-US"/>
              <a:t>Introduction to Ansible</a:t>
            </a:r>
          </a:p>
        </p:txBody>
      </p:sp>
      <p:sp>
        <p:nvSpPr>
          <p:cNvPr id="4" name="Content Placeholder 3">
            <a:extLst>
              <a:ext uri="{FF2B5EF4-FFF2-40B4-BE49-F238E27FC236}">
                <a16:creationId xmlns:a16="http://schemas.microsoft.com/office/drawing/2014/main" id="{82BCD9C5-5320-CF40-D823-FDF989DE13A4}"/>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68096" y="1892057"/>
            <a:ext cx="7196328" cy="4203943"/>
          </a:xfrm>
        </p:spPr>
        <p:txBody>
          <a:bodyPr>
            <a:normAutofit/>
          </a:bodyPr>
          <a:lstStyle/>
          <a:p>
            <a:pPr marL="0" indent="0">
              <a:spcBef>
                <a:spcPts val="2500"/>
              </a:spcBef>
              <a:buFont typeface="Arial" panose="020B0604020202020204" pitchFamily="34" charset="0"/>
              <a:buNone/>
            </a:pPr>
            <a:r>
              <a:rPr lang="en-US" b="1"/>
              <a:t>Open-source Automation Tool</a:t>
            </a:r>
          </a:p>
          <a:p>
            <a:pPr marL="0" lvl="1" indent="0">
              <a:buFont typeface="Arial" panose="020B0604020202020204" pitchFamily="34" charset="0"/>
              <a:buNone/>
            </a:pPr>
            <a:r>
              <a:t>Ansible is an open-source tool for automation, configuration, and deployment tasks.</a:t>
            </a:r>
            <a:endParaRPr lang="en-US"/>
          </a:p>
          <a:p>
            <a:pPr marL="0" indent="0">
              <a:spcBef>
                <a:spcPts val="2500"/>
              </a:spcBef>
              <a:buFont typeface="Arial" panose="020B0604020202020204" pitchFamily="34" charset="0"/>
              <a:buNone/>
            </a:pPr>
            <a:r>
              <a:rPr lang="en-US" b="1"/>
              <a:t>Agentless Architecture</a:t>
            </a:r>
          </a:p>
          <a:p>
            <a:pPr marL="0" lvl="1" indent="0">
              <a:buFont typeface="Arial" panose="020B0604020202020204" pitchFamily="34" charset="0"/>
              <a:buNone/>
            </a:pPr>
            <a:r>
              <a:t>Ansible requires no agents installed on target machines, simplifying management.</a:t>
            </a:r>
            <a:endParaRPr lang="en-US"/>
          </a:p>
          <a:p>
            <a:pPr marL="0" indent="0">
              <a:spcBef>
                <a:spcPts val="2500"/>
              </a:spcBef>
              <a:buFont typeface="Arial" panose="020B0604020202020204" pitchFamily="34" charset="0"/>
              <a:buNone/>
            </a:pPr>
            <a:r>
              <a:rPr lang="en-US" b="1"/>
              <a:t>YAML-based Playbooks</a:t>
            </a:r>
          </a:p>
          <a:p>
            <a:pPr marL="0" lvl="1" indent="0">
              <a:buFont typeface="Arial" panose="020B0604020202020204" pitchFamily="34" charset="0"/>
              <a:buNone/>
            </a:pPr>
            <a:r>
              <a:t>Uses easy-to-read YAML playbooks to define and automate tasks.</a:t>
            </a:r>
            <a:endParaRPr lang="en-US"/>
          </a:p>
          <a:p>
            <a:pPr marL="0" indent="0">
              <a:spcBef>
                <a:spcPts val="2500"/>
              </a:spcBef>
              <a:buFont typeface="Arial" panose="020B0604020202020204" pitchFamily="34" charset="0"/>
              <a:buNone/>
            </a:pPr>
            <a:r>
              <a:rPr lang="en-US" b="1"/>
              <a:t>Core Components</a:t>
            </a:r>
          </a:p>
          <a:p>
            <a:pPr marL="0" lvl="1" indent="0">
              <a:buFont typeface="Arial" panose="020B0604020202020204" pitchFamily="34" charset="0"/>
              <a:buNone/>
            </a:pPr>
            <a:r>
              <a:t>Inventory, playbooks, modules, and roles organize and execute automation tasks.</a:t>
            </a:r>
            <a:endParaRPr lang="en-US"/>
          </a:p>
        </p:txBody>
      </p:sp>
      <p:pic>
        <p:nvPicPr>
          <p:cNvPr id="5" name="Content Placeholder 4" descr="3D code background">
            <a:extLst>
              <a:ext uri="{FF2B5EF4-FFF2-40B4-BE49-F238E27FC236}">
                <a16:creationId xmlns:a16="http://schemas.microsoft.com/office/drawing/2014/main" id="{090F3666-8569-4C06-87AC-7106E4443EBF}"/>
              </a:ext>
            </a:extLst>
          </p:cNvPr>
          <p:cNvPicPr>
            <a:picLocks noGrp="1" noChangeAspect="1"/>
          </p:cNvPicPr>
          <p:nvPr>
            <p:ph type="pic" sz="quarter" idx="15"/>
          </p:nvPr>
        </p:nvPicPr>
        <p:blipFill>
          <a:blip r:embed="rId3"/>
          <a:srcRect l="50508" r="14129" b="-2"/>
          <a:stretch>
            <a:fillRect/>
          </a:stretch>
        </p:blipFill>
        <p:spPr>
          <a:xfrm>
            <a:off x="8698986" y="758460"/>
            <a:ext cx="3493014" cy="6099541"/>
          </a:xfrm>
          <a:prstGeom prst="rect">
            <a:avLst/>
          </a:prstGeom>
          <a:noFill/>
        </p:spPr>
      </p:pic>
    </p:spTree>
    <p:extLst>
      <p:ext uri="{BB962C8B-B14F-4D97-AF65-F5344CB8AC3E}">
        <p14:creationId xmlns:p14="http://schemas.microsoft.com/office/powerpoint/2010/main" val="23267258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0385-CE94-0013-009A-0B38BF188254}"/>
              </a:ext>
            </a:extLst>
          </p:cNvPr>
          <p:cNvSpPr>
            <a:spLocks noGrp="1"/>
          </p:cNvSpPr>
          <p:nvPr>
            <p:ph type="title"/>
          </p:nvPr>
        </p:nvSpPr>
        <p:spPr>
          <a:xfrm>
            <a:off x="768096" y="822960"/>
            <a:ext cx="7196328" cy="1068324"/>
          </a:xfrm>
        </p:spPr>
        <p:txBody>
          <a:bodyPr anchor="t">
            <a:normAutofit/>
          </a:bodyPr>
          <a:lstStyle/>
          <a:p>
            <a:r>
              <a:rPr lang="en-US"/>
              <a:t>Ansible for Azure Automation</a:t>
            </a:r>
          </a:p>
        </p:txBody>
      </p:sp>
      <p:sp>
        <p:nvSpPr>
          <p:cNvPr id="4" name="Content Placeholder 3">
            <a:extLst>
              <a:ext uri="{FF2B5EF4-FFF2-40B4-BE49-F238E27FC236}">
                <a16:creationId xmlns:a16="http://schemas.microsoft.com/office/drawing/2014/main" id="{2F79E8CE-244A-0884-5867-0C32A7380147}"/>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68096" y="1996440"/>
            <a:ext cx="7196328" cy="4099560"/>
          </a:xfrm>
        </p:spPr>
        <p:txBody>
          <a:bodyPr>
            <a:normAutofit/>
          </a:bodyPr>
          <a:lstStyle/>
          <a:p>
            <a:pPr marL="0" indent="0">
              <a:spcBef>
                <a:spcPts val="2500"/>
              </a:spcBef>
              <a:buFont typeface="Arial" panose="020B0604020202020204" pitchFamily="34" charset="0"/>
              <a:buNone/>
            </a:pPr>
            <a:r>
              <a:rPr lang="en-US" b="1"/>
              <a:t>Azure Resource Management</a:t>
            </a:r>
          </a:p>
          <a:p>
            <a:pPr marL="0" lvl="1" indent="0">
              <a:buFont typeface="Arial" panose="020B0604020202020204" pitchFamily="34" charset="0"/>
              <a:buNone/>
            </a:pPr>
            <a:r>
              <a:t>Ansible modules enable creating, updating, and deleting Azure resources efficiently.</a:t>
            </a:r>
            <a:endParaRPr lang="en-US"/>
          </a:p>
          <a:p>
            <a:pPr marL="0" indent="0">
              <a:spcBef>
                <a:spcPts val="2500"/>
              </a:spcBef>
              <a:buFont typeface="Arial" panose="020B0604020202020204" pitchFamily="34" charset="0"/>
              <a:buNone/>
            </a:pPr>
            <a:r>
              <a:rPr lang="en-US" b="1"/>
              <a:t>Secure Authentication</a:t>
            </a:r>
          </a:p>
          <a:p>
            <a:pPr marL="0" lvl="1" indent="0">
              <a:buFont typeface="Arial" panose="020B0604020202020204" pitchFamily="34" charset="0"/>
              <a:buNone/>
            </a:pPr>
            <a:r>
              <a:t>Service principals and managed identities ensure secure access to Azure APIs.</a:t>
            </a:r>
            <a:endParaRPr lang="en-US"/>
          </a:p>
          <a:p>
            <a:pPr marL="0" indent="0">
              <a:spcBef>
                <a:spcPts val="2500"/>
              </a:spcBef>
              <a:buFont typeface="Arial" panose="020B0604020202020204" pitchFamily="34" charset="0"/>
              <a:buNone/>
            </a:pPr>
            <a:r>
              <a:rPr lang="en-US" b="1"/>
              <a:t>Playbook Automation</a:t>
            </a:r>
          </a:p>
          <a:p>
            <a:pPr marL="0" lvl="1" indent="0">
              <a:buFont typeface="Arial" panose="020B0604020202020204" pitchFamily="34" charset="0"/>
              <a:buNone/>
            </a:pPr>
            <a:r>
              <a:t>Playbooks define and automate desired Azure states, deployable manually or via CI/CD.</a:t>
            </a:r>
            <a:endParaRPr lang="en-US"/>
          </a:p>
          <a:p>
            <a:pPr marL="0" indent="0">
              <a:spcBef>
                <a:spcPts val="2500"/>
              </a:spcBef>
              <a:buFont typeface="Arial" panose="020B0604020202020204" pitchFamily="34" charset="0"/>
              <a:buNone/>
            </a:pPr>
            <a:r>
              <a:rPr lang="en-US" b="1"/>
              <a:t>Dynamic Inventory</a:t>
            </a:r>
          </a:p>
          <a:p>
            <a:pPr marL="0" lvl="1" indent="0">
              <a:buFont typeface="Arial" panose="020B0604020202020204" pitchFamily="34" charset="0"/>
              <a:buNone/>
            </a:pPr>
            <a:r>
              <a:t>Dynamic inventory queries Azure for current resources, aiding in managing large environments.</a:t>
            </a:r>
            <a:endParaRPr lang="en-US"/>
          </a:p>
        </p:txBody>
      </p:sp>
      <p:pic>
        <p:nvPicPr>
          <p:cNvPr id="5" name="Content Placeholder 4" descr="Cloud computing digital concept">
            <a:extLst>
              <a:ext uri="{FF2B5EF4-FFF2-40B4-BE49-F238E27FC236}">
                <a16:creationId xmlns:a16="http://schemas.microsoft.com/office/drawing/2014/main" id="{72854692-C09C-4FCC-9E0C-4BD681CC6081}"/>
              </a:ext>
            </a:extLst>
          </p:cNvPr>
          <p:cNvPicPr>
            <a:picLocks noGrp="1" noChangeAspect="1"/>
          </p:cNvPicPr>
          <p:nvPr>
            <p:ph type="pic" sz="quarter" idx="15"/>
          </p:nvPr>
        </p:nvPicPr>
        <p:blipFill>
          <a:blip r:embed="rId3"/>
          <a:srcRect l="47017" r="20770"/>
          <a:stretch>
            <a:fillRect/>
          </a:stretch>
        </p:blipFill>
        <p:spPr>
          <a:xfrm>
            <a:off x="8698986" y="758460"/>
            <a:ext cx="3493014" cy="6099541"/>
          </a:xfrm>
          <a:prstGeom prst="rect">
            <a:avLst/>
          </a:prstGeom>
          <a:noFill/>
        </p:spPr>
      </p:pic>
    </p:spTree>
    <p:extLst>
      <p:ext uri="{BB962C8B-B14F-4D97-AF65-F5344CB8AC3E}">
        <p14:creationId xmlns:p14="http://schemas.microsoft.com/office/powerpoint/2010/main" val="35603950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E06B3-2FDF-D735-6F09-F842E37FCB2D}"/>
              </a:ext>
            </a:extLst>
          </p:cNvPr>
          <p:cNvSpPr>
            <a:spLocks noGrp="1"/>
          </p:cNvSpPr>
          <p:nvPr>
            <p:ph type="title"/>
          </p:nvPr>
        </p:nvSpPr>
        <p:spPr>
          <a:xfrm>
            <a:off x="768096" y="822960"/>
            <a:ext cx="3195484" cy="1504164"/>
          </a:xfrm>
        </p:spPr>
        <p:txBody>
          <a:bodyPr anchor="t">
            <a:normAutofit/>
          </a:bodyPr>
          <a:lstStyle/>
          <a:p>
            <a:r>
              <a:rPr lang="en-US"/>
              <a:t>Integrating Ansible with Azure Firewall</a:t>
            </a:r>
          </a:p>
        </p:txBody>
      </p:sp>
      <p:sp>
        <p:nvSpPr>
          <p:cNvPr id="4" name="Content Placeholder 3">
            <a:extLst>
              <a:ext uri="{FF2B5EF4-FFF2-40B4-BE49-F238E27FC236}">
                <a16:creationId xmlns:a16="http://schemas.microsoft.com/office/drawing/2014/main" id="{69BCC7A8-5A24-57D4-3635-53D06A38DDD6}"/>
              </a:ext>
            </a:extLst>
          </p:cNvPr>
          <p:cNvSpPr>
            <a:spLocks noGrp="1"/>
          </p:cNvSpPr>
          <p:nvPr>
            <p:ph type="body"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68096" y="2311121"/>
            <a:ext cx="3195484" cy="3784879"/>
          </a:xfrm>
        </p:spPr>
        <p:txBody>
          <a:bodyPr>
            <a:normAutofit/>
          </a:bodyPr>
          <a:lstStyle/>
          <a:p>
            <a:pPr marL="0" indent="0">
              <a:lnSpc>
                <a:spcPct val="110000"/>
              </a:lnSpc>
              <a:spcBef>
                <a:spcPts val="2500"/>
              </a:spcBef>
              <a:buFont typeface="Arial" panose="020B0604020202020204" pitchFamily="34" charset="0"/>
              <a:buNone/>
            </a:pPr>
            <a:r>
              <a:rPr lang="en-US" sz="1000" b="1"/>
              <a:t>Automation of Firewall Rules</a:t>
            </a:r>
          </a:p>
          <a:p>
            <a:pPr marL="0" lvl="1" indent="0">
              <a:lnSpc>
                <a:spcPct val="110000"/>
              </a:lnSpc>
              <a:buFont typeface="Arial" panose="020B0604020202020204" pitchFamily="34" charset="0"/>
              <a:buNone/>
            </a:pPr>
            <a:r>
              <a:rPr lang="en-US" sz="1000"/>
              <a:t>Ansible automates deployment and management of Azure Firewall rules efficiently.</a:t>
            </a:r>
          </a:p>
          <a:p>
            <a:pPr marL="0" indent="0">
              <a:lnSpc>
                <a:spcPct val="110000"/>
              </a:lnSpc>
              <a:spcBef>
                <a:spcPts val="2500"/>
              </a:spcBef>
              <a:buFont typeface="Arial" panose="020B0604020202020204" pitchFamily="34" charset="0"/>
              <a:buNone/>
            </a:pPr>
            <a:r>
              <a:rPr lang="en-US" sz="1000" b="1"/>
              <a:t>Use of Azure Modules</a:t>
            </a:r>
          </a:p>
          <a:p>
            <a:pPr marL="0" lvl="1" indent="0">
              <a:lnSpc>
                <a:spcPct val="110000"/>
              </a:lnSpc>
              <a:buFont typeface="Arial" panose="020B0604020202020204" pitchFamily="34" charset="0"/>
              <a:buNone/>
            </a:pPr>
            <a:r>
              <a:rPr lang="en-US" sz="1000"/>
              <a:t>Ansible uses Azure modules to create and update firewall rule collections and policies.</a:t>
            </a:r>
          </a:p>
          <a:p>
            <a:pPr marL="0" indent="0">
              <a:lnSpc>
                <a:spcPct val="110000"/>
              </a:lnSpc>
              <a:spcBef>
                <a:spcPts val="2500"/>
              </a:spcBef>
              <a:buFont typeface="Arial" panose="020B0604020202020204" pitchFamily="34" charset="0"/>
              <a:buNone/>
            </a:pPr>
            <a:r>
              <a:rPr lang="en-US" sz="1000" b="1"/>
              <a:t>Dynamic Inventory and Tagging</a:t>
            </a:r>
          </a:p>
          <a:p>
            <a:pPr marL="0" lvl="1" indent="0">
              <a:lnSpc>
                <a:spcPct val="110000"/>
              </a:lnSpc>
              <a:buFont typeface="Arial" panose="020B0604020202020204" pitchFamily="34" charset="0"/>
              <a:buNone/>
            </a:pPr>
            <a:r>
              <a:rPr lang="en-US" sz="1000"/>
              <a:t>Resource tagging helps manage firewall rules applied to specific resource groups easily.</a:t>
            </a:r>
          </a:p>
          <a:p>
            <a:pPr marL="0" indent="0">
              <a:lnSpc>
                <a:spcPct val="110000"/>
              </a:lnSpc>
              <a:spcBef>
                <a:spcPts val="2500"/>
              </a:spcBef>
              <a:buFont typeface="Arial" panose="020B0604020202020204" pitchFamily="34" charset="0"/>
              <a:buNone/>
            </a:pPr>
            <a:r>
              <a:rPr lang="en-US" sz="1000" b="1"/>
              <a:t>CI/CD Pipeline Integration</a:t>
            </a:r>
          </a:p>
          <a:p>
            <a:pPr marL="0" lvl="1" indent="0">
              <a:lnSpc>
                <a:spcPct val="110000"/>
              </a:lnSpc>
              <a:buFont typeface="Arial" panose="020B0604020202020204" pitchFamily="34" charset="0"/>
              <a:buNone/>
            </a:pPr>
            <a:r>
              <a:rPr lang="en-US" sz="1000"/>
              <a:t>Playbooks integrate with CI/CD tools for automated, version-controlled firewall deployments.</a:t>
            </a:r>
          </a:p>
        </p:txBody>
      </p:sp>
      <p:pic>
        <p:nvPicPr>
          <p:cNvPr id="5" name="Content Placeholder 4" descr="Cloud Computing and Services">
            <a:extLst>
              <a:ext uri="{FF2B5EF4-FFF2-40B4-BE49-F238E27FC236}">
                <a16:creationId xmlns:a16="http://schemas.microsoft.com/office/drawing/2014/main" id="{FB67065C-37FA-4696-A1E2-612BB7C1BDAC}"/>
              </a:ext>
            </a:extLst>
          </p:cNvPr>
          <p:cNvPicPr>
            <a:picLocks noGrp="1" noChangeAspect="1"/>
          </p:cNvPicPr>
          <p:nvPr>
            <p:ph idx="1"/>
          </p:nvPr>
        </p:nvPicPr>
        <p:blipFill>
          <a:blip r:embed="rId3"/>
          <a:stretch>
            <a:fillRect/>
          </a:stretch>
        </p:blipFill>
        <p:spPr>
          <a:xfrm>
            <a:off x="4899805" y="1274212"/>
            <a:ext cx="6568296" cy="4384337"/>
          </a:xfrm>
          <a:prstGeom prst="rect">
            <a:avLst/>
          </a:prstGeom>
          <a:noFill/>
        </p:spPr>
      </p:pic>
    </p:spTree>
    <p:extLst>
      <p:ext uri="{BB962C8B-B14F-4D97-AF65-F5344CB8AC3E}">
        <p14:creationId xmlns:p14="http://schemas.microsoft.com/office/powerpoint/2010/main" val="35013076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asis">
  <a:themeElements>
    <a:clrScheme name="Oasis">
      <a:dk1>
        <a:srgbClr val="131313"/>
      </a:dk1>
      <a:lt1>
        <a:sysClr val="window" lastClr="FFFFFF"/>
      </a:lt1>
      <a:dk2>
        <a:srgbClr val="2D2A27"/>
      </a:dk2>
      <a:lt2>
        <a:srgbClr val="F0EBE6"/>
      </a:lt2>
      <a:accent1>
        <a:srgbClr val="9F7667"/>
      </a:accent1>
      <a:accent2>
        <a:srgbClr val="BE8856"/>
      </a:accent2>
      <a:accent3>
        <a:srgbClr val="BD9075"/>
      </a:accent3>
      <a:accent4>
        <a:srgbClr val="939081"/>
      </a:accent4>
      <a:accent5>
        <a:srgbClr val="A16D4C"/>
      </a:accent5>
      <a:accent6>
        <a:srgbClr val="8C8662"/>
      </a:accent6>
      <a:hlink>
        <a:srgbClr val="A57361"/>
      </a:hlink>
      <a:folHlink>
        <a:srgbClr val="8C8662"/>
      </a:folHlink>
    </a:clrScheme>
    <a:fontScheme name="Oasis Font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asis" id="{F87D57D1-6595-40EA-BD1E-F0C34D0EF910}" vid="{ECA7DBCD-4BC8-40F2-8EF4-7A6D942FA1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9BDB02-468F-47C2-99BC-A44747A5A2D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00A8AE46-CCEC-4D32-B819-DE8E9574F91C}">
  <ds:schemaRefs>
    <ds:schemaRef ds:uri="http://schemas.microsoft.com/sharepoint/v3/contenttype/forms"/>
  </ds:schemaRefs>
</ds:datastoreItem>
</file>

<file path=customXml/itemProps3.xml><?xml version="1.0" encoding="utf-8"?>
<ds:datastoreItem xmlns:ds="http://schemas.openxmlformats.org/officeDocument/2006/customXml" ds:itemID="{59E0C342-8465-4BC7-8BC2-109769D1554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Oasis</Template>
  <TotalTime>0</TotalTime>
  <Words>1611</Words>
  <Application>Microsoft Office PowerPoint</Application>
  <PresentationFormat>Widescreen</PresentationFormat>
  <Paragraphs>76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Neue Haas Grotesk Text Pro</vt:lpstr>
      <vt:lpstr>Oasis</vt:lpstr>
      <vt:lpstr>Technical Presentation on Azure Firewall and Ansible</vt:lpstr>
      <vt:lpstr>Azure Firewall</vt:lpstr>
      <vt:lpstr>Introduction to Azure Firewall</vt:lpstr>
      <vt:lpstr>Azure Firewall Configuration &amp; Deployment</vt:lpstr>
      <vt:lpstr>Advanced Features &amp; Real-World Scenarios</vt:lpstr>
      <vt:lpstr>Ansible</vt:lpstr>
      <vt:lpstr>Introduction to Ansible</vt:lpstr>
      <vt:lpstr>Ansible for Azure Automation</vt:lpstr>
      <vt:lpstr>Integrating Ansible with Azure Firewall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Sohan Manoj Shinde</dc:creator>
  <cp:lastModifiedBy>Sohan Manoj Shinde</cp:lastModifiedBy>
  <cp:revision>2</cp:revision>
  <dcterms:created xsi:type="dcterms:W3CDTF">2025-08-21T23:18:14Z</dcterms:created>
  <dcterms:modified xsi:type="dcterms:W3CDTF">2025-10-26T17:36:50Z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