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7"/>
  </p:notesMasterIdLst>
  <p:sldIdLst>
    <p:sldId id="256" r:id="rId2"/>
    <p:sldId id="273" r:id="rId3"/>
    <p:sldId id="280" r:id="rId4"/>
    <p:sldId id="257" r:id="rId5"/>
    <p:sldId id="258" r:id="rId6"/>
    <p:sldId id="259" r:id="rId7"/>
    <p:sldId id="260" r:id="rId8"/>
    <p:sldId id="262" r:id="rId9"/>
    <p:sldId id="270" r:id="rId10"/>
    <p:sldId id="261" r:id="rId11"/>
    <p:sldId id="266" r:id="rId12"/>
    <p:sldId id="264" r:id="rId13"/>
    <p:sldId id="265" r:id="rId14"/>
    <p:sldId id="267" r:id="rId15"/>
    <p:sldId id="268" r:id="rId16"/>
    <p:sldId id="269" r:id="rId17"/>
    <p:sldId id="272" r:id="rId18"/>
    <p:sldId id="281" r:id="rId19"/>
    <p:sldId id="274" r:id="rId20"/>
    <p:sldId id="275" r:id="rId21"/>
    <p:sldId id="276" r:id="rId22"/>
    <p:sldId id="279" r:id="rId23"/>
    <p:sldId id="282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BE606-2B90-3F9E-C111-100055E7839B}" v="620" dt="2024-12-26T16:38:29.263"/>
    <p1510:client id="{ACD94F6B-74D6-EADD-01FF-587AE4544336}" v="58" dt="2024-12-27T03:22:26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2CF24-6A4C-4E29-9784-6C59D0A2DAD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1C8173-B787-4DE5-A18E-3A497329A039}">
      <dgm:prSet/>
      <dgm:spPr/>
      <dgm:t>
        <a:bodyPr/>
        <a:lstStyle/>
        <a:p>
          <a:r>
            <a:rPr lang="en-US" dirty="0"/>
            <a:t>Objective </a:t>
          </a:r>
        </a:p>
      </dgm:t>
    </dgm:pt>
    <dgm:pt modelId="{184A7DC2-E97D-4494-B4BD-232922130CA0}" type="parTrans" cxnId="{A27AE6F3-2FD8-489B-88E2-A433C7D18153}">
      <dgm:prSet/>
      <dgm:spPr/>
      <dgm:t>
        <a:bodyPr/>
        <a:lstStyle/>
        <a:p>
          <a:endParaRPr lang="en-US"/>
        </a:p>
      </dgm:t>
    </dgm:pt>
    <dgm:pt modelId="{9B5AC32D-3BEC-4CDF-B126-703767944774}" type="sibTrans" cxnId="{A27AE6F3-2FD8-489B-88E2-A433C7D18153}">
      <dgm:prSet/>
      <dgm:spPr/>
      <dgm:t>
        <a:bodyPr/>
        <a:lstStyle/>
        <a:p>
          <a:endParaRPr lang="en-US"/>
        </a:p>
      </dgm:t>
    </dgm:pt>
    <dgm:pt modelId="{44BA3D32-B6B6-49BD-9DB2-5ED6F575BC16}">
      <dgm:prSet/>
      <dgm:spPr/>
      <dgm:t>
        <a:bodyPr/>
        <a:lstStyle/>
        <a:p>
          <a:r>
            <a:rPr lang="en-US" dirty="0"/>
            <a:t>Learning outcome</a:t>
          </a:r>
        </a:p>
      </dgm:t>
    </dgm:pt>
    <dgm:pt modelId="{5506495D-F03F-44C9-BDB1-514A5B75762C}" type="parTrans" cxnId="{A01DFFD8-07D0-4DDA-97B2-B92A270D163F}">
      <dgm:prSet/>
      <dgm:spPr/>
      <dgm:t>
        <a:bodyPr/>
        <a:lstStyle/>
        <a:p>
          <a:endParaRPr lang="en-US"/>
        </a:p>
      </dgm:t>
    </dgm:pt>
    <dgm:pt modelId="{BEF4F76E-9834-4F8A-B17C-2E5E9D82DD4A}" type="sibTrans" cxnId="{A01DFFD8-07D0-4DDA-97B2-B92A270D163F}">
      <dgm:prSet/>
      <dgm:spPr/>
      <dgm:t>
        <a:bodyPr/>
        <a:lstStyle/>
        <a:p>
          <a:endParaRPr lang="en-US"/>
        </a:p>
      </dgm:t>
    </dgm:pt>
    <dgm:pt modelId="{827B7B34-9F0D-4FE8-86A9-7AAD96585181}">
      <dgm:prSet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Technologies </a:t>
          </a:r>
          <a:endParaRPr lang="en-US" dirty="0"/>
        </a:p>
      </dgm:t>
    </dgm:pt>
    <dgm:pt modelId="{D3F4C25C-ABCF-403A-A897-FD6BDE3F4F22}" type="parTrans" cxnId="{DB5DD791-72CD-45CF-ACFF-3F38C750E4B4}">
      <dgm:prSet/>
      <dgm:spPr/>
      <dgm:t>
        <a:bodyPr/>
        <a:lstStyle/>
        <a:p>
          <a:endParaRPr lang="en-US"/>
        </a:p>
      </dgm:t>
    </dgm:pt>
    <dgm:pt modelId="{B3AC4DA6-6E5E-49ED-B11D-C1B867DFE108}" type="sibTrans" cxnId="{DB5DD791-72CD-45CF-ACFF-3F38C750E4B4}">
      <dgm:prSet/>
      <dgm:spPr/>
      <dgm:t>
        <a:bodyPr/>
        <a:lstStyle/>
        <a:p>
          <a:endParaRPr lang="en-US"/>
        </a:p>
      </dgm:t>
    </dgm:pt>
    <dgm:pt modelId="{7CB33A26-D113-4BD0-AF0C-11140DA6723D}">
      <dgm:prSet/>
      <dgm:spPr/>
      <dgm:t>
        <a:bodyPr/>
        <a:lstStyle/>
        <a:p>
          <a:r>
            <a:rPr lang="en-US" dirty="0"/>
            <a:t>Key feature</a:t>
          </a:r>
        </a:p>
      </dgm:t>
    </dgm:pt>
    <dgm:pt modelId="{CE42B82F-956A-400D-BF6E-A777C4F0C6BC}" type="parTrans" cxnId="{007EBBD5-3CC3-42E4-A0DF-6D0EF3FA1757}">
      <dgm:prSet/>
      <dgm:spPr/>
      <dgm:t>
        <a:bodyPr/>
        <a:lstStyle/>
        <a:p>
          <a:endParaRPr lang="en-US"/>
        </a:p>
      </dgm:t>
    </dgm:pt>
    <dgm:pt modelId="{6A884C27-9E0D-4983-9306-3B4DB0FCD7A7}" type="sibTrans" cxnId="{007EBBD5-3CC3-42E4-A0DF-6D0EF3FA1757}">
      <dgm:prSet/>
      <dgm:spPr/>
      <dgm:t>
        <a:bodyPr/>
        <a:lstStyle/>
        <a:p>
          <a:endParaRPr lang="en-US"/>
        </a:p>
      </dgm:t>
    </dgm:pt>
    <dgm:pt modelId="{72F5CBB7-5753-4CE0-ABED-1A749AEE3E50}">
      <dgm:prSet/>
      <dgm:spPr/>
      <dgm:t>
        <a:bodyPr/>
        <a:lstStyle/>
        <a:p>
          <a:r>
            <a:rPr lang="en-US" dirty="0"/>
            <a:t>Fronted overview</a:t>
          </a:r>
        </a:p>
      </dgm:t>
    </dgm:pt>
    <dgm:pt modelId="{A768200C-E5E3-4190-BF31-1804F05C1F62}" type="parTrans" cxnId="{A5AC9B83-2C13-45CF-B3FB-73EB7540FB91}">
      <dgm:prSet/>
      <dgm:spPr/>
      <dgm:t>
        <a:bodyPr/>
        <a:lstStyle/>
        <a:p>
          <a:endParaRPr lang="en-US"/>
        </a:p>
      </dgm:t>
    </dgm:pt>
    <dgm:pt modelId="{A1E27288-390F-4BCD-ACDA-C0BDD7058722}" type="sibTrans" cxnId="{A5AC9B83-2C13-45CF-B3FB-73EB7540FB91}">
      <dgm:prSet/>
      <dgm:spPr/>
      <dgm:t>
        <a:bodyPr/>
        <a:lstStyle/>
        <a:p>
          <a:endParaRPr lang="en-US"/>
        </a:p>
      </dgm:t>
    </dgm:pt>
    <dgm:pt modelId="{ACCBD0D5-728B-4A9B-8330-679889BC408B}">
      <dgm:prSet/>
      <dgm:spPr/>
      <dgm:t>
        <a:bodyPr/>
        <a:lstStyle/>
        <a:p>
          <a:r>
            <a:rPr lang="en-US" dirty="0"/>
            <a:t>Backend overview </a:t>
          </a:r>
        </a:p>
      </dgm:t>
    </dgm:pt>
    <dgm:pt modelId="{4393F7C3-2C77-49AC-AFC7-3E749AF1DF0D}" type="parTrans" cxnId="{CACA9F7C-B3AE-4DF7-B9FD-1B6B689A188D}">
      <dgm:prSet/>
      <dgm:spPr/>
      <dgm:t>
        <a:bodyPr/>
        <a:lstStyle/>
        <a:p>
          <a:endParaRPr lang="en-US"/>
        </a:p>
      </dgm:t>
    </dgm:pt>
    <dgm:pt modelId="{E7670DC0-7AA2-4D7A-982A-47B222EC94CD}" type="sibTrans" cxnId="{CACA9F7C-B3AE-4DF7-B9FD-1B6B689A188D}">
      <dgm:prSet/>
      <dgm:spPr/>
      <dgm:t>
        <a:bodyPr/>
        <a:lstStyle/>
        <a:p>
          <a:endParaRPr lang="en-US"/>
        </a:p>
      </dgm:t>
    </dgm:pt>
    <dgm:pt modelId="{E37A8B3C-AB95-4EE0-9388-940E08BF940C}">
      <dgm:prSet/>
      <dgm:spPr/>
      <dgm:t>
        <a:bodyPr/>
        <a:lstStyle/>
        <a:p>
          <a:r>
            <a:rPr lang="en-US" dirty="0"/>
            <a:t>Future Enhancements</a:t>
          </a:r>
        </a:p>
      </dgm:t>
    </dgm:pt>
    <dgm:pt modelId="{BA917E72-D0DC-41E1-8D41-BD82A13352E6}" type="parTrans" cxnId="{54ACAFF6-CFE8-4359-930C-EB93DEBF5AAA}">
      <dgm:prSet/>
      <dgm:spPr/>
      <dgm:t>
        <a:bodyPr/>
        <a:lstStyle/>
        <a:p>
          <a:endParaRPr lang="en-US"/>
        </a:p>
      </dgm:t>
    </dgm:pt>
    <dgm:pt modelId="{53C3734E-8F46-4AF1-88FE-CFA469B8B0C4}" type="sibTrans" cxnId="{54ACAFF6-CFE8-4359-930C-EB93DEBF5AAA}">
      <dgm:prSet/>
      <dgm:spPr/>
      <dgm:t>
        <a:bodyPr/>
        <a:lstStyle/>
        <a:p>
          <a:endParaRPr lang="en-US"/>
        </a:p>
      </dgm:t>
    </dgm:pt>
    <dgm:pt modelId="{5CAB7C7F-34FC-40F1-8170-39BA61505709}" type="pres">
      <dgm:prSet presAssocID="{AD72CF24-6A4C-4E29-9784-6C59D0A2DADA}" presName="linear" presStyleCnt="0">
        <dgm:presLayoutVars>
          <dgm:animLvl val="lvl"/>
          <dgm:resizeHandles val="exact"/>
        </dgm:presLayoutVars>
      </dgm:prSet>
      <dgm:spPr/>
    </dgm:pt>
    <dgm:pt modelId="{664624E1-A3EB-4DA6-98E0-FD4E87BACF47}" type="pres">
      <dgm:prSet presAssocID="{E81C8173-B787-4DE5-A18E-3A497329A03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40A567C-4263-46B4-A7A4-C85AB23DEE15}" type="pres">
      <dgm:prSet presAssocID="{9B5AC32D-3BEC-4CDF-B126-703767944774}" presName="spacer" presStyleCnt="0"/>
      <dgm:spPr/>
    </dgm:pt>
    <dgm:pt modelId="{5CE2D5C8-4204-4109-A646-89EF9AC69396}" type="pres">
      <dgm:prSet presAssocID="{44BA3D32-B6B6-49BD-9DB2-5ED6F575BC1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538416E-9763-489E-8395-1855F039F1EC}" type="pres">
      <dgm:prSet presAssocID="{BEF4F76E-9834-4F8A-B17C-2E5E9D82DD4A}" presName="spacer" presStyleCnt="0"/>
      <dgm:spPr/>
    </dgm:pt>
    <dgm:pt modelId="{4201E7DD-0CDD-4F18-81BB-120CEC5A7194}" type="pres">
      <dgm:prSet presAssocID="{827B7B34-9F0D-4FE8-86A9-7AAD9658518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39C8084-3466-4948-9603-C0C5854EA4A2}" type="pres">
      <dgm:prSet presAssocID="{B3AC4DA6-6E5E-49ED-B11D-C1B867DFE108}" presName="spacer" presStyleCnt="0"/>
      <dgm:spPr/>
    </dgm:pt>
    <dgm:pt modelId="{1E662D04-92B6-45FE-9A1D-FE77445C7B59}" type="pres">
      <dgm:prSet presAssocID="{7CB33A26-D113-4BD0-AF0C-11140DA6723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F55B61D-EDB6-4DF9-8481-50CDFC871E91}" type="pres">
      <dgm:prSet presAssocID="{6A884C27-9E0D-4983-9306-3B4DB0FCD7A7}" presName="spacer" presStyleCnt="0"/>
      <dgm:spPr/>
    </dgm:pt>
    <dgm:pt modelId="{7352609D-4C35-402D-99A3-65C585791C43}" type="pres">
      <dgm:prSet presAssocID="{72F5CBB7-5753-4CE0-ABED-1A749AEE3E5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729E2FB-853B-4F30-9A9A-10D8E256F809}" type="pres">
      <dgm:prSet presAssocID="{A1E27288-390F-4BCD-ACDA-C0BDD7058722}" presName="spacer" presStyleCnt="0"/>
      <dgm:spPr/>
    </dgm:pt>
    <dgm:pt modelId="{D4BA387C-6C17-453C-A810-4043B8115737}" type="pres">
      <dgm:prSet presAssocID="{ACCBD0D5-728B-4A9B-8330-679889BC408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E3430CC-1EE9-43E2-B9C7-FCBCF87E73A6}" type="pres">
      <dgm:prSet presAssocID="{E7670DC0-7AA2-4D7A-982A-47B222EC94CD}" presName="spacer" presStyleCnt="0"/>
      <dgm:spPr/>
    </dgm:pt>
    <dgm:pt modelId="{62D139A5-B148-450F-B769-87D9B77457A2}" type="pres">
      <dgm:prSet presAssocID="{E37A8B3C-AB95-4EE0-9388-940E08BF940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5BBBF0C-9AAE-4D8E-AE60-45106CA675B7}" type="presOf" srcId="{44BA3D32-B6B6-49BD-9DB2-5ED6F575BC16}" destId="{5CE2D5C8-4204-4109-A646-89EF9AC69396}" srcOrd="0" destOrd="0" presId="urn:microsoft.com/office/officeart/2005/8/layout/vList2"/>
    <dgm:cxn modelId="{F128F35E-EE8C-4325-98A6-7860C45805E1}" type="presOf" srcId="{7CB33A26-D113-4BD0-AF0C-11140DA6723D}" destId="{1E662D04-92B6-45FE-9A1D-FE77445C7B59}" srcOrd="0" destOrd="0" presId="urn:microsoft.com/office/officeart/2005/8/layout/vList2"/>
    <dgm:cxn modelId="{014FD743-EC58-41F5-9E72-EC2398F3C9B1}" type="presOf" srcId="{AD72CF24-6A4C-4E29-9784-6C59D0A2DADA}" destId="{5CAB7C7F-34FC-40F1-8170-39BA61505709}" srcOrd="0" destOrd="0" presId="urn:microsoft.com/office/officeart/2005/8/layout/vList2"/>
    <dgm:cxn modelId="{405B5556-ACCC-4F8F-958F-2776F12AE02A}" type="presOf" srcId="{827B7B34-9F0D-4FE8-86A9-7AAD96585181}" destId="{4201E7DD-0CDD-4F18-81BB-120CEC5A7194}" srcOrd="0" destOrd="0" presId="urn:microsoft.com/office/officeart/2005/8/layout/vList2"/>
    <dgm:cxn modelId="{77A56479-17B3-4F80-9CF8-705B7324FE96}" type="presOf" srcId="{E81C8173-B787-4DE5-A18E-3A497329A039}" destId="{664624E1-A3EB-4DA6-98E0-FD4E87BACF47}" srcOrd="0" destOrd="0" presId="urn:microsoft.com/office/officeart/2005/8/layout/vList2"/>
    <dgm:cxn modelId="{CACA9F7C-B3AE-4DF7-B9FD-1B6B689A188D}" srcId="{AD72CF24-6A4C-4E29-9784-6C59D0A2DADA}" destId="{ACCBD0D5-728B-4A9B-8330-679889BC408B}" srcOrd="5" destOrd="0" parTransId="{4393F7C3-2C77-49AC-AFC7-3E749AF1DF0D}" sibTransId="{E7670DC0-7AA2-4D7A-982A-47B222EC94CD}"/>
    <dgm:cxn modelId="{A5AC9B83-2C13-45CF-B3FB-73EB7540FB91}" srcId="{AD72CF24-6A4C-4E29-9784-6C59D0A2DADA}" destId="{72F5CBB7-5753-4CE0-ABED-1A749AEE3E50}" srcOrd="4" destOrd="0" parTransId="{A768200C-E5E3-4190-BF31-1804F05C1F62}" sibTransId="{A1E27288-390F-4BCD-ACDA-C0BDD7058722}"/>
    <dgm:cxn modelId="{DB5DD791-72CD-45CF-ACFF-3F38C750E4B4}" srcId="{AD72CF24-6A4C-4E29-9784-6C59D0A2DADA}" destId="{827B7B34-9F0D-4FE8-86A9-7AAD96585181}" srcOrd="2" destOrd="0" parTransId="{D3F4C25C-ABCF-403A-A897-FD6BDE3F4F22}" sibTransId="{B3AC4DA6-6E5E-49ED-B11D-C1B867DFE108}"/>
    <dgm:cxn modelId="{B581BCB8-8A6F-4981-B8AC-8C4B43377F42}" type="presOf" srcId="{ACCBD0D5-728B-4A9B-8330-679889BC408B}" destId="{D4BA387C-6C17-453C-A810-4043B8115737}" srcOrd="0" destOrd="0" presId="urn:microsoft.com/office/officeart/2005/8/layout/vList2"/>
    <dgm:cxn modelId="{007EBBD5-3CC3-42E4-A0DF-6D0EF3FA1757}" srcId="{AD72CF24-6A4C-4E29-9784-6C59D0A2DADA}" destId="{7CB33A26-D113-4BD0-AF0C-11140DA6723D}" srcOrd="3" destOrd="0" parTransId="{CE42B82F-956A-400D-BF6E-A777C4F0C6BC}" sibTransId="{6A884C27-9E0D-4983-9306-3B4DB0FCD7A7}"/>
    <dgm:cxn modelId="{A01DFFD8-07D0-4DDA-97B2-B92A270D163F}" srcId="{AD72CF24-6A4C-4E29-9784-6C59D0A2DADA}" destId="{44BA3D32-B6B6-49BD-9DB2-5ED6F575BC16}" srcOrd="1" destOrd="0" parTransId="{5506495D-F03F-44C9-BDB1-514A5B75762C}" sibTransId="{BEF4F76E-9834-4F8A-B17C-2E5E9D82DD4A}"/>
    <dgm:cxn modelId="{3D0297F3-5FAE-4932-AB83-3F74B6576FBF}" type="presOf" srcId="{72F5CBB7-5753-4CE0-ABED-1A749AEE3E50}" destId="{7352609D-4C35-402D-99A3-65C585791C43}" srcOrd="0" destOrd="0" presId="urn:microsoft.com/office/officeart/2005/8/layout/vList2"/>
    <dgm:cxn modelId="{A27AE6F3-2FD8-489B-88E2-A433C7D18153}" srcId="{AD72CF24-6A4C-4E29-9784-6C59D0A2DADA}" destId="{E81C8173-B787-4DE5-A18E-3A497329A039}" srcOrd="0" destOrd="0" parTransId="{184A7DC2-E97D-4494-B4BD-232922130CA0}" sibTransId="{9B5AC32D-3BEC-4CDF-B126-703767944774}"/>
    <dgm:cxn modelId="{54ACAFF6-CFE8-4359-930C-EB93DEBF5AAA}" srcId="{AD72CF24-6A4C-4E29-9784-6C59D0A2DADA}" destId="{E37A8B3C-AB95-4EE0-9388-940E08BF940C}" srcOrd="6" destOrd="0" parTransId="{BA917E72-D0DC-41E1-8D41-BD82A13352E6}" sibTransId="{53C3734E-8F46-4AF1-88FE-CFA469B8B0C4}"/>
    <dgm:cxn modelId="{B8BCD9F9-2ADE-474C-8289-F5D80857DAB7}" type="presOf" srcId="{E37A8B3C-AB95-4EE0-9388-940E08BF940C}" destId="{62D139A5-B148-450F-B769-87D9B77457A2}" srcOrd="0" destOrd="0" presId="urn:microsoft.com/office/officeart/2005/8/layout/vList2"/>
    <dgm:cxn modelId="{70D86E9A-D6B1-42D0-AF6C-CA867759F695}" type="presParOf" srcId="{5CAB7C7F-34FC-40F1-8170-39BA61505709}" destId="{664624E1-A3EB-4DA6-98E0-FD4E87BACF47}" srcOrd="0" destOrd="0" presId="urn:microsoft.com/office/officeart/2005/8/layout/vList2"/>
    <dgm:cxn modelId="{122E07CC-EF1A-49C6-B96E-D09252D2A42F}" type="presParOf" srcId="{5CAB7C7F-34FC-40F1-8170-39BA61505709}" destId="{340A567C-4263-46B4-A7A4-C85AB23DEE15}" srcOrd="1" destOrd="0" presId="urn:microsoft.com/office/officeart/2005/8/layout/vList2"/>
    <dgm:cxn modelId="{E9051C50-0BCF-48C0-BF31-DAD83E07BFF1}" type="presParOf" srcId="{5CAB7C7F-34FC-40F1-8170-39BA61505709}" destId="{5CE2D5C8-4204-4109-A646-89EF9AC69396}" srcOrd="2" destOrd="0" presId="urn:microsoft.com/office/officeart/2005/8/layout/vList2"/>
    <dgm:cxn modelId="{962D17A4-7C0F-4421-ACB6-F5DF986665D7}" type="presParOf" srcId="{5CAB7C7F-34FC-40F1-8170-39BA61505709}" destId="{6538416E-9763-489E-8395-1855F039F1EC}" srcOrd="3" destOrd="0" presId="urn:microsoft.com/office/officeart/2005/8/layout/vList2"/>
    <dgm:cxn modelId="{41CBCC3F-B38F-4513-8A84-6094F1ED3572}" type="presParOf" srcId="{5CAB7C7F-34FC-40F1-8170-39BA61505709}" destId="{4201E7DD-0CDD-4F18-81BB-120CEC5A7194}" srcOrd="4" destOrd="0" presId="urn:microsoft.com/office/officeart/2005/8/layout/vList2"/>
    <dgm:cxn modelId="{189D3FA6-9AD1-42C6-8D3C-E0E32F2B1937}" type="presParOf" srcId="{5CAB7C7F-34FC-40F1-8170-39BA61505709}" destId="{439C8084-3466-4948-9603-C0C5854EA4A2}" srcOrd="5" destOrd="0" presId="urn:microsoft.com/office/officeart/2005/8/layout/vList2"/>
    <dgm:cxn modelId="{267E8BDC-851D-41F3-A3DA-52BA80CC6811}" type="presParOf" srcId="{5CAB7C7F-34FC-40F1-8170-39BA61505709}" destId="{1E662D04-92B6-45FE-9A1D-FE77445C7B59}" srcOrd="6" destOrd="0" presId="urn:microsoft.com/office/officeart/2005/8/layout/vList2"/>
    <dgm:cxn modelId="{31B0BDB0-9CD5-4192-B485-5CA95421CE93}" type="presParOf" srcId="{5CAB7C7F-34FC-40F1-8170-39BA61505709}" destId="{8F55B61D-EDB6-4DF9-8481-50CDFC871E91}" srcOrd="7" destOrd="0" presId="urn:microsoft.com/office/officeart/2005/8/layout/vList2"/>
    <dgm:cxn modelId="{10A28093-D9D1-4781-9B5B-9439B5CDCA4E}" type="presParOf" srcId="{5CAB7C7F-34FC-40F1-8170-39BA61505709}" destId="{7352609D-4C35-402D-99A3-65C585791C43}" srcOrd="8" destOrd="0" presId="urn:microsoft.com/office/officeart/2005/8/layout/vList2"/>
    <dgm:cxn modelId="{F0259D8E-E7F1-4011-9C6F-8F67879776D5}" type="presParOf" srcId="{5CAB7C7F-34FC-40F1-8170-39BA61505709}" destId="{6729E2FB-853B-4F30-9A9A-10D8E256F809}" srcOrd="9" destOrd="0" presId="urn:microsoft.com/office/officeart/2005/8/layout/vList2"/>
    <dgm:cxn modelId="{41D90544-D02E-44A4-B084-B17590180C12}" type="presParOf" srcId="{5CAB7C7F-34FC-40F1-8170-39BA61505709}" destId="{D4BA387C-6C17-453C-A810-4043B8115737}" srcOrd="10" destOrd="0" presId="urn:microsoft.com/office/officeart/2005/8/layout/vList2"/>
    <dgm:cxn modelId="{5408949F-1A57-4032-AF20-AA9A65B20A5E}" type="presParOf" srcId="{5CAB7C7F-34FC-40F1-8170-39BA61505709}" destId="{7E3430CC-1EE9-43E2-B9C7-FCBCF87E73A6}" srcOrd="11" destOrd="0" presId="urn:microsoft.com/office/officeart/2005/8/layout/vList2"/>
    <dgm:cxn modelId="{8A8CA19A-9354-4A35-8406-EDE7B633F225}" type="presParOf" srcId="{5CAB7C7F-34FC-40F1-8170-39BA61505709}" destId="{62D139A5-B148-450F-B769-87D9B77457A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81D9A-0583-4A03-8ED9-D103CAF9F6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E3506A-BD61-44D1-9B8F-83449769B8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Mastered the integration of HTML, CSS, and JavaScript for front-end development.</a:t>
          </a:r>
        </a:p>
      </dgm:t>
    </dgm:pt>
    <dgm:pt modelId="{C873ADAD-BA16-477A-87F7-4178C7064241}" type="parTrans" cxnId="{F973E588-5F35-475F-B691-7ACEAF825ACF}">
      <dgm:prSet/>
      <dgm:spPr/>
      <dgm:t>
        <a:bodyPr/>
        <a:lstStyle/>
        <a:p>
          <a:endParaRPr lang="en-US"/>
        </a:p>
      </dgm:t>
    </dgm:pt>
    <dgm:pt modelId="{0EC293CE-EF62-4D2C-8F73-CCC66E5AA764}" type="sibTrans" cxnId="{F973E588-5F35-475F-B691-7ACEAF825ACF}">
      <dgm:prSet/>
      <dgm:spPr/>
      <dgm:t>
        <a:bodyPr/>
        <a:lstStyle/>
        <a:p>
          <a:endParaRPr lang="en-US"/>
        </a:p>
      </dgm:t>
    </dgm:pt>
    <dgm:pt modelId="{998F866D-C908-4068-AEE9-CBB267B29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Gained proficiency in PHP and database management using MySQL.</a:t>
          </a:r>
        </a:p>
      </dgm:t>
    </dgm:pt>
    <dgm:pt modelId="{2D9A1B85-5043-4599-9448-9FA32428DEE3}" type="parTrans" cxnId="{0B8B3FC9-3701-47D8-8AF8-D00E978B5D23}">
      <dgm:prSet/>
      <dgm:spPr/>
      <dgm:t>
        <a:bodyPr/>
        <a:lstStyle/>
        <a:p>
          <a:endParaRPr lang="en-US"/>
        </a:p>
      </dgm:t>
    </dgm:pt>
    <dgm:pt modelId="{DA08EF41-D80C-498F-BE6D-9891E98FD917}" type="sibTrans" cxnId="{0B8B3FC9-3701-47D8-8AF8-D00E978B5D23}">
      <dgm:prSet/>
      <dgm:spPr/>
      <dgm:t>
        <a:bodyPr/>
        <a:lstStyle/>
        <a:p>
          <a:endParaRPr lang="en-US"/>
        </a:p>
      </dgm:t>
    </dgm:pt>
    <dgm:pt modelId="{4F8CBE16-068A-49C2-8628-D5D9AA29832F}" type="pres">
      <dgm:prSet presAssocID="{B3181D9A-0583-4A03-8ED9-D103CAF9F619}" presName="root" presStyleCnt="0">
        <dgm:presLayoutVars>
          <dgm:dir/>
          <dgm:resizeHandles val="exact"/>
        </dgm:presLayoutVars>
      </dgm:prSet>
      <dgm:spPr/>
    </dgm:pt>
    <dgm:pt modelId="{2B501651-9613-49BE-B89C-4BACA32189DF}" type="pres">
      <dgm:prSet presAssocID="{65E3506A-BD61-44D1-9B8F-83449769B878}" presName="compNode" presStyleCnt="0"/>
      <dgm:spPr/>
    </dgm:pt>
    <dgm:pt modelId="{7363AEFB-816B-46EA-81D4-6C4B4EEB1FB2}" type="pres">
      <dgm:prSet presAssocID="{65E3506A-BD61-44D1-9B8F-83449769B878}" presName="bgRect" presStyleLbl="bgShp" presStyleIdx="0" presStyleCnt="2"/>
      <dgm:spPr/>
    </dgm:pt>
    <dgm:pt modelId="{EC5CCF38-539E-48E1-8A13-1953E026EF39}" type="pres">
      <dgm:prSet presAssocID="{65E3506A-BD61-44D1-9B8F-83449769B8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C632A85-4382-4DD2-A0B9-247AB45E6F64}" type="pres">
      <dgm:prSet presAssocID="{65E3506A-BD61-44D1-9B8F-83449769B878}" presName="spaceRect" presStyleCnt="0"/>
      <dgm:spPr/>
    </dgm:pt>
    <dgm:pt modelId="{8776BFF2-8C01-4754-8E52-7CE7B579900D}" type="pres">
      <dgm:prSet presAssocID="{65E3506A-BD61-44D1-9B8F-83449769B878}" presName="parTx" presStyleLbl="revTx" presStyleIdx="0" presStyleCnt="2">
        <dgm:presLayoutVars>
          <dgm:chMax val="0"/>
          <dgm:chPref val="0"/>
        </dgm:presLayoutVars>
      </dgm:prSet>
      <dgm:spPr/>
    </dgm:pt>
    <dgm:pt modelId="{FFDA2589-E106-49D4-BB1F-F29B995EAB1A}" type="pres">
      <dgm:prSet presAssocID="{0EC293CE-EF62-4D2C-8F73-CCC66E5AA764}" presName="sibTrans" presStyleCnt="0"/>
      <dgm:spPr/>
    </dgm:pt>
    <dgm:pt modelId="{6C8C9388-C1CA-47CC-B903-4AD4AB5FD086}" type="pres">
      <dgm:prSet presAssocID="{998F866D-C908-4068-AEE9-CBB267B29FA4}" presName="compNode" presStyleCnt="0"/>
      <dgm:spPr/>
    </dgm:pt>
    <dgm:pt modelId="{60A5C395-4636-4467-9E47-ED82A65983F3}" type="pres">
      <dgm:prSet presAssocID="{998F866D-C908-4068-AEE9-CBB267B29FA4}" presName="bgRect" presStyleLbl="bgShp" presStyleIdx="1" presStyleCnt="2"/>
      <dgm:spPr/>
    </dgm:pt>
    <dgm:pt modelId="{F98AC91D-2DFF-4908-B858-7CAA475A8FCA}" type="pres">
      <dgm:prSet presAssocID="{998F866D-C908-4068-AEE9-CBB267B29F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0F70DD3-2341-4440-A441-F91F7A93151D}" type="pres">
      <dgm:prSet presAssocID="{998F866D-C908-4068-AEE9-CBB267B29FA4}" presName="spaceRect" presStyleCnt="0"/>
      <dgm:spPr/>
    </dgm:pt>
    <dgm:pt modelId="{C17EBA47-D29B-4A99-A752-8F32923ABB05}" type="pres">
      <dgm:prSet presAssocID="{998F866D-C908-4068-AEE9-CBB267B29F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AD07D70-9C3C-4726-BBFD-5E119627AA21}" type="presOf" srcId="{B3181D9A-0583-4A03-8ED9-D103CAF9F619}" destId="{4F8CBE16-068A-49C2-8628-D5D9AA29832F}" srcOrd="0" destOrd="0" presId="urn:microsoft.com/office/officeart/2018/2/layout/IconVerticalSolidList"/>
    <dgm:cxn modelId="{B4F78679-E036-4ECD-BCE8-08C91C7D55EA}" type="presOf" srcId="{65E3506A-BD61-44D1-9B8F-83449769B878}" destId="{8776BFF2-8C01-4754-8E52-7CE7B579900D}" srcOrd="0" destOrd="0" presId="urn:microsoft.com/office/officeart/2018/2/layout/IconVerticalSolidList"/>
    <dgm:cxn modelId="{F973E588-5F35-475F-B691-7ACEAF825ACF}" srcId="{B3181D9A-0583-4A03-8ED9-D103CAF9F619}" destId="{65E3506A-BD61-44D1-9B8F-83449769B878}" srcOrd="0" destOrd="0" parTransId="{C873ADAD-BA16-477A-87F7-4178C7064241}" sibTransId="{0EC293CE-EF62-4D2C-8F73-CCC66E5AA764}"/>
    <dgm:cxn modelId="{EF7C79BC-C2B3-4561-905C-B3D0D2226BAB}" type="presOf" srcId="{998F866D-C908-4068-AEE9-CBB267B29FA4}" destId="{C17EBA47-D29B-4A99-A752-8F32923ABB05}" srcOrd="0" destOrd="0" presId="urn:microsoft.com/office/officeart/2018/2/layout/IconVerticalSolidList"/>
    <dgm:cxn modelId="{0B8B3FC9-3701-47D8-8AF8-D00E978B5D23}" srcId="{B3181D9A-0583-4A03-8ED9-D103CAF9F619}" destId="{998F866D-C908-4068-AEE9-CBB267B29FA4}" srcOrd="1" destOrd="0" parTransId="{2D9A1B85-5043-4599-9448-9FA32428DEE3}" sibTransId="{DA08EF41-D80C-498F-BE6D-9891E98FD917}"/>
    <dgm:cxn modelId="{598E4819-34E6-48E3-AF19-147971AB1733}" type="presParOf" srcId="{4F8CBE16-068A-49C2-8628-D5D9AA29832F}" destId="{2B501651-9613-49BE-B89C-4BACA32189DF}" srcOrd="0" destOrd="0" presId="urn:microsoft.com/office/officeart/2018/2/layout/IconVerticalSolidList"/>
    <dgm:cxn modelId="{07A39188-3474-48F4-9377-6CA20350EBAF}" type="presParOf" srcId="{2B501651-9613-49BE-B89C-4BACA32189DF}" destId="{7363AEFB-816B-46EA-81D4-6C4B4EEB1FB2}" srcOrd="0" destOrd="0" presId="urn:microsoft.com/office/officeart/2018/2/layout/IconVerticalSolidList"/>
    <dgm:cxn modelId="{075A4A6E-DE6E-45E5-A51B-DCECF0F741B3}" type="presParOf" srcId="{2B501651-9613-49BE-B89C-4BACA32189DF}" destId="{EC5CCF38-539E-48E1-8A13-1953E026EF39}" srcOrd="1" destOrd="0" presId="urn:microsoft.com/office/officeart/2018/2/layout/IconVerticalSolidList"/>
    <dgm:cxn modelId="{001AB1AA-3771-4C3E-932D-C31B3FA651EB}" type="presParOf" srcId="{2B501651-9613-49BE-B89C-4BACA32189DF}" destId="{8C632A85-4382-4DD2-A0B9-247AB45E6F64}" srcOrd="2" destOrd="0" presId="urn:microsoft.com/office/officeart/2018/2/layout/IconVerticalSolidList"/>
    <dgm:cxn modelId="{00EC4CD1-23EC-4F36-A1A8-D74E5D7FDD6D}" type="presParOf" srcId="{2B501651-9613-49BE-B89C-4BACA32189DF}" destId="{8776BFF2-8C01-4754-8E52-7CE7B579900D}" srcOrd="3" destOrd="0" presId="urn:microsoft.com/office/officeart/2018/2/layout/IconVerticalSolidList"/>
    <dgm:cxn modelId="{E283AB27-AF10-49EF-BC02-2202000FCB54}" type="presParOf" srcId="{4F8CBE16-068A-49C2-8628-D5D9AA29832F}" destId="{FFDA2589-E106-49D4-BB1F-F29B995EAB1A}" srcOrd="1" destOrd="0" presId="urn:microsoft.com/office/officeart/2018/2/layout/IconVerticalSolidList"/>
    <dgm:cxn modelId="{1D5CFA63-95DD-4CC8-AEF9-B41C92AC89EB}" type="presParOf" srcId="{4F8CBE16-068A-49C2-8628-D5D9AA29832F}" destId="{6C8C9388-C1CA-47CC-B903-4AD4AB5FD086}" srcOrd="2" destOrd="0" presId="urn:microsoft.com/office/officeart/2018/2/layout/IconVerticalSolidList"/>
    <dgm:cxn modelId="{D9C41167-A3AD-4017-8FCB-9E7D214495D7}" type="presParOf" srcId="{6C8C9388-C1CA-47CC-B903-4AD4AB5FD086}" destId="{60A5C395-4636-4467-9E47-ED82A65983F3}" srcOrd="0" destOrd="0" presId="urn:microsoft.com/office/officeart/2018/2/layout/IconVerticalSolidList"/>
    <dgm:cxn modelId="{449B45F3-1DD2-40A5-8F86-1DD63AB8F781}" type="presParOf" srcId="{6C8C9388-C1CA-47CC-B903-4AD4AB5FD086}" destId="{F98AC91D-2DFF-4908-B858-7CAA475A8FCA}" srcOrd="1" destOrd="0" presId="urn:microsoft.com/office/officeart/2018/2/layout/IconVerticalSolidList"/>
    <dgm:cxn modelId="{B8337FEC-DEBA-4F9B-8476-4BA671C7732C}" type="presParOf" srcId="{6C8C9388-C1CA-47CC-B903-4AD4AB5FD086}" destId="{60F70DD3-2341-4440-A441-F91F7A93151D}" srcOrd="2" destOrd="0" presId="urn:microsoft.com/office/officeart/2018/2/layout/IconVerticalSolidList"/>
    <dgm:cxn modelId="{8FE10CAC-B9F8-4D91-B706-A71AEAE1E97A}" type="presParOf" srcId="{6C8C9388-C1CA-47CC-B903-4AD4AB5FD086}" destId="{C17EBA47-D29B-4A99-A752-8F32923ABB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13A565-7665-4278-BB5F-CF3DF50BCF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005F8-1E8D-4E6F-B510-BF6F7E886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Front-End:</a:t>
          </a:r>
          <a:endParaRPr lang="en-US"/>
        </a:p>
      </dgm:t>
    </dgm:pt>
    <dgm:pt modelId="{93F03C86-3EA2-48F6-85E6-4C4894E9BAF1}" type="parTrans" cxnId="{D52DEF0A-7ABA-4216-8DF5-E1BC1FECFB27}">
      <dgm:prSet/>
      <dgm:spPr/>
      <dgm:t>
        <a:bodyPr/>
        <a:lstStyle/>
        <a:p>
          <a:endParaRPr lang="en-US"/>
        </a:p>
      </dgm:t>
    </dgm:pt>
    <dgm:pt modelId="{278850DC-FF3F-440F-8902-AE594FA84D95}" type="sibTrans" cxnId="{D52DEF0A-7ABA-4216-8DF5-E1BC1FECFB27}">
      <dgm:prSet/>
      <dgm:spPr/>
      <dgm:t>
        <a:bodyPr/>
        <a:lstStyle/>
        <a:p>
          <a:endParaRPr lang="en-US"/>
        </a:p>
      </dgm:t>
    </dgm:pt>
    <dgm:pt modelId="{7888BEA6-DB58-4F87-9D9F-DDB69F6080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HTML, CSS, JavaScript</a:t>
          </a:r>
        </a:p>
      </dgm:t>
    </dgm:pt>
    <dgm:pt modelId="{840E0AE0-53BB-4FEA-B6A8-7570F43B115D}" type="parTrans" cxnId="{0C64614E-6F7B-4BC3-B214-1C7A9B783613}">
      <dgm:prSet/>
      <dgm:spPr/>
      <dgm:t>
        <a:bodyPr/>
        <a:lstStyle/>
        <a:p>
          <a:endParaRPr lang="en-US"/>
        </a:p>
      </dgm:t>
    </dgm:pt>
    <dgm:pt modelId="{5B395F29-CA9F-4FDD-998B-F0DC66A382BC}" type="sibTrans" cxnId="{0C64614E-6F7B-4BC3-B214-1C7A9B783613}">
      <dgm:prSet/>
      <dgm:spPr/>
      <dgm:t>
        <a:bodyPr/>
        <a:lstStyle/>
        <a:p>
          <a:endParaRPr lang="en-US"/>
        </a:p>
      </dgm:t>
    </dgm:pt>
    <dgm:pt modelId="{797A347A-4B9B-4C0E-BEB3-8C160A8DA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Back-End:</a:t>
          </a:r>
          <a:endParaRPr lang="en-US"/>
        </a:p>
      </dgm:t>
    </dgm:pt>
    <dgm:pt modelId="{4A214FFB-FBBB-4E11-A2CF-F1D8AAEAD348}" type="parTrans" cxnId="{4ADD40DC-FFE3-49D0-B24A-A1948F628891}">
      <dgm:prSet/>
      <dgm:spPr/>
      <dgm:t>
        <a:bodyPr/>
        <a:lstStyle/>
        <a:p>
          <a:endParaRPr lang="en-US"/>
        </a:p>
      </dgm:t>
    </dgm:pt>
    <dgm:pt modelId="{0F429D84-8D10-49AA-9066-FA0EFEDE5DB2}" type="sibTrans" cxnId="{4ADD40DC-FFE3-49D0-B24A-A1948F628891}">
      <dgm:prSet/>
      <dgm:spPr/>
      <dgm:t>
        <a:bodyPr/>
        <a:lstStyle/>
        <a:p>
          <a:endParaRPr lang="en-US"/>
        </a:p>
      </dgm:t>
    </dgm:pt>
    <dgm:pt modelId="{20FEEBE9-0C35-42BC-81F6-242879C0D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PHP</a:t>
          </a:r>
        </a:p>
      </dgm:t>
    </dgm:pt>
    <dgm:pt modelId="{A85C418D-999B-4EE5-8F63-8B2290F173D7}" type="parTrans" cxnId="{E969A621-C171-46D8-B766-375CE2F676C5}">
      <dgm:prSet/>
      <dgm:spPr/>
      <dgm:t>
        <a:bodyPr/>
        <a:lstStyle/>
        <a:p>
          <a:endParaRPr lang="en-US"/>
        </a:p>
      </dgm:t>
    </dgm:pt>
    <dgm:pt modelId="{A94DD898-1F79-4720-936D-713C21854B07}" type="sibTrans" cxnId="{E969A621-C171-46D8-B766-375CE2F676C5}">
      <dgm:prSet/>
      <dgm:spPr/>
      <dgm:t>
        <a:bodyPr/>
        <a:lstStyle/>
        <a:p>
          <a:endParaRPr lang="en-US"/>
        </a:p>
      </dgm:t>
    </dgm:pt>
    <dgm:pt modelId="{FF185D1D-60FB-49D8-9401-F904C03B709E}" type="pres">
      <dgm:prSet presAssocID="{FF13A565-7665-4278-BB5F-CF3DF50BCF49}" presName="root" presStyleCnt="0">
        <dgm:presLayoutVars>
          <dgm:dir/>
          <dgm:resizeHandles val="exact"/>
        </dgm:presLayoutVars>
      </dgm:prSet>
      <dgm:spPr/>
    </dgm:pt>
    <dgm:pt modelId="{9E8DC620-0091-4480-A6F6-A0720FE2DB94}" type="pres">
      <dgm:prSet presAssocID="{88F005F8-1E8D-4E6F-B510-BF6F7E886ABE}" presName="compNode" presStyleCnt="0"/>
      <dgm:spPr/>
    </dgm:pt>
    <dgm:pt modelId="{6CF8E15A-3317-4341-A739-B3424E1CDCA0}" type="pres">
      <dgm:prSet presAssocID="{88F005F8-1E8D-4E6F-B510-BF6F7E886ABE}" presName="bgRect" presStyleLbl="bgShp" presStyleIdx="0" presStyleCnt="4"/>
      <dgm:spPr/>
    </dgm:pt>
    <dgm:pt modelId="{14B5E77E-0A47-4B41-A442-85207AEB7F2D}" type="pres">
      <dgm:prSet presAssocID="{88F005F8-1E8D-4E6F-B510-BF6F7E886A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5AB401DC-C1CC-4EB6-979A-C9E7A97E7124}" type="pres">
      <dgm:prSet presAssocID="{88F005F8-1E8D-4E6F-B510-BF6F7E886ABE}" presName="spaceRect" presStyleCnt="0"/>
      <dgm:spPr/>
    </dgm:pt>
    <dgm:pt modelId="{AE06F2C2-A536-4655-BCA7-B99BBE621B2E}" type="pres">
      <dgm:prSet presAssocID="{88F005F8-1E8D-4E6F-B510-BF6F7E886ABE}" presName="parTx" presStyleLbl="revTx" presStyleIdx="0" presStyleCnt="4">
        <dgm:presLayoutVars>
          <dgm:chMax val="0"/>
          <dgm:chPref val="0"/>
        </dgm:presLayoutVars>
      </dgm:prSet>
      <dgm:spPr/>
    </dgm:pt>
    <dgm:pt modelId="{C95C021B-201A-4E6C-AB08-2EE6C54AAEB0}" type="pres">
      <dgm:prSet presAssocID="{278850DC-FF3F-440F-8902-AE594FA84D95}" presName="sibTrans" presStyleCnt="0"/>
      <dgm:spPr/>
    </dgm:pt>
    <dgm:pt modelId="{2E47CC9A-CA46-4271-85BA-B030A732F356}" type="pres">
      <dgm:prSet presAssocID="{7888BEA6-DB58-4F87-9D9F-DDB69F6080FB}" presName="compNode" presStyleCnt="0"/>
      <dgm:spPr/>
    </dgm:pt>
    <dgm:pt modelId="{D32818A9-F8A5-4FBC-B811-05814A66FA0B}" type="pres">
      <dgm:prSet presAssocID="{7888BEA6-DB58-4F87-9D9F-DDB69F6080FB}" presName="bgRect" presStyleLbl="bgShp" presStyleIdx="1" presStyleCnt="4"/>
      <dgm:spPr/>
    </dgm:pt>
    <dgm:pt modelId="{D7CA814A-3C89-4760-90B6-82DDC21C7DDA}" type="pres">
      <dgm:prSet presAssocID="{7888BEA6-DB58-4F87-9D9F-DDB69F6080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5D1C4F1-AC5A-4F16-A791-EB36D3B074FC}" type="pres">
      <dgm:prSet presAssocID="{7888BEA6-DB58-4F87-9D9F-DDB69F6080FB}" presName="spaceRect" presStyleCnt="0"/>
      <dgm:spPr/>
    </dgm:pt>
    <dgm:pt modelId="{B650F385-90D2-4C05-8B89-40A81DD07D95}" type="pres">
      <dgm:prSet presAssocID="{7888BEA6-DB58-4F87-9D9F-DDB69F6080FB}" presName="parTx" presStyleLbl="revTx" presStyleIdx="1" presStyleCnt="4">
        <dgm:presLayoutVars>
          <dgm:chMax val="0"/>
          <dgm:chPref val="0"/>
        </dgm:presLayoutVars>
      </dgm:prSet>
      <dgm:spPr/>
    </dgm:pt>
    <dgm:pt modelId="{91816633-5E2B-45C4-846B-CA2A09059A7B}" type="pres">
      <dgm:prSet presAssocID="{5B395F29-CA9F-4FDD-998B-F0DC66A382BC}" presName="sibTrans" presStyleCnt="0"/>
      <dgm:spPr/>
    </dgm:pt>
    <dgm:pt modelId="{4B02FF70-911A-4F14-BF28-1C41AE56BB78}" type="pres">
      <dgm:prSet presAssocID="{797A347A-4B9B-4C0E-BEB3-8C160A8DAE1F}" presName="compNode" presStyleCnt="0"/>
      <dgm:spPr/>
    </dgm:pt>
    <dgm:pt modelId="{E6BC07E2-D187-459D-9D75-63676AF3257E}" type="pres">
      <dgm:prSet presAssocID="{797A347A-4B9B-4C0E-BEB3-8C160A8DAE1F}" presName="bgRect" presStyleLbl="bgShp" presStyleIdx="2" presStyleCnt="4"/>
      <dgm:spPr/>
    </dgm:pt>
    <dgm:pt modelId="{1188775B-58FF-4AAF-8053-7EB15F8CB381}" type="pres">
      <dgm:prSet presAssocID="{797A347A-4B9B-4C0E-BEB3-8C160A8DAE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0D049C8F-7C37-48A9-9775-49BEA2FCE476}" type="pres">
      <dgm:prSet presAssocID="{797A347A-4B9B-4C0E-BEB3-8C160A8DAE1F}" presName="spaceRect" presStyleCnt="0"/>
      <dgm:spPr/>
    </dgm:pt>
    <dgm:pt modelId="{81E7B0BF-D934-4942-A44E-1B590E6EEFD0}" type="pres">
      <dgm:prSet presAssocID="{797A347A-4B9B-4C0E-BEB3-8C160A8DAE1F}" presName="parTx" presStyleLbl="revTx" presStyleIdx="2" presStyleCnt="4">
        <dgm:presLayoutVars>
          <dgm:chMax val="0"/>
          <dgm:chPref val="0"/>
        </dgm:presLayoutVars>
      </dgm:prSet>
      <dgm:spPr/>
    </dgm:pt>
    <dgm:pt modelId="{B364836B-F205-4AB6-A2F0-65DF81E6A134}" type="pres">
      <dgm:prSet presAssocID="{0F429D84-8D10-49AA-9066-FA0EFEDE5DB2}" presName="sibTrans" presStyleCnt="0"/>
      <dgm:spPr/>
    </dgm:pt>
    <dgm:pt modelId="{1F6D8F7B-F2A2-48BB-BC79-A43A7D178CB8}" type="pres">
      <dgm:prSet presAssocID="{20FEEBE9-0C35-42BC-81F6-242879C0D901}" presName="compNode" presStyleCnt="0"/>
      <dgm:spPr/>
    </dgm:pt>
    <dgm:pt modelId="{8C50393C-27BC-42A3-AE4B-8E119A2145E3}" type="pres">
      <dgm:prSet presAssocID="{20FEEBE9-0C35-42BC-81F6-242879C0D901}" presName="bgRect" presStyleLbl="bgShp" presStyleIdx="3" presStyleCnt="4"/>
      <dgm:spPr/>
    </dgm:pt>
    <dgm:pt modelId="{0967C456-4F8C-4281-A988-FEA10C0ADE24}" type="pres">
      <dgm:prSet presAssocID="{20FEEBE9-0C35-42BC-81F6-242879C0D9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D63D48-3ACB-4FF2-9EA6-E2CE370C553A}" type="pres">
      <dgm:prSet presAssocID="{20FEEBE9-0C35-42BC-81F6-242879C0D901}" presName="spaceRect" presStyleCnt="0"/>
      <dgm:spPr/>
    </dgm:pt>
    <dgm:pt modelId="{CB6B4876-9287-4AD7-9A10-3E0BB3194E71}" type="pres">
      <dgm:prSet presAssocID="{20FEEBE9-0C35-42BC-81F6-242879C0D9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2DEF0A-7ABA-4216-8DF5-E1BC1FECFB27}" srcId="{FF13A565-7665-4278-BB5F-CF3DF50BCF49}" destId="{88F005F8-1E8D-4E6F-B510-BF6F7E886ABE}" srcOrd="0" destOrd="0" parTransId="{93F03C86-3EA2-48F6-85E6-4C4894E9BAF1}" sibTransId="{278850DC-FF3F-440F-8902-AE594FA84D95}"/>
    <dgm:cxn modelId="{E969A621-C171-46D8-B766-375CE2F676C5}" srcId="{FF13A565-7665-4278-BB5F-CF3DF50BCF49}" destId="{20FEEBE9-0C35-42BC-81F6-242879C0D901}" srcOrd="3" destOrd="0" parTransId="{A85C418D-999B-4EE5-8F63-8B2290F173D7}" sibTransId="{A94DD898-1F79-4720-936D-713C21854B07}"/>
    <dgm:cxn modelId="{747F0739-A841-49CE-8186-F1F578E18EAE}" type="presOf" srcId="{7888BEA6-DB58-4F87-9D9F-DDB69F6080FB}" destId="{B650F385-90D2-4C05-8B89-40A81DD07D95}" srcOrd="0" destOrd="0" presId="urn:microsoft.com/office/officeart/2018/2/layout/IconVerticalSolidList"/>
    <dgm:cxn modelId="{0C64614E-6F7B-4BC3-B214-1C7A9B783613}" srcId="{FF13A565-7665-4278-BB5F-CF3DF50BCF49}" destId="{7888BEA6-DB58-4F87-9D9F-DDB69F6080FB}" srcOrd="1" destOrd="0" parTransId="{840E0AE0-53BB-4FEA-B6A8-7570F43B115D}" sibTransId="{5B395F29-CA9F-4FDD-998B-F0DC66A382BC}"/>
    <dgm:cxn modelId="{A1F9D378-485F-4FD7-BAC9-452CD92184EF}" type="presOf" srcId="{FF13A565-7665-4278-BB5F-CF3DF50BCF49}" destId="{FF185D1D-60FB-49D8-9401-F904C03B709E}" srcOrd="0" destOrd="0" presId="urn:microsoft.com/office/officeart/2018/2/layout/IconVerticalSolidList"/>
    <dgm:cxn modelId="{CDFFEA90-5103-40C7-9A49-20DE4EE202D6}" type="presOf" srcId="{20FEEBE9-0C35-42BC-81F6-242879C0D901}" destId="{CB6B4876-9287-4AD7-9A10-3E0BB3194E71}" srcOrd="0" destOrd="0" presId="urn:microsoft.com/office/officeart/2018/2/layout/IconVerticalSolidList"/>
    <dgm:cxn modelId="{518912A5-EEFA-4B90-99EE-8215ED804043}" type="presOf" srcId="{88F005F8-1E8D-4E6F-B510-BF6F7E886ABE}" destId="{AE06F2C2-A536-4655-BCA7-B99BBE621B2E}" srcOrd="0" destOrd="0" presId="urn:microsoft.com/office/officeart/2018/2/layout/IconVerticalSolidList"/>
    <dgm:cxn modelId="{D6477AB2-6368-4215-BBC4-9E35B12423F5}" type="presOf" srcId="{797A347A-4B9B-4C0E-BEB3-8C160A8DAE1F}" destId="{81E7B0BF-D934-4942-A44E-1B590E6EEFD0}" srcOrd="0" destOrd="0" presId="urn:microsoft.com/office/officeart/2018/2/layout/IconVerticalSolidList"/>
    <dgm:cxn modelId="{4ADD40DC-FFE3-49D0-B24A-A1948F628891}" srcId="{FF13A565-7665-4278-BB5F-CF3DF50BCF49}" destId="{797A347A-4B9B-4C0E-BEB3-8C160A8DAE1F}" srcOrd="2" destOrd="0" parTransId="{4A214FFB-FBBB-4E11-A2CF-F1D8AAEAD348}" sibTransId="{0F429D84-8D10-49AA-9066-FA0EFEDE5DB2}"/>
    <dgm:cxn modelId="{2DF23B25-BA84-4051-9544-0CFFBDE9974E}" type="presParOf" srcId="{FF185D1D-60FB-49D8-9401-F904C03B709E}" destId="{9E8DC620-0091-4480-A6F6-A0720FE2DB94}" srcOrd="0" destOrd="0" presId="urn:microsoft.com/office/officeart/2018/2/layout/IconVerticalSolidList"/>
    <dgm:cxn modelId="{F988C117-60DF-444B-AD6E-F2A6F76BFBC9}" type="presParOf" srcId="{9E8DC620-0091-4480-A6F6-A0720FE2DB94}" destId="{6CF8E15A-3317-4341-A739-B3424E1CDCA0}" srcOrd="0" destOrd="0" presId="urn:microsoft.com/office/officeart/2018/2/layout/IconVerticalSolidList"/>
    <dgm:cxn modelId="{48614C8E-C4B7-4F74-AB62-BC22C9429882}" type="presParOf" srcId="{9E8DC620-0091-4480-A6F6-A0720FE2DB94}" destId="{14B5E77E-0A47-4B41-A442-85207AEB7F2D}" srcOrd="1" destOrd="0" presId="urn:microsoft.com/office/officeart/2018/2/layout/IconVerticalSolidList"/>
    <dgm:cxn modelId="{BCDC2DD8-0FB1-43D4-9BAF-E14B20C601EC}" type="presParOf" srcId="{9E8DC620-0091-4480-A6F6-A0720FE2DB94}" destId="{5AB401DC-C1CC-4EB6-979A-C9E7A97E7124}" srcOrd="2" destOrd="0" presId="urn:microsoft.com/office/officeart/2018/2/layout/IconVerticalSolidList"/>
    <dgm:cxn modelId="{DA52D708-B591-426D-B744-E091BA6E991B}" type="presParOf" srcId="{9E8DC620-0091-4480-A6F6-A0720FE2DB94}" destId="{AE06F2C2-A536-4655-BCA7-B99BBE621B2E}" srcOrd="3" destOrd="0" presId="urn:microsoft.com/office/officeart/2018/2/layout/IconVerticalSolidList"/>
    <dgm:cxn modelId="{60215C13-A864-4480-83A6-203161441EB7}" type="presParOf" srcId="{FF185D1D-60FB-49D8-9401-F904C03B709E}" destId="{C95C021B-201A-4E6C-AB08-2EE6C54AAEB0}" srcOrd="1" destOrd="0" presId="urn:microsoft.com/office/officeart/2018/2/layout/IconVerticalSolidList"/>
    <dgm:cxn modelId="{74EA8D14-B870-4C0E-BDE9-3834A8580AEC}" type="presParOf" srcId="{FF185D1D-60FB-49D8-9401-F904C03B709E}" destId="{2E47CC9A-CA46-4271-85BA-B030A732F356}" srcOrd="2" destOrd="0" presId="urn:microsoft.com/office/officeart/2018/2/layout/IconVerticalSolidList"/>
    <dgm:cxn modelId="{29320967-826D-4F38-AD0F-E6E61226E983}" type="presParOf" srcId="{2E47CC9A-CA46-4271-85BA-B030A732F356}" destId="{D32818A9-F8A5-4FBC-B811-05814A66FA0B}" srcOrd="0" destOrd="0" presId="urn:microsoft.com/office/officeart/2018/2/layout/IconVerticalSolidList"/>
    <dgm:cxn modelId="{995C89C2-3731-451A-8E65-BF79C9E25CB9}" type="presParOf" srcId="{2E47CC9A-CA46-4271-85BA-B030A732F356}" destId="{D7CA814A-3C89-4760-90B6-82DDC21C7DDA}" srcOrd="1" destOrd="0" presId="urn:microsoft.com/office/officeart/2018/2/layout/IconVerticalSolidList"/>
    <dgm:cxn modelId="{89CF556F-6460-419A-ADA3-9F3C6C40695B}" type="presParOf" srcId="{2E47CC9A-CA46-4271-85BA-B030A732F356}" destId="{65D1C4F1-AC5A-4F16-A791-EB36D3B074FC}" srcOrd="2" destOrd="0" presId="urn:microsoft.com/office/officeart/2018/2/layout/IconVerticalSolidList"/>
    <dgm:cxn modelId="{1E14B27B-B5EF-4194-8B24-3EB36055854F}" type="presParOf" srcId="{2E47CC9A-CA46-4271-85BA-B030A732F356}" destId="{B650F385-90D2-4C05-8B89-40A81DD07D95}" srcOrd="3" destOrd="0" presId="urn:microsoft.com/office/officeart/2018/2/layout/IconVerticalSolidList"/>
    <dgm:cxn modelId="{5FD69CAA-30C5-4386-AB90-A9A1DBA8AD39}" type="presParOf" srcId="{FF185D1D-60FB-49D8-9401-F904C03B709E}" destId="{91816633-5E2B-45C4-846B-CA2A09059A7B}" srcOrd="3" destOrd="0" presId="urn:microsoft.com/office/officeart/2018/2/layout/IconVerticalSolidList"/>
    <dgm:cxn modelId="{9C3F3664-B26F-48E4-9144-4677FE819ADD}" type="presParOf" srcId="{FF185D1D-60FB-49D8-9401-F904C03B709E}" destId="{4B02FF70-911A-4F14-BF28-1C41AE56BB78}" srcOrd="4" destOrd="0" presId="urn:microsoft.com/office/officeart/2018/2/layout/IconVerticalSolidList"/>
    <dgm:cxn modelId="{724B5FB3-8094-46BB-9409-C85AFEE66071}" type="presParOf" srcId="{4B02FF70-911A-4F14-BF28-1C41AE56BB78}" destId="{E6BC07E2-D187-459D-9D75-63676AF3257E}" srcOrd="0" destOrd="0" presId="urn:microsoft.com/office/officeart/2018/2/layout/IconVerticalSolidList"/>
    <dgm:cxn modelId="{A2595090-DA5B-48C8-9EAC-147AB66B9A32}" type="presParOf" srcId="{4B02FF70-911A-4F14-BF28-1C41AE56BB78}" destId="{1188775B-58FF-4AAF-8053-7EB15F8CB381}" srcOrd="1" destOrd="0" presId="urn:microsoft.com/office/officeart/2018/2/layout/IconVerticalSolidList"/>
    <dgm:cxn modelId="{CF7C56AF-4E23-489E-AEE6-5440B291425E}" type="presParOf" srcId="{4B02FF70-911A-4F14-BF28-1C41AE56BB78}" destId="{0D049C8F-7C37-48A9-9775-49BEA2FCE476}" srcOrd="2" destOrd="0" presId="urn:microsoft.com/office/officeart/2018/2/layout/IconVerticalSolidList"/>
    <dgm:cxn modelId="{9495A07F-884B-4037-BBA8-273E0C61C78A}" type="presParOf" srcId="{4B02FF70-911A-4F14-BF28-1C41AE56BB78}" destId="{81E7B0BF-D934-4942-A44E-1B590E6EEFD0}" srcOrd="3" destOrd="0" presId="urn:microsoft.com/office/officeart/2018/2/layout/IconVerticalSolidList"/>
    <dgm:cxn modelId="{34257B95-5AC1-4E31-8CAD-979599651FA7}" type="presParOf" srcId="{FF185D1D-60FB-49D8-9401-F904C03B709E}" destId="{B364836B-F205-4AB6-A2F0-65DF81E6A134}" srcOrd="5" destOrd="0" presId="urn:microsoft.com/office/officeart/2018/2/layout/IconVerticalSolidList"/>
    <dgm:cxn modelId="{01C035B4-EA7B-4485-8ACB-C165E380B453}" type="presParOf" srcId="{FF185D1D-60FB-49D8-9401-F904C03B709E}" destId="{1F6D8F7B-F2A2-48BB-BC79-A43A7D178CB8}" srcOrd="6" destOrd="0" presId="urn:microsoft.com/office/officeart/2018/2/layout/IconVerticalSolidList"/>
    <dgm:cxn modelId="{058EA4CA-1F63-4247-A4B2-A7225508B172}" type="presParOf" srcId="{1F6D8F7B-F2A2-48BB-BC79-A43A7D178CB8}" destId="{8C50393C-27BC-42A3-AE4B-8E119A2145E3}" srcOrd="0" destOrd="0" presId="urn:microsoft.com/office/officeart/2018/2/layout/IconVerticalSolidList"/>
    <dgm:cxn modelId="{30CE41D5-DE50-47EE-9B6B-66264A01AE3E}" type="presParOf" srcId="{1F6D8F7B-F2A2-48BB-BC79-A43A7D178CB8}" destId="{0967C456-4F8C-4281-A988-FEA10C0ADE24}" srcOrd="1" destOrd="0" presId="urn:microsoft.com/office/officeart/2018/2/layout/IconVerticalSolidList"/>
    <dgm:cxn modelId="{8515845E-F654-406B-BEC8-8D97BD65EF62}" type="presParOf" srcId="{1F6D8F7B-F2A2-48BB-BC79-A43A7D178CB8}" destId="{79D63D48-3ACB-4FF2-9EA6-E2CE370C553A}" srcOrd="2" destOrd="0" presId="urn:microsoft.com/office/officeart/2018/2/layout/IconVerticalSolidList"/>
    <dgm:cxn modelId="{9321AD7A-0F7B-488E-8B7E-88234E5B8B53}" type="presParOf" srcId="{1F6D8F7B-F2A2-48BB-BC79-A43A7D178CB8}" destId="{CB6B4876-9287-4AD7-9A10-3E0BB3194E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935C6-12A8-4227-B425-2BA0437575A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674A5-E94C-4385-92CF-E9C345071307}">
      <dgm:prSet/>
      <dgm:spPr/>
      <dgm:t>
        <a:bodyPr/>
        <a:lstStyle/>
        <a:p>
          <a:r>
            <a:rPr lang="en-US" b="1" dirty="0"/>
            <a:t>PHP:</a:t>
          </a:r>
          <a:endParaRPr lang="en-US" dirty="0"/>
        </a:p>
      </dgm:t>
    </dgm:pt>
    <dgm:pt modelId="{A513DAEB-9FF6-4A3A-A84E-3217C190D763}" type="parTrans" cxnId="{F0B3C479-2737-456E-ABA5-7ED916F422EE}">
      <dgm:prSet/>
      <dgm:spPr/>
      <dgm:t>
        <a:bodyPr/>
        <a:lstStyle/>
        <a:p>
          <a:endParaRPr lang="en-US"/>
        </a:p>
      </dgm:t>
    </dgm:pt>
    <dgm:pt modelId="{327DBA36-4C58-436B-A11A-F262652FD62C}" type="sibTrans" cxnId="{F0B3C479-2737-456E-ABA5-7ED916F422EE}">
      <dgm:prSet/>
      <dgm:spPr/>
      <dgm:t>
        <a:bodyPr/>
        <a:lstStyle/>
        <a:p>
          <a:endParaRPr lang="en-US"/>
        </a:p>
      </dgm:t>
    </dgm:pt>
    <dgm:pt modelId="{99A8ACBB-6D72-4D9E-A4B7-E79F7CA5BE72}">
      <dgm:prSet/>
      <dgm:spPr/>
      <dgm:t>
        <a:bodyPr/>
        <a:lstStyle/>
        <a:p>
          <a:r>
            <a:rPr lang="en-US" dirty="0"/>
            <a:t>Manages user sessions, authentication, and data communication.</a:t>
          </a:r>
        </a:p>
      </dgm:t>
    </dgm:pt>
    <dgm:pt modelId="{B350F712-F113-46E7-97B0-5DD666B96157}" type="parTrans" cxnId="{15342837-BEBD-4E98-AC86-9B3CF6BD1B28}">
      <dgm:prSet/>
      <dgm:spPr/>
      <dgm:t>
        <a:bodyPr/>
        <a:lstStyle/>
        <a:p>
          <a:endParaRPr lang="en-US"/>
        </a:p>
      </dgm:t>
    </dgm:pt>
    <dgm:pt modelId="{90BE2795-732F-4EF8-9724-A3D8A6AAA8AE}" type="sibTrans" cxnId="{15342837-BEBD-4E98-AC86-9B3CF6BD1B28}">
      <dgm:prSet/>
      <dgm:spPr/>
      <dgm:t>
        <a:bodyPr/>
        <a:lstStyle/>
        <a:p>
          <a:endParaRPr lang="en-US"/>
        </a:p>
      </dgm:t>
    </dgm:pt>
    <dgm:pt modelId="{57E42BD6-AABA-49F7-B076-6B50AE75E37F}">
      <dgm:prSet/>
      <dgm:spPr/>
      <dgm:t>
        <a:bodyPr/>
        <a:lstStyle/>
        <a:p>
          <a:r>
            <a:rPr lang="en-US" b="1" dirty="0"/>
            <a:t>Database Interaction:</a:t>
          </a:r>
          <a:endParaRPr lang="en-US" dirty="0"/>
        </a:p>
      </dgm:t>
    </dgm:pt>
    <dgm:pt modelId="{33D0BA83-43B2-4C35-B0FD-06032C8FD3FB}" type="parTrans" cxnId="{57466ECA-2526-451C-959C-7DF9D11B4A58}">
      <dgm:prSet/>
      <dgm:spPr/>
      <dgm:t>
        <a:bodyPr/>
        <a:lstStyle/>
        <a:p>
          <a:endParaRPr lang="en-US"/>
        </a:p>
      </dgm:t>
    </dgm:pt>
    <dgm:pt modelId="{7105BB6B-C4EE-4D35-8611-8588CF6C6F6F}" type="sibTrans" cxnId="{57466ECA-2526-451C-959C-7DF9D11B4A58}">
      <dgm:prSet/>
      <dgm:spPr/>
      <dgm:t>
        <a:bodyPr/>
        <a:lstStyle/>
        <a:p>
          <a:endParaRPr lang="en-US"/>
        </a:p>
      </dgm:t>
    </dgm:pt>
    <dgm:pt modelId="{D67AF461-5B1B-49BD-AAD9-BEA7FF1DB6DC}">
      <dgm:prSet/>
      <dgm:spPr/>
      <dgm:t>
        <a:bodyPr/>
        <a:lstStyle/>
        <a:p>
          <a:r>
            <a:rPr lang="en-US" dirty="0"/>
            <a:t>CRUD operations (Create, Read</a:t>
          </a:r>
          <a:r>
            <a:rPr lang="en-US" dirty="0">
              <a:latin typeface="Gill Sans MT" panose="020B0502020104020203"/>
            </a:rPr>
            <a:t>)</a:t>
          </a:r>
          <a:r>
            <a:rPr lang="en-US" dirty="0"/>
            <a:t> for user data.</a:t>
          </a:r>
        </a:p>
      </dgm:t>
    </dgm:pt>
    <dgm:pt modelId="{A60A4BE0-8208-4D5C-93A6-EC9DC6E217DD}" type="parTrans" cxnId="{FA3C5AEB-8CC9-4711-B41D-24808DD5C865}">
      <dgm:prSet/>
      <dgm:spPr/>
      <dgm:t>
        <a:bodyPr/>
        <a:lstStyle/>
        <a:p>
          <a:endParaRPr lang="en-US"/>
        </a:p>
      </dgm:t>
    </dgm:pt>
    <dgm:pt modelId="{6C389AD2-7FE9-4580-94AB-5AA04FAF0B85}" type="sibTrans" cxnId="{FA3C5AEB-8CC9-4711-B41D-24808DD5C865}">
      <dgm:prSet/>
      <dgm:spPr/>
      <dgm:t>
        <a:bodyPr/>
        <a:lstStyle/>
        <a:p>
          <a:endParaRPr lang="en-US"/>
        </a:p>
      </dgm:t>
    </dgm:pt>
    <dgm:pt modelId="{8246E816-4BBC-41CC-8629-7D463AACB21C}">
      <dgm:prSet/>
      <dgm:spPr/>
      <dgm:t>
        <a:bodyPr/>
        <a:lstStyle/>
        <a:p>
          <a:r>
            <a:rPr lang="en-US" b="1" dirty="0"/>
            <a:t>Example Workflow:</a:t>
          </a:r>
          <a:endParaRPr lang="en-US" dirty="0"/>
        </a:p>
      </dgm:t>
    </dgm:pt>
    <dgm:pt modelId="{9E2FA476-C437-47CD-A39E-FB160F463065}" type="parTrans" cxnId="{3C392224-244B-467F-9559-B7628993F5C8}">
      <dgm:prSet/>
      <dgm:spPr/>
      <dgm:t>
        <a:bodyPr/>
        <a:lstStyle/>
        <a:p>
          <a:endParaRPr lang="en-US"/>
        </a:p>
      </dgm:t>
    </dgm:pt>
    <dgm:pt modelId="{1A1D539C-BC9B-4DD2-BC7E-5F4F2BDBB79B}" type="sibTrans" cxnId="{3C392224-244B-467F-9559-B7628993F5C8}">
      <dgm:prSet/>
      <dgm:spPr/>
      <dgm:t>
        <a:bodyPr/>
        <a:lstStyle/>
        <a:p>
          <a:endParaRPr lang="en-US"/>
        </a:p>
      </dgm:t>
    </dgm:pt>
    <dgm:pt modelId="{B62D9175-C65D-4D86-A885-197A9005E18D}">
      <dgm:prSet/>
      <dgm:spPr/>
      <dgm:t>
        <a:bodyPr/>
        <a:lstStyle/>
        <a:p>
          <a:r>
            <a:rPr lang="en-US" dirty="0"/>
            <a:t>Login form submission → PHP authenticates → Redirects to dashboard.</a:t>
          </a:r>
        </a:p>
      </dgm:t>
    </dgm:pt>
    <dgm:pt modelId="{4CC29C75-19C1-4C53-9072-7AB49CB63034}" type="parTrans" cxnId="{131DB66B-47E7-4C02-88C0-E00748C4AD9B}">
      <dgm:prSet/>
      <dgm:spPr/>
      <dgm:t>
        <a:bodyPr/>
        <a:lstStyle/>
        <a:p>
          <a:endParaRPr lang="en-US"/>
        </a:p>
      </dgm:t>
    </dgm:pt>
    <dgm:pt modelId="{381DB565-7D97-4C4B-A7D3-52D17718E5B5}" type="sibTrans" cxnId="{131DB66B-47E7-4C02-88C0-E00748C4AD9B}">
      <dgm:prSet/>
      <dgm:spPr/>
      <dgm:t>
        <a:bodyPr/>
        <a:lstStyle/>
        <a:p>
          <a:endParaRPr lang="en-US"/>
        </a:p>
      </dgm:t>
    </dgm:pt>
    <dgm:pt modelId="{EA2ACEE6-F9AE-406D-A43B-F07C1085C9F9}" type="pres">
      <dgm:prSet presAssocID="{F7A935C6-12A8-4227-B425-2BA0437575A6}" presName="linear" presStyleCnt="0">
        <dgm:presLayoutVars>
          <dgm:dir/>
          <dgm:animLvl val="lvl"/>
          <dgm:resizeHandles val="exact"/>
        </dgm:presLayoutVars>
      </dgm:prSet>
      <dgm:spPr/>
    </dgm:pt>
    <dgm:pt modelId="{CDCB4777-5656-46DC-B4C9-159460709CED}" type="pres">
      <dgm:prSet presAssocID="{FD9674A5-E94C-4385-92CF-E9C345071307}" presName="parentLin" presStyleCnt="0"/>
      <dgm:spPr/>
    </dgm:pt>
    <dgm:pt modelId="{3639A912-AB05-41BE-BFB3-17005CB85343}" type="pres">
      <dgm:prSet presAssocID="{FD9674A5-E94C-4385-92CF-E9C345071307}" presName="parentLeftMargin" presStyleLbl="node1" presStyleIdx="0" presStyleCnt="3"/>
      <dgm:spPr/>
    </dgm:pt>
    <dgm:pt modelId="{344860FA-30C9-46A7-A846-39F240AD8C55}" type="pres">
      <dgm:prSet presAssocID="{FD9674A5-E94C-4385-92CF-E9C3450713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C142A6-86BC-46B7-BE9F-4A072AB6189C}" type="pres">
      <dgm:prSet presAssocID="{FD9674A5-E94C-4385-92CF-E9C345071307}" presName="negativeSpace" presStyleCnt="0"/>
      <dgm:spPr/>
    </dgm:pt>
    <dgm:pt modelId="{5F4117D6-BFF8-4AC9-A554-5F0D67DC8641}" type="pres">
      <dgm:prSet presAssocID="{FD9674A5-E94C-4385-92CF-E9C345071307}" presName="childText" presStyleLbl="conFgAcc1" presStyleIdx="0" presStyleCnt="3">
        <dgm:presLayoutVars>
          <dgm:bulletEnabled val="1"/>
        </dgm:presLayoutVars>
      </dgm:prSet>
      <dgm:spPr/>
    </dgm:pt>
    <dgm:pt modelId="{3F6549F9-79CB-4679-9165-81554A0F1F99}" type="pres">
      <dgm:prSet presAssocID="{327DBA36-4C58-436B-A11A-F262652FD62C}" presName="spaceBetweenRectangles" presStyleCnt="0"/>
      <dgm:spPr/>
    </dgm:pt>
    <dgm:pt modelId="{0FC0097B-B51D-4255-9BFE-837EACEA501B}" type="pres">
      <dgm:prSet presAssocID="{57E42BD6-AABA-49F7-B076-6B50AE75E37F}" presName="parentLin" presStyleCnt="0"/>
      <dgm:spPr/>
    </dgm:pt>
    <dgm:pt modelId="{EA2198C5-767A-49B5-AF2C-AFA60C2416A9}" type="pres">
      <dgm:prSet presAssocID="{57E42BD6-AABA-49F7-B076-6B50AE75E37F}" presName="parentLeftMargin" presStyleLbl="node1" presStyleIdx="0" presStyleCnt="3"/>
      <dgm:spPr/>
    </dgm:pt>
    <dgm:pt modelId="{9A686833-18BC-4663-B2B1-CFDB28AE9CDA}" type="pres">
      <dgm:prSet presAssocID="{57E42BD6-AABA-49F7-B076-6B50AE75E3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90AE7C-B491-4D04-A0BE-88CD1CCBE792}" type="pres">
      <dgm:prSet presAssocID="{57E42BD6-AABA-49F7-B076-6B50AE75E37F}" presName="negativeSpace" presStyleCnt="0"/>
      <dgm:spPr/>
    </dgm:pt>
    <dgm:pt modelId="{A177782C-CA3F-4B2E-9DE9-CFF33D227DF3}" type="pres">
      <dgm:prSet presAssocID="{57E42BD6-AABA-49F7-B076-6B50AE75E37F}" presName="childText" presStyleLbl="conFgAcc1" presStyleIdx="1" presStyleCnt="3">
        <dgm:presLayoutVars>
          <dgm:bulletEnabled val="1"/>
        </dgm:presLayoutVars>
      </dgm:prSet>
      <dgm:spPr/>
    </dgm:pt>
    <dgm:pt modelId="{103BDAD4-A492-4511-AA24-AB3DAEC7747B}" type="pres">
      <dgm:prSet presAssocID="{7105BB6B-C4EE-4D35-8611-8588CF6C6F6F}" presName="spaceBetweenRectangles" presStyleCnt="0"/>
      <dgm:spPr/>
    </dgm:pt>
    <dgm:pt modelId="{0746439C-ED0D-433E-ABD1-4CCC07F86FF0}" type="pres">
      <dgm:prSet presAssocID="{8246E816-4BBC-41CC-8629-7D463AACB21C}" presName="parentLin" presStyleCnt="0"/>
      <dgm:spPr/>
    </dgm:pt>
    <dgm:pt modelId="{6DAD5DB6-476F-4D07-84B4-BA95B7B57D9A}" type="pres">
      <dgm:prSet presAssocID="{8246E816-4BBC-41CC-8629-7D463AACB21C}" presName="parentLeftMargin" presStyleLbl="node1" presStyleIdx="1" presStyleCnt="3"/>
      <dgm:spPr/>
    </dgm:pt>
    <dgm:pt modelId="{1C302B54-237C-4A00-A2EE-3DC9C8CFFA5B}" type="pres">
      <dgm:prSet presAssocID="{8246E816-4BBC-41CC-8629-7D463AACB2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97B3D1-61F6-4DAB-80A2-BEBEB48BBFBC}" type="pres">
      <dgm:prSet presAssocID="{8246E816-4BBC-41CC-8629-7D463AACB21C}" presName="negativeSpace" presStyleCnt="0"/>
      <dgm:spPr/>
    </dgm:pt>
    <dgm:pt modelId="{3C7313BC-E06B-407F-808A-A0EED295E9F0}" type="pres">
      <dgm:prSet presAssocID="{8246E816-4BBC-41CC-8629-7D463AACB2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C1970F-FD61-4E7B-8272-BAC8500B85C2}" type="presOf" srcId="{8246E816-4BBC-41CC-8629-7D463AACB21C}" destId="{6DAD5DB6-476F-4D07-84B4-BA95B7B57D9A}" srcOrd="0" destOrd="0" presId="urn:microsoft.com/office/officeart/2005/8/layout/list1"/>
    <dgm:cxn modelId="{3C392224-244B-467F-9559-B7628993F5C8}" srcId="{F7A935C6-12A8-4227-B425-2BA0437575A6}" destId="{8246E816-4BBC-41CC-8629-7D463AACB21C}" srcOrd="2" destOrd="0" parTransId="{9E2FA476-C437-47CD-A39E-FB160F463065}" sibTransId="{1A1D539C-BC9B-4DD2-BC7E-5F4F2BDBB79B}"/>
    <dgm:cxn modelId="{15342837-BEBD-4E98-AC86-9B3CF6BD1B28}" srcId="{FD9674A5-E94C-4385-92CF-E9C345071307}" destId="{99A8ACBB-6D72-4D9E-A4B7-E79F7CA5BE72}" srcOrd="0" destOrd="0" parTransId="{B350F712-F113-46E7-97B0-5DD666B96157}" sibTransId="{90BE2795-732F-4EF8-9724-A3D8A6AAA8AE}"/>
    <dgm:cxn modelId="{10AD743F-2CB4-4234-A2A2-FF404ECCBAE8}" type="presOf" srcId="{D67AF461-5B1B-49BD-AAD9-BEA7FF1DB6DC}" destId="{A177782C-CA3F-4B2E-9DE9-CFF33D227DF3}" srcOrd="0" destOrd="0" presId="urn:microsoft.com/office/officeart/2005/8/layout/list1"/>
    <dgm:cxn modelId="{EBB7FD3F-7D3D-4837-9EA4-E0D009340B34}" type="presOf" srcId="{FD9674A5-E94C-4385-92CF-E9C345071307}" destId="{3639A912-AB05-41BE-BFB3-17005CB85343}" srcOrd="0" destOrd="0" presId="urn:microsoft.com/office/officeart/2005/8/layout/list1"/>
    <dgm:cxn modelId="{6EAF2662-1AE3-4447-BEE0-5CFA8B3035AB}" type="presOf" srcId="{8246E816-4BBC-41CC-8629-7D463AACB21C}" destId="{1C302B54-237C-4A00-A2EE-3DC9C8CFFA5B}" srcOrd="1" destOrd="0" presId="urn:microsoft.com/office/officeart/2005/8/layout/list1"/>
    <dgm:cxn modelId="{A3992367-28EE-4179-9C2A-242BF266FA0A}" type="presOf" srcId="{57E42BD6-AABA-49F7-B076-6B50AE75E37F}" destId="{9A686833-18BC-4663-B2B1-CFDB28AE9CDA}" srcOrd="1" destOrd="0" presId="urn:microsoft.com/office/officeart/2005/8/layout/list1"/>
    <dgm:cxn modelId="{131DB66B-47E7-4C02-88C0-E00748C4AD9B}" srcId="{8246E816-4BBC-41CC-8629-7D463AACB21C}" destId="{B62D9175-C65D-4D86-A885-197A9005E18D}" srcOrd="0" destOrd="0" parTransId="{4CC29C75-19C1-4C53-9072-7AB49CB63034}" sibTransId="{381DB565-7D97-4C4B-A7D3-52D17718E5B5}"/>
    <dgm:cxn modelId="{F0B3C479-2737-456E-ABA5-7ED916F422EE}" srcId="{F7A935C6-12A8-4227-B425-2BA0437575A6}" destId="{FD9674A5-E94C-4385-92CF-E9C345071307}" srcOrd="0" destOrd="0" parTransId="{A513DAEB-9FF6-4A3A-A84E-3217C190D763}" sibTransId="{327DBA36-4C58-436B-A11A-F262652FD62C}"/>
    <dgm:cxn modelId="{45AA56B4-8025-4A6B-99F8-DCDB4171D11D}" type="presOf" srcId="{B62D9175-C65D-4D86-A885-197A9005E18D}" destId="{3C7313BC-E06B-407F-808A-A0EED295E9F0}" srcOrd="0" destOrd="0" presId="urn:microsoft.com/office/officeart/2005/8/layout/list1"/>
    <dgm:cxn modelId="{A6603EB9-AAA3-4B00-800F-BC6D1971E009}" type="presOf" srcId="{FD9674A5-E94C-4385-92CF-E9C345071307}" destId="{344860FA-30C9-46A7-A846-39F240AD8C55}" srcOrd="1" destOrd="0" presId="urn:microsoft.com/office/officeart/2005/8/layout/list1"/>
    <dgm:cxn modelId="{889721BD-45F2-4C2F-AF7F-CF2450BCC39E}" type="presOf" srcId="{57E42BD6-AABA-49F7-B076-6B50AE75E37F}" destId="{EA2198C5-767A-49B5-AF2C-AFA60C2416A9}" srcOrd="0" destOrd="0" presId="urn:microsoft.com/office/officeart/2005/8/layout/list1"/>
    <dgm:cxn modelId="{57466ECA-2526-451C-959C-7DF9D11B4A58}" srcId="{F7A935C6-12A8-4227-B425-2BA0437575A6}" destId="{57E42BD6-AABA-49F7-B076-6B50AE75E37F}" srcOrd="1" destOrd="0" parTransId="{33D0BA83-43B2-4C35-B0FD-06032C8FD3FB}" sibTransId="{7105BB6B-C4EE-4D35-8611-8588CF6C6F6F}"/>
    <dgm:cxn modelId="{2DC52DCF-6FA8-43C8-A564-FA2332EB540E}" type="presOf" srcId="{99A8ACBB-6D72-4D9E-A4B7-E79F7CA5BE72}" destId="{5F4117D6-BFF8-4AC9-A554-5F0D67DC8641}" srcOrd="0" destOrd="0" presId="urn:microsoft.com/office/officeart/2005/8/layout/list1"/>
    <dgm:cxn modelId="{F07878E5-6497-453E-A57E-9A41A67C0540}" type="presOf" srcId="{F7A935C6-12A8-4227-B425-2BA0437575A6}" destId="{EA2ACEE6-F9AE-406D-A43B-F07C1085C9F9}" srcOrd="0" destOrd="0" presId="urn:microsoft.com/office/officeart/2005/8/layout/list1"/>
    <dgm:cxn modelId="{FA3C5AEB-8CC9-4711-B41D-24808DD5C865}" srcId="{57E42BD6-AABA-49F7-B076-6B50AE75E37F}" destId="{D67AF461-5B1B-49BD-AAD9-BEA7FF1DB6DC}" srcOrd="0" destOrd="0" parTransId="{A60A4BE0-8208-4D5C-93A6-EC9DC6E217DD}" sibTransId="{6C389AD2-7FE9-4580-94AB-5AA04FAF0B85}"/>
    <dgm:cxn modelId="{6A6EE1B6-B453-4436-9B40-0459E36D212C}" type="presParOf" srcId="{EA2ACEE6-F9AE-406D-A43B-F07C1085C9F9}" destId="{CDCB4777-5656-46DC-B4C9-159460709CED}" srcOrd="0" destOrd="0" presId="urn:microsoft.com/office/officeart/2005/8/layout/list1"/>
    <dgm:cxn modelId="{EA402095-97D1-4353-BEAB-C0A70689AA7E}" type="presParOf" srcId="{CDCB4777-5656-46DC-B4C9-159460709CED}" destId="{3639A912-AB05-41BE-BFB3-17005CB85343}" srcOrd="0" destOrd="0" presId="urn:microsoft.com/office/officeart/2005/8/layout/list1"/>
    <dgm:cxn modelId="{97003C16-4B5D-452D-8793-CE0CB29809A1}" type="presParOf" srcId="{CDCB4777-5656-46DC-B4C9-159460709CED}" destId="{344860FA-30C9-46A7-A846-39F240AD8C55}" srcOrd="1" destOrd="0" presId="urn:microsoft.com/office/officeart/2005/8/layout/list1"/>
    <dgm:cxn modelId="{226E178F-806F-413C-8C97-C27C1FE2715A}" type="presParOf" srcId="{EA2ACEE6-F9AE-406D-A43B-F07C1085C9F9}" destId="{54C142A6-86BC-46B7-BE9F-4A072AB6189C}" srcOrd="1" destOrd="0" presId="urn:microsoft.com/office/officeart/2005/8/layout/list1"/>
    <dgm:cxn modelId="{536B1B4D-EDAC-486D-83BE-6DE01F44148F}" type="presParOf" srcId="{EA2ACEE6-F9AE-406D-A43B-F07C1085C9F9}" destId="{5F4117D6-BFF8-4AC9-A554-5F0D67DC8641}" srcOrd="2" destOrd="0" presId="urn:microsoft.com/office/officeart/2005/8/layout/list1"/>
    <dgm:cxn modelId="{F7A26E82-58AE-4BE6-8714-2FBE80CC3A1A}" type="presParOf" srcId="{EA2ACEE6-F9AE-406D-A43B-F07C1085C9F9}" destId="{3F6549F9-79CB-4679-9165-81554A0F1F99}" srcOrd="3" destOrd="0" presId="urn:microsoft.com/office/officeart/2005/8/layout/list1"/>
    <dgm:cxn modelId="{08A1AED7-2174-4B85-B054-E10F5E4D8435}" type="presParOf" srcId="{EA2ACEE6-F9AE-406D-A43B-F07C1085C9F9}" destId="{0FC0097B-B51D-4255-9BFE-837EACEA501B}" srcOrd="4" destOrd="0" presId="urn:microsoft.com/office/officeart/2005/8/layout/list1"/>
    <dgm:cxn modelId="{5A2CBEBD-CEFD-4E20-AF2C-F15E57317A3A}" type="presParOf" srcId="{0FC0097B-B51D-4255-9BFE-837EACEA501B}" destId="{EA2198C5-767A-49B5-AF2C-AFA60C2416A9}" srcOrd="0" destOrd="0" presId="urn:microsoft.com/office/officeart/2005/8/layout/list1"/>
    <dgm:cxn modelId="{62F209BB-4D4F-4E21-AF79-B767E7795ED1}" type="presParOf" srcId="{0FC0097B-B51D-4255-9BFE-837EACEA501B}" destId="{9A686833-18BC-4663-B2B1-CFDB28AE9CDA}" srcOrd="1" destOrd="0" presId="urn:microsoft.com/office/officeart/2005/8/layout/list1"/>
    <dgm:cxn modelId="{C1F04085-F35F-448F-B9C1-4CC8EDC1370D}" type="presParOf" srcId="{EA2ACEE6-F9AE-406D-A43B-F07C1085C9F9}" destId="{0790AE7C-B491-4D04-A0BE-88CD1CCBE792}" srcOrd="5" destOrd="0" presId="urn:microsoft.com/office/officeart/2005/8/layout/list1"/>
    <dgm:cxn modelId="{AD047B77-EB52-4E4B-A379-A48DF9A97E55}" type="presParOf" srcId="{EA2ACEE6-F9AE-406D-A43B-F07C1085C9F9}" destId="{A177782C-CA3F-4B2E-9DE9-CFF33D227DF3}" srcOrd="6" destOrd="0" presId="urn:microsoft.com/office/officeart/2005/8/layout/list1"/>
    <dgm:cxn modelId="{E0739745-29C3-42E3-98EF-03FF5EE0C882}" type="presParOf" srcId="{EA2ACEE6-F9AE-406D-A43B-F07C1085C9F9}" destId="{103BDAD4-A492-4511-AA24-AB3DAEC7747B}" srcOrd="7" destOrd="0" presId="urn:microsoft.com/office/officeart/2005/8/layout/list1"/>
    <dgm:cxn modelId="{BF85AB74-7284-4F71-94EA-FA8D07D17635}" type="presParOf" srcId="{EA2ACEE6-F9AE-406D-A43B-F07C1085C9F9}" destId="{0746439C-ED0D-433E-ABD1-4CCC07F86FF0}" srcOrd="8" destOrd="0" presId="urn:microsoft.com/office/officeart/2005/8/layout/list1"/>
    <dgm:cxn modelId="{9F656380-9AEE-4A1B-B010-6E04164EA179}" type="presParOf" srcId="{0746439C-ED0D-433E-ABD1-4CCC07F86FF0}" destId="{6DAD5DB6-476F-4D07-84B4-BA95B7B57D9A}" srcOrd="0" destOrd="0" presId="urn:microsoft.com/office/officeart/2005/8/layout/list1"/>
    <dgm:cxn modelId="{C3DE150D-00C5-44B2-8432-853354FFD0C2}" type="presParOf" srcId="{0746439C-ED0D-433E-ABD1-4CCC07F86FF0}" destId="{1C302B54-237C-4A00-A2EE-3DC9C8CFFA5B}" srcOrd="1" destOrd="0" presId="urn:microsoft.com/office/officeart/2005/8/layout/list1"/>
    <dgm:cxn modelId="{4AFE713B-5E31-477A-AFEC-DA5ABFB8620F}" type="presParOf" srcId="{EA2ACEE6-F9AE-406D-A43B-F07C1085C9F9}" destId="{B297B3D1-61F6-4DAB-80A2-BEBEB48BBFBC}" srcOrd="9" destOrd="0" presId="urn:microsoft.com/office/officeart/2005/8/layout/list1"/>
    <dgm:cxn modelId="{1BE444FD-2F68-4807-9E59-26C681EA7FEF}" type="presParOf" srcId="{EA2ACEE6-F9AE-406D-A43B-F07C1085C9F9}" destId="{3C7313BC-E06B-407F-808A-A0EED295E9F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BEBD19-C316-4C0E-86BB-846361B4B270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E10104-6133-4420-95FB-7E6F6167BD50}">
      <dgm:prSet/>
      <dgm:spPr/>
      <dgm:t>
        <a:bodyPr/>
        <a:lstStyle/>
        <a:p>
          <a:r>
            <a:rPr lang="en-US" b="1"/>
            <a:t>Add Notifications:</a:t>
          </a:r>
          <a:endParaRPr lang="en-US"/>
        </a:p>
      </dgm:t>
    </dgm:pt>
    <dgm:pt modelId="{EC207EE5-94E2-422B-AA93-910BDD2EBE14}" type="parTrans" cxnId="{0CE85640-E07A-42A0-89CE-CBCE2A7836B6}">
      <dgm:prSet/>
      <dgm:spPr/>
      <dgm:t>
        <a:bodyPr/>
        <a:lstStyle/>
        <a:p>
          <a:endParaRPr lang="en-US"/>
        </a:p>
      </dgm:t>
    </dgm:pt>
    <dgm:pt modelId="{D37EADA3-97E2-4528-BD5A-6892ECADC26E}" type="sibTrans" cxnId="{0CE85640-E07A-42A0-89CE-CBCE2A7836B6}">
      <dgm:prSet/>
      <dgm:spPr/>
      <dgm:t>
        <a:bodyPr/>
        <a:lstStyle/>
        <a:p>
          <a:endParaRPr lang="en-US"/>
        </a:p>
      </dgm:t>
    </dgm:pt>
    <dgm:pt modelId="{98E52705-AF42-4421-A3A4-8AC5B2B51B7D}">
      <dgm:prSet/>
      <dgm:spPr/>
      <dgm:t>
        <a:bodyPr/>
        <a:lstStyle/>
        <a:p>
          <a:r>
            <a:rPr lang="en-US"/>
            <a:t>Alerts for due payments or new results.</a:t>
          </a:r>
        </a:p>
      </dgm:t>
    </dgm:pt>
    <dgm:pt modelId="{D46A903C-C3D2-4A80-AB0D-C68C835555F1}" type="parTrans" cxnId="{9F2C6FDD-9EAF-451B-80E1-1F37CDC5A5B7}">
      <dgm:prSet/>
      <dgm:spPr/>
      <dgm:t>
        <a:bodyPr/>
        <a:lstStyle/>
        <a:p>
          <a:endParaRPr lang="en-US"/>
        </a:p>
      </dgm:t>
    </dgm:pt>
    <dgm:pt modelId="{7D97710B-86A8-41DC-A310-F4359DACDDF4}" type="sibTrans" cxnId="{9F2C6FDD-9EAF-451B-80E1-1F37CDC5A5B7}">
      <dgm:prSet/>
      <dgm:spPr/>
      <dgm:t>
        <a:bodyPr/>
        <a:lstStyle/>
        <a:p>
          <a:endParaRPr lang="en-US"/>
        </a:p>
      </dgm:t>
    </dgm:pt>
    <dgm:pt modelId="{5EF6BB89-68ED-4E5C-BC92-D42D0E1EC30B}">
      <dgm:prSet/>
      <dgm:spPr/>
      <dgm:t>
        <a:bodyPr/>
        <a:lstStyle/>
        <a:p>
          <a:r>
            <a:rPr lang="en-US" b="1"/>
            <a:t>Mobile Application:</a:t>
          </a:r>
          <a:endParaRPr lang="en-US"/>
        </a:p>
      </dgm:t>
    </dgm:pt>
    <dgm:pt modelId="{E89D1B29-F240-452A-8998-CA93887EBCAF}" type="parTrans" cxnId="{920DB501-739E-4D7C-90DB-6EFAC5CF64C6}">
      <dgm:prSet/>
      <dgm:spPr/>
      <dgm:t>
        <a:bodyPr/>
        <a:lstStyle/>
        <a:p>
          <a:endParaRPr lang="en-US"/>
        </a:p>
      </dgm:t>
    </dgm:pt>
    <dgm:pt modelId="{DC55FFA0-EE80-4FCE-95CC-4D9C1E850200}" type="sibTrans" cxnId="{920DB501-739E-4D7C-90DB-6EFAC5CF64C6}">
      <dgm:prSet/>
      <dgm:spPr/>
      <dgm:t>
        <a:bodyPr/>
        <a:lstStyle/>
        <a:p>
          <a:endParaRPr lang="en-US"/>
        </a:p>
      </dgm:t>
    </dgm:pt>
    <dgm:pt modelId="{1DE3FF95-6F5F-4C1E-A9A5-5737FAB40236}">
      <dgm:prSet/>
      <dgm:spPr/>
      <dgm:t>
        <a:bodyPr/>
        <a:lstStyle/>
        <a:p>
          <a:r>
            <a:rPr lang="en-US"/>
            <a:t>Build a companion mobile app.</a:t>
          </a:r>
        </a:p>
      </dgm:t>
    </dgm:pt>
    <dgm:pt modelId="{BCC27631-3312-4450-BB7D-B422200A374E}" type="parTrans" cxnId="{0E6DEEA3-150F-41CC-9B19-310BD84D6C4F}">
      <dgm:prSet/>
      <dgm:spPr/>
      <dgm:t>
        <a:bodyPr/>
        <a:lstStyle/>
        <a:p>
          <a:endParaRPr lang="en-US"/>
        </a:p>
      </dgm:t>
    </dgm:pt>
    <dgm:pt modelId="{A4113420-2705-4173-8D62-E5D022CCB929}" type="sibTrans" cxnId="{0E6DEEA3-150F-41CC-9B19-310BD84D6C4F}">
      <dgm:prSet/>
      <dgm:spPr/>
      <dgm:t>
        <a:bodyPr/>
        <a:lstStyle/>
        <a:p>
          <a:endParaRPr lang="en-US"/>
        </a:p>
      </dgm:t>
    </dgm:pt>
    <dgm:pt modelId="{74C4CE6C-8C02-4851-9997-671212B2DDA8}">
      <dgm:prSet/>
      <dgm:spPr/>
      <dgm:t>
        <a:bodyPr/>
        <a:lstStyle/>
        <a:p>
          <a:r>
            <a:rPr lang="en-US" b="1"/>
            <a:t>Payment Gateway Integration:</a:t>
          </a:r>
          <a:endParaRPr lang="en-US"/>
        </a:p>
      </dgm:t>
    </dgm:pt>
    <dgm:pt modelId="{8599791E-C8D7-43BF-AE81-D9108B868537}" type="parTrans" cxnId="{2FAAE911-B9E5-4AB2-BF58-9E9EE7863690}">
      <dgm:prSet/>
      <dgm:spPr/>
      <dgm:t>
        <a:bodyPr/>
        <a:lstStyle/>
        <a:p>
          <a:endParaRPr lang="en-US"/>
        </a:p>
      </dgm:t>
    </dgm:pt>
    <dgm:pt modelId="{FE615343-EDC8-455A-A954-57FA20EB26FC}" type="sibTrans" cxnId="{2FAAE911-B9E5-4AB2-BF58-9E9EE7863690}">
      <dgm:prSet/>
      <dgm:spPr/>
      <dgm:t>
        <a:bodyPr/>
        <a:lstStyle/>
        <a:p>
          <a:endParaRPr lang="en-US"/>
        </a:p>
      </dgm:t>
    </dgm:pt>
    <dgm:pt modelId="{F666BD29-4573-455B-B738-2B43643D207D}">
      <dgm:prSet/>
      <dgm:spPr/>
      <dgm:t>
        <a:bodyPr/>
        <a:lstStyle/>
        <a:p>
          <a:r>
            <a:rPr lang="en-US"/>
            <a:t>Direct online fee payment.</a:t>
          </a:r>
        </a:p>
      </dgm:t>
    </dgm:pt>
    <dgm:pt modelId="{038771CE-9799-41D4-9C32-8605E572A721}" type="parTrans" cxnId="{FF1BB11D-9A7E-4ABD-BA5E-1EA94EAE9DB4}">
      <dgm:prSet/>
      <dgm:spPr/>
      <dgm:t>
        <a:bodyPr/>
        <a:lstStyle/>
        <a:p>
          <a:endParaRPr lang="en-US"/>
        </a:p>
      </dgm:t>
    </dgm:pt>
    <dgm:pt modelId="{B07740A8-31BD-4E2D-B1C6-C07C1B3565B5}" type="sibTrans" cxnId="{FF1BB11D-9A7E-4ABD-BA5E-1EA94EAE9DB4}">
      <dgm:prSet/>
      <dgm:spPr/>
      <dgm:t>
        <a:bodyPr/>
        <a:lstStyle/>
        <a:p>
          <a:endParaRPr lang="en-US"/>
        </a:p>
      </dgm:t>
    </dgm:pt>
    <dgm:pt modelId="{15B45104-128C-49EB-BA8E-2F6BBBAAA28F}" type="pres">
      <dgm:prSet presAssocID="{99BEBD19-C316-4C0E-86BB-846361B4B270}" presName="linear" presStyleCnt="0">
        <dgm:presLayoutVars>
          <dgm:dir/>
          <dgm:animLvl val="lvl"/>
          <dgm:resizeHandles val="exact"/>
        </dgm:presLayoutVars>
      </dgm:prSet>
      <dgm:spPr/>
    </dgm:pt>
    <dgm:pt modelId="{34700E7C-3B0B-4986-A52D-A644D3C8976D}" type="pres">
      <dgm:prSet presAssocID="{63E10104-6133-4420-95FB-7E6F6167BD50}" presName="parentLin" presStyleCnt="0"/>
      <dgm:spPr/>
    </dgm:pt>
    <dgm:pt modelId="{0BFE9D98-1DDE-4BA3-BAC4-E0E0FE79F827}" type="pres">
      <dgm:prSet presAssocID="{63E10104-6133-4420-95FB-7E6F6167BD50}" presName="parentLeftMargin" presStyleLbl="node1" presStyleIdx="0" presStyleCnt="6"/>
      <dgm:spPr/>
    </dgm:pt>
    <dgm:pt modelId="{8384E04C-020F-45EB-A6A2-088B3E9FBCC1}" type="pres">
      <dgm:prSet presAssocID="{63E10104-6133-4420-95FB-7E6F6167BD5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F2D411C-F364-4BCC-9151-E73548FF5965}" type="pres">
      <dgm:prSet presAssocID="{63E10104-6133-4420-95FB-7E6F6167BD50}" presName="negativeSpace" presStyleCnt="0"/>
      <dgm:spPr/>
    </dgm:pt>
    <dgm:pt modelId="{6E8503EF-1F65-4325-AD80-D78956C936B9}" type="pres">
      <dgm:prSet presAssocID="{63E10104-6133-4420-95FB-7E6F6167BD50}" presName="childText" presStyleLbl="conFgAcc1" presStyleIdx="0" presStyleCnt="6">
        <dgm:presLayoutVars>
          <dgm:bulletEnabled val="1"/>
        </dgm:presLayoutVars>
      </dgm:prSet>
      <dgm:spPr/>
    </dgm:pt>
    <dgm:pt modelId="{961C3BB7-44A7-4F03-8BF4-10AB285C1790}" type="pres">
      <dgm:prSet presAssocID="{D37EADA3-97E2-4528-BD5A-6892ECADC26E}" presName="spaceBetweenRectangles" presStyleCnt="0"/>
      <dgm:spPr/>
    </dgm:pt>
    <dgm:pt modelId="{2BA1DC8A-9218-48A9-B71A-E747CF68233F}" type="pres">
      <dgm:prSet presAssocID="{98E52705-AF42-4421-A3A4-8AC5B2B51B7D}" presName="parentLin" presStyleCnt="0"/>
      <dgm:spPr/>
    </dgm:pt>
    <dgm:pt modelId="{A1BE196C-D3A5-4242-9120-BFC30113D85A}" type="pres">
      <dgm:prSet presAssocID="{98E52705-AF42-4421-A3A4-8AC5B2B51B7D}" presName="parentLeftMargin" presStyleLbl="node1" presStyleIdx="0" presStyleCnt="6"/>
      <dgm:spPr/>
    </dgm:pt>
    <dgm:pt modelId="{429506EA-636C-45FF-A18E-B2293446E8B1}" type="pres">
      <dgm:prSet presAssocID="{98E52705-AF42-4421-A3A4-8AC5B2B51B7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521468-E050-4C25-ADB2-52BB6FB3B20D}" type="pres">
      <dgm:prSet presAssocID="{98E52705-AF42-4421-A3A4-8AC5B2B51B7D}" presName="negativeSpace" presStyleCnt="0"/>
      <dgm:spPr/>
    </dgm:pt>
    <dgm:pt modelId="{E6074264-284B-4894-B7D6-F642E2ADA770}" type="pres">
      <dgm:prSet presAssocID="{98E52705-AF42-4421-A3A4-8AC5B2B51B7D}" presName="childText" presStyleLbl="conFgAcc1" presStyleIdx="1" presStyleCnt="6">
        <dgm:presLayoutVars>
          <dgm:bulletEnabled val="1"/>
        </dgm:presLayoutVars>
      </dgm:prSet>
      <dgm:spPr/>
    </dgm:pt>
    <dgm:pt modelId="{B320FD7E-41A3-499C-809C-A77884B967E0}" type="pres">
      <dgm:prSet presAssocID="{7D97710B-86A8-41DC-A310-F4359DACDDF4}" presName="spaceBetweenRectangles" presStyleCnt="0"/>
      <dgm:spPr/>
    </dgm:pt>
    <dgm:pt modelId="{BCD3FBFD-D58D-45E4-A895-C7C6B9B5E739}" type="pres">
      <dgm:prSet presAssocID="{5EF6BB89-68ED-4E5C-BC92-D42D0E1EC30B}" presName="parentLin" presStyleCnt="0"/>
      <dgm:spPr/>
    </dgm:pt>
    <dgm:pt modelId="{665BA2BB-3C9C-4CA0-AD84-262C1FB43690}" type="pres">
      <dgm:prSet presAssocID="{5EF6BB89-68ED-4E5C-BC92-D42D0E1EC30B}" presName="parentLeftMargin" presStyleLbl="node1" presStyleIdx="1" presStyleCnt="6"/>
      <dgm:spPr/>
    </dgm:pt>
    <dgm:pt modelId="{BAA27CAA-8A02-4FBB-BD8C-1E84C549ED1C}" type="pres">
      <dgm:prSet presAssocID="{5EF6BB89-68ED-4E5C-BC92-D42D0E1EC3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39AA2BF-490F-4122-9619-FFA9036E9802}" type="pres">
      <dgm:prSet presAssocID="{5EF6BB89-68ED-4E5C-BC92-D42D0E1EC30B}" presName="negativeSpace" presStyleCnt="0"/>
      <dgm:spPr/>
    </dgm:pt>
    <dgm:pt modelId="{5284A9DC-CCAC-42F3-9FF4-B03DA52EF1D6}" type="pres">
      <dgm:prSet presAssocID="{5EF6BB89-68ED-4E5C-BC92-D42D0E1EC30B}" presName="childText" presStyleLbl="conFgAcc1" presStyleIdx="2" presStyleCnt="6">
        <dgm:presLayoutVars>
          <dgm:bulletEnabled val="1"/>
        </dgm:presLayoutVars>
      </dgm:prSet>
      <dgm:spPr/>
    </dgm:pt>
    <dgm:pt modelId="{F118F683-860F-465F-9938-4611EFE6FF76}" type="pres">
      <dgm:prSet presAssocID="{DC55FFA0-EE80-4FCE-95CC-4D9C1E850200}" presName="spaceBetweenRectangles" presStyleCnt="0"/>
      <dgm:spPr/>
    </dgm:pt>
    <dgm:pt modelId="{ACA1A3C6-FF54-4EF9-AF3C-E91FBF769B96}" type="pres">
      <dgm:prSet presAssocID="{1DE3FF95-6F5F-4C1E-A9A5-5737FAB40236}" presName="parentLin" presStyleCnt="0"/>
      <dgm:spPr/>
    </dgm:pt>
    <dgm:pt modelId="{2408EB86-1E26-4E36-BE30-63D071FFD814}" type="pres">
      <dgm:prSet presAssocID="{1DE3FF95-6F5F-4C1E-A9A5-5737FAB40236}" presName="parentLeftMargin" presStyleLbl="node1" presStyleIdx="2" presStyleCnt="6"/>
      <dgm:spPr/>
    </dgm:pt>
    <dgm:pt modelId="{97FCB32E-737D-499D-991C-4E62C69B5D27}" type="pres">
      <dgm:prSet presAssocID="{1DE3FF95-6F5F-4C1E-A9A5-5737FAB4023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422530-2772-4292-B78E-CC3C45AF5963}" type="pres">
      <dgm:prSet presAssocID="{1DE3FF95-6F5F-4C1E-A9A5-5737FAB40236}" presName="negativeSpace" presStyleCnt="0"/>
      <dgm:spPr/>
    </dgm:pt>
    <dgm:pt modelId="{EDF0E1DB-8A0B-4F8C-9C2B-85F00628D86E}" type="pres">
      <dgm:prSet presAssocID="{1DE3FF95-6F5F-4C1E-A9A5-5737FAB40236}" presName="childText" presStyleLbl="conFgAcc1" presStyleIdx="3" presStyleCnt="6">
        <dgm:presLayoutVars>
          <dgm:bulletEnabled val="1"/>
        </dgm:presLayoutVars>
      </dgm:prSet>
      <dgm:spPr/>
    </dgm:pt>
    <dgm:pt modelId="{74D8855A-B43E-4C47-8C52-32C441075A35}" type="pres">
      <dgm:prSet presAssocID="{A4113420-2705-4173-8D62-E5D022CCB929}" presName="spaceBetweenRectangles" presStyleCnt="0"/>
      <dgm:spPr/>
    </dgm:pt>
    <dgm:pt modelId="{240D7CDF-2995-49AB-B467-45607491FA30}" type="pres">
      <dgm:prSet presAssocID="{74C4CE6C-8C02-4851-9997-671212B2DDA8}" presName="parentLin" presStyleCnt="0"/>
      <dgm:spPr/>
    </dgm:pt>
    <dgm:pt modelId="{3E3E3E87-353C-4EDB-871F-25C0811C7067}" type="pres">
      <dgm:prSet presAssocID="{74C4CE6C-8C02-4851-9997-671212B2DDA8}" presName="parentLeftMargin" presStyleLbl="node1" presStyleIdx="3" presStyleCnt="6"/>
      <dgm:spPr/>
    </dgm:pt>
    <dgm:pt modelId="{4463162B-0349-4C75-B31B-0D60B09FFF10}" type="pres">
      <dgm:prSet presAssocID="{74C4CE6C-8C02-4851-9997-671212B2DDA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5C9D2F8-86E2-4C4F-9337-D183A4B49981}" type="pres">
      <dgm:prSet presAssocID="{74C4CE6C-8C02-4851-9997-671212B2DDA8}" presName="negativeSpace" presStyleCnt="0"/>
      <dgm:spPr/>
    </dgm:pt>
    <dgm:pt modelId="{64C162EB-8B17-423D-B1A4-FFE5C313B24F}" type="pres">
      <dgm:prSet presAssocID="{74C4CE6C-8C02-4851-9997-671212B2DDA8}" presName="childText" presStyleLbl="conFgAcc1" presStyleIdx="4" presStyleCnt="6">
        <dgm:presLayoutVars>
          <dgm:bulletEnabled val="1"/>
        </dgm:presLayoutVars>
      </dgm:prSet>
      <dgm:spPr/>
    </dgm:pt>
    <dgm:pt modelId="{B33B95BE-1EEF-4FBF-A673-A5EAABA72E80}" type="pres">
      <dgm:prSet presAssocID="{FE615343-EDC8-455A-A954-57FA20EB26FC}" presName="spaceBetweenRectangles" presStyleCnt="0"/>
      <dgm:spPr/>
    </dgm:pt>
    <dgm:pt modelId="{F985E834-E711-4845-9F88-CD43EBFE652B}" type="pres">
      <dgm:prSet presAssocID="{F666BD29-4573-455B-B738-2B43643D207D}" presName="parentLin" presStyleCnt="0"/>
      <dgm:spPr/>
    </dgm:pt>
    <dgm:pt modelId="{F84CF507-718E-4214-9C64-1A896A3BA6DD}" type="pres">
      <dgm:prSet presAssocID="{F666BD29-4573-455B-B738-2B43643D207D}" presName="parentLeftMargin" presStyleLbl="node1" presStyleIdx="4" presStyleCnt="6"/>
      <dgm:spPr/>
    </dgm:pt>
    <dgm:pt modelId="{3A0F29D2-D3F0-43EC-BC31-4915EC88F1A3}" type="pres">
      <dgm:prSet presAssocID="{F666BD29-4573-455B-B738-2B43643D207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809B34B-92C3-47BE-9D42-6F8949977FEE}" type="pres">
      <dgm:prSet presAssocID="{F666BD29-4573-455B-B738-2B43643D207D}" presName="negativeSpace" presStyleCnt="0"/>
      <dgm:spPr/>
    </dgm:pt>
    <dgm:pt modelId="{4B9ECA6F-9146-4FBF-AAFD-49F8BF74B889}" type="pres">
      <dgm:prSet presAssocID="{F666BD29-4573-455B-B738-2B43643D207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20DB501-739E-4D7C-90DB-6EFAC5CF64C6}" srcId="{99BEBD19-C316-4C0E-86BB-846361B4B270}" destId="{5EF6BB89-68ED-4E5C-BC92-D42D0E1EC30B}" srcOrd="2" destOrd="0" parTransId="{E89D1B29-F240-452A-8998-CA93887EBCAF}" sibTransId="{DC55FFA0-EE80-4FCE-95CC-4D9C1E850200}"/>
    <dgm:cxn modelId="{9DE55606-390B-457A-92E1-9C878144C845}" type="presOf" srcId="{F666BD29-4573-455B-B738-2B43643D207D}" destId="{3A0F29D2-D3F0-43EC-BC31-4915EC88F1A3}" srcOrd="1" destOrd="0" presId="urn:microsoft.com/office/officeart/2005/8/layout/list1"/>
    <dgm:cxn modelId="{2FAAE911-B9E5-4AB2-BF58-9E9EE7863690}" srcId="{99BEBD19-C316-4C0E-86BB-846361B4B270}" destId="{74C4CE6C-8C02-4851-9997-671212B2DDA8}" srcOrd="4" destOrd="0" parTransId="{8599791E-C8D7-43BF-AE81-D9108B868537}" sibTransId="{FE615343-EDC8-455A-A954-57FA20EB26FC}"/>
    <dgm:cxn modelId="{6464EB17-2B89-4117-8CD9-0B15A32D79F6}" type="presOf" srcId="{63E10104-6133-4420-95FB-7E6F6167BD50}" destId="{8384E04C-020F-45EB-A6A2-088B3E9FBCC1}" srcOrd="1" destOrd="0" presId="urn:microsoft.com/office/officeart/2005/8/layout/list1"/>
    <dgm:cxn modelId="{FF1BB11D-9A7E-4ABD-BA5E-1EA94EAE9DB4}" srcId="{99BEBD19-C316-4C0E-86BB-846361B4B270}" destId="{F666BD29-4573-455B-B738-2B43643D207D}" srcOrd="5" destOrd="0" parTransId="{038771CE-9799-41D4-9C32-8605E572A721}" sibTransId="{B07740A8-31BD-4E2D-B1C6-C07C1B3565B5}"/>
    <dgm:cxn modelId="{0CE85640-E07A-42A0-89CE-CBCE2A7836B6}" srcId="{99BEBD19-C316-4C0E-86BB-846361B4B270}" destId="{63E10104-6133-4420-95FB-7E6F6167BD50}" srcOrd="0" destOrd="0" parTransId="{EC207EE5-94E2-422B-AA93-910BDD2EBE14}" sibTransId="{D37EADA3-97E2-4528-BD5A-6892ECADC26E}"/>
    <dgm:cxn modelId="{386B116F-333A-4670-8C8F-A07567D90DAA}" type="presOf" srcId="{1DE3FF95-6F5F-4C1E-A9A5-5737FAB40236}" destId="{97FCB32E-737D-499D-991C-4E62C69B5D27}" srcOrd="1" destOrd="0" presId="urn:microsoft.com/office/officeart/2005/8/layout/list1"/>
    <dgm:cxn modelId="{6081CB76-2080-4B65-8A53-B3233E8D5017}" type="presOf" srcId="{98E52705-AF42-4421-A3A4-8AC5B2B51B7D}" destId="{A1BE196C-D3A5-4242-9120-BFC30113D85A}" srcOrd="0" destOrd="0" presId="urn:microsoft.com/office/officeart/2005/8/layout/list1"/>
    <dgm:cxn modelId="{64670481-5E81-4F27-9115-EC62E4AE7EBD}" type="presOf" srcId="{5EF6BB89-68ED-4E5C-BC92-D42D0E1EC30B}" destId="{BAA27CAA-8A02-4FBB-BD8C-1E84C549ED1C}" srcOrd="1" destOrd="0" presId="urn:microsoft.com/office/officeart/2005/8/layout/list1"/>
    <dgm:cxn modelId="{B3E5B382-A55E-4E3F-87A7-D592B46BC2AB}" type="presOf" srcId="{74C4CE6C-8C02-4851-9997-671212B2DDA8}" destId="{3E3E3E87-353C-4EDB-871F-25C0811C7067}" srcOrd="0" destOrd="0" presId="urn:microsoft.com/office/officeart/2005/8/layout/list1"/>
    <dgm:cxn modelId="{E5347F99-3771-476F-BA2D-D903437F11B7}" type="presOf" srcId="{1DE3FF95-6F5F-4C1E-A9A5-5737FAB40236}" destId="{2408EB86-1E26-4E36-BE30-63D071FFD814}" srcOrd="0" destOrd="0" presId="urn:microsoft.com/office/officeart/2005/8/layout/list1"/>
    <dgm:cxn modelId="{CF67F69D-B643-4879-AD4C-2DE858915F50}" type="presOf" srcId="{99BEBD19-C316-4C0E-86BB-846361B4B270}" destId="{15B45104-128C-49EB-BA8E-2F6BBBAAA28F}" srcOrd="0" destOrd="0" presId="urn:microsoft.com/office/officeart/2005/8/layout/list1"/>
    <dgm:cxn modelId="{0E6DEEA3-150F-41CC-9B19-310BD84D6C4F}" srcId="{99BEBD19-C316-4C0E-86BB-846361B4B270}" destId="{1DE3FF95-6F5F-4C1E-A9A5-5737FAB40236}" srcOrd="3" destOrd="0" parTransId="{BCC27631-3312-4450-BB7D-B422200A374E}" sibTransId="{A4113420-2705-4173-8D62-E5D022CCB929}"/>
    <dgm:cxn modelId="{1030C0A6-CB3F-4CCF-B2A6-7B197489A206}" type="presOf" srcId="{F666BD29-4573-455B-B738-2B43643D207D}" destId="{F84CF507-718E-4214-9C64-1A896A3BA6DD}" srcOrd="0" destOrd="0" presId="urn:microsoft.com/office/officeart/2005/8/layout/list1"/>
    <dgm:cxn modelId="{EB1D4DBC-4031-4B3C-8FAA-E739AD4E07A2}" type="presOf" srcId="{74C4CE6C-8C02-4851-9997-671212B2DDA8}" destId="{4463162B-0349-4C75-B31B-0D60B09FFF10}" srcOrd="1" destOrd="0" presId="urn:microsoft.com/office/officeart/2005/8/layout/list1"/>
    <dgm:cxn modelId="{528F02CC-9FDF-46E7-B0D8-A8A378AF7B72}" type="presOf" srcId="{63E10104-6133-4420-95FB-7E6F6167BD50}" destId="{0BFE9D98-1DDE-4BA3-BAC4-E0E0FE79F827}" srcOrd="0" destOrd="0" presId="urn:microsoft.com/office/officeart/2005/8/layout/list1"/>
    <dgm:cxn modelId="{8153CECF-E3D4-47BE-BF82-AC9C73036732}" type="presOf" srcId="{98E52705-AF42-4421-A3A4-8AC5B2B51B7D}" destId="{429506EA-636C-45FF-A18E-B2293446E8B1}" srcOrd="1" destOrd="0" presId="urn:microsoft.com/office/officeart/2005/8/layout/list1"/>
    <dgm:cxn modelId="{9F2C6FDD-9EAF-451B-80E1-1F37CDC5A5B7}" srcId="{99BEBD19-C316-4C0E-86BB-846361B4B270}" destId="{98E52705-AF42-4421-A3A4-8AC5B2B51B7D}" srcOrd="1" destOrd="0" parTransId="{D46A903C-C3D2-4A80-AB0D-C68C835555F1}" sibTransId="{7D97710B-86A8-41DC-A310-F4359DACDDF4}"/>
    <dgm:cxn modelId="{33C991EC-113C-49B3-AD1C-DE5508F16711}" type="presOf" srcId="{5EF6BB89-68ED-4E5C-BC92-D42D0E1EC30B}" destId="{665BA2BB-3C9C-4CA0-AD84-262C1FB43690}" srcOrd="0" destOrd="0" presId="urn:microsoft.com/office/officeart/2005/8/layout/list1"/>
    <dgm:cxn modelId="{6E5A4597-6542-4D2D-967B-5C1BF3111B87}" type="presParOf" srcId="{15B45104-128C-49EB-BA8E-2F6BBBAAA28F}" destId="{34700E7C-3B0B-4986-A52D-A644D3C8976D}" srcOrd="0" destOrd="0" presId="urn:microsoft.com/office/officeart/2005/8/layout/list1"/>
    <dgm:cxn modelId="{65B4081B-5CF0-443D-B9E2-4162DD12C838}" type="presParOf" srcId="{34700E7C-3B0B-4986-A52D-A644D3C8976D}" destId="{0BFE9D98-1DDE-4BA3-BAC4-E0E0FE79F827}" srcOrd="0" destOrd="0" presId="urn:microsoft.com/office/officeart/2005/8/layout/list1"/>
    <dgm:cxn modelId="{8C5BE52D-035C-4D9A-B6BB-ADCD727B51F4}" type="presParOf" srcId="{34700E7C-3B0B-4986-A52D-A644D3C8976D}" destId="{8384E04C-020F-45EB-A6A2-088B3E9FBCC1}" srcOrd="1" destOrd="0" presId="urn:microsoft.com/office/officeart/2005/8/layout/list1"/>
    <dgm:cxn modelId="{6C3E1AA8-082D-41B3-A3FA-BC2986F36D8E}" type="presParOf" srcId="{15B45104-128C-49EB-BA8E-2F6BBBAAA28F}" destId="{4F2D411C-F364-4BCC-9151-E73548FF5965}" srcOrd="1" destOrd="0" presId="urn:microsoft.com/office/officeart/2005/8/layout/list1"/>
    <dgm:cxn modelId="{659A2AA4-9010-4115-A80B-58C77070DAE0}" type="presParOf" srcId="{15B45104-128C-49EB-BA8E-2F6BBBAAA28F}" destId="{6E8503EF-1F65-4325-AD80-D78956C936B9}" srcOrd="2" destOrd="0" presId="urn:microsoft.com/office/officeart/2005/8/layout/list1"/>
    <dgm:cxn modelId="{CF7F9018-776E-471A-8AA4-C69F49D64FB6}" type="presParOf" srcId="{15B45104-128C-49EB-BA8E-2F6BBBAAA28F}" destId="{961C3BB7-44A7-4F03-8BF4-10AB285C1790}" srcOrd="3" destOrd="0" presId="urn:microsoft.com/office/officeart/2005/8/layout/list1"/>
    <dgm:cxn modelId="{74C6E6E6-AA47-465E-AB03-70ED87369A07}" type="presParOf" srcId="{15B45104-128C-49EB-BA8E-2F6BBBAAA28F}" destId="{2BA1DC8A-9218-48A9-B71A-E747CF68233F}" srcOrd="4" destOrd="0" presId="urn:microsoft.com/office/officeart/2005/8/layout/list1"/>
    <dgm:cxn modelId="{7BFC9EE1-F66A-4422-A5F1-21997D2B3FDA}" type="presParOf" srcId="{2BA1DC8A-9218-48A9-B71A-E747CF68233F}" destId="{A1BE196C-D3A5-4242-9120-BFC30113D85A}" srcOrd="0" destOrd="0" presId="urn:microsoft.com/office/officeart/2005/8/layout/list1"/>
    <dgm:cxn modelId="{DC4FD5FB-CD9B-4DD9-B3AE-7BF3769C3975}" type="presParOf" srcId="{2BA1DC8A-9218-48A9-B71A-E747CF68233F}" destId="{429506EA-636C-45FF-A18E-B2293446E8B1}" srcOrd="1" destOrd="0" presId="urn:microsoft.com/office/officeart/2005/8/layout/list1"/>
    <dgm:cxn modelId="{DB58CE38-6511-4150-88A3-BD0111503B00}" type="presParOf" srcId="{15B45104-128C-49EB-BA8E-2F6BBBAAA28F}" destId="{95521468-E050-4C25-ADB2-52BB6FB3B20D}" srcOrd="5" destOrd="0" presId="urn:microsoft.com/office/officeart/2005/8/layout/list1"/>
    <dgm:cxn modelId="{3C302385-3E0B-4827-9056-381551DFA845}" type="presParOf" srcId="{15B45104-128C-49EB-BA8E-2F6BBBAAA28F}" destId="{E6074264-284B-4894-B7D6-F642E2ADA770}" srcOrd="6" destOrd="0" presId="urn:microsoft.com/office/officeart/2005/8/layout/list1"/>
    <dgm:cxn modelId="{862076F4-B6EB-4522-AA14-54D92B50DD19}" type="presParOf" srcId="{15B45104-128C-49EB-BA8E-2F6BBBAAA28F}" destId="{B320FD7E-41A3-499C-809C-A77884B967E0}" srcOrd="7" destOrd="0" presId="urn:microsoft.com/office/officeart/2005/8/layout/list1"/>
    <dgm:cxn modelId="{B917107E-0F5F-439A-A357-DE6918117CBB}" type="presParOf" srcId="{15B45104-128C-49EB-BA8E-2F6BBBAAA28F}" destId="{BCD3FBFD-D58D-45E4-A895-C7C6B9B5E739}" srcOrd="8" destOrd="0" presId="urn:microsoft.com/office/officeart/2005/8/layout/list1"/>
    <dgm:cxn modelId="{52CF3B80-9E9E-4608-86EE-18820F7C3E9F}" type="presParOf" srcId="{BCD3FBFD-D58D-45E4-A895-C7C6B9B5E739}" destId="{665BA2BB-3C9C-4CA0-AD84-262C1FB43690}" srcOrd="0" destOrd="0" presId="urn:microsoft.com/office/officeart/2005/8/layout/list1"/>
    <dgm:cxn modelId="{89C326D6-25A8-40D7-8261-A144CD052DB1}" type="presParOf" srcId="{BCD3FBFD-D58D-45E4-A895-C7C6B9B5E739}" destId="{BAA27CAA-8A02-4FBB-BD8C-1E84C549ED1C}" srcOrd="1" destOrd="0" presId="urn:microsoft.com/office/officeart/2005/8/layout/list1"/>
    <dgm:cxn modelId="{635EC5E9-97A8-4022-965B-A3B117909F54}" type="presParOf" srcId="{15B45104-128C-49EB-BA8E-2F6BBBAAA28F}" destId="{739AA2BF-490F-4122-9619-FFA9036E9802}" srcOrd="9" destOrd="0" presId="urn:microsoft.com/office/officeart/2005/8/layout/list1"/>
    <dgm:cxn modelId="{4DB4652B-D49E-4B3B-B686-69B3EABDB5FF}" type="presParOf" srcId="{15B45104-128C-49EB-BA8E-2F6BBBAAA28F}" destId="{5284A9DC-CCAC-42F3-9FF4-B03DA52EF1D6}" srcOrd="10" destOrd="0" presId="urn:microsoft.com/office/officeart/2005/8/layout/list1"/>
    <dgm:cxn modelId="{95FE87F5-42B5-42F9-934D-981C36687EA2}" type="presParOf" srcId="{15B45104-128C-49EB-BA8E-2F6BBBAAA28F}" destId="{F118F683-860F-465F-9938-4611EFE6FF76}" srcOrd="11" destOrd="0" presId="urn:microsoft.com/office/officeart/2005/8/layout/list1"/>
    <dgm:cxn modelId="{E5D0C5CD-2B8E-4206-AD90-C9261071A3B4}" type="presParOf" srcId="{15B45104-128C-49EB-BA8E-2F6BBBAAA28F}" destId="{ACA1A3C6-FF54-4EF9-AF3C-E91FBF769B96}" srcOrd="12" destOrd="0" presId="urn:microsoft.com/office/officeart/2005/8/layout/list1"/>
    <dgm:cxn modelId="{891FE1F6-42E8-417B-8036-C8665C64F1F1}" type="presParOf" srcId="{ACA1A3C6-FF54-4EF9-AF3C-E91FBF769B96}" destId="{2408EB86-1E26-4E36-BE30-63D071FFD814}" srcOrd="0" destOrd="0" presId="urn:microsoft.com/office/officeart/2005/8/layout/list1"/>
    <dgm:cxn modelId="{50F1F39F-043B-4AB0-AE8B-0581A5E54947}" type="presParOf" srcId="{ACA1A3C6-FF54-4EF9-AF3C-E91FBF769B96}" destId="{97FCB32E-737D-499D-991C-4E62C69B5D27}" srcOrd="1" destOrd="0" presId="urn:microsoft.com/office/officeart/2005/8/layout/list1"/>
    <dgm:cxn modelId="{260AA348-C2FA-4B86-AEA0-BB09FD717A0B}" type="presParOf" srcId="{15B45104-128C-49EB-BA8E-2F6BBBAAA28F}" destId="{B5422530-2772-4292-B78E-CC3C45AF5963}" srcOrd="13" destOrd="0" presId="urn:microsoft.com/office/officeart/2005/8/layout/list1"/>
    <dgm:cxn modelId="{7C610D44-5385-4977-A1E3-525DFA9B0D7E}" type="presParOf" srcId="{15B45104-128C-49EB-BA8E-2F6BBBAAA28F}" destId="{EDF0E1DB-8A0B-4F8C-9C2B-85F00628D86E}" srcOrd="14" destOrd="0" presId="urn:microsoft.com/office/officeart/2005/8/layout/list1"/>
    <dgm:cxn modelId="{2E01B165-DE77-49CA-9FC6-FD8F43E4806D}" type="presParOf" srcId="{15B45104-128C-49EB-BA8E-2F6BBBAAA28F}" destId="{74D8855A-B43E-4C47-8C52-32C441075A35}" srcOrd="15" destOrd="0" presId="urn:microsoft.com/office/officeart/2005/8/layout/list1"/>
    <dgm:cxn modelId="{B8FBFA00-8343-4F14-8903-EA47A22EA596}" type="presParOf" srcId="{15B45104-128C-49EB-BA8E-2F6BBBAAA28F}" destId="{240D7CDF-2995-49AB-B467-45607491FA30}" srcOrd="16" destOrd="0" presId="urn:microsoft.com/office/officeart/2005/8/layout/list1"/>
    <dgm:cxn modelId="{F714F0F5-AD8B-463E-A421-12BF9837BD77}" type="presParOf" srcId="{240D7CDF-2995-49AB-B467-45607491FA30}" destId="{3E3E3E87-353C-4EDB-871F-25C0811C7067}" srcOrd="0" destOrd="0" presId="urn:microsoft.com/office/officeart/2005/8/layout/list1"/>
    <dgm:cxn modelId="{7A2D2FC2-A21F-43F3-A36C-4965E49E90C3}" type="presParOf" srcId="{240D7CDF-2995-49AB-B467-45607491FA30}" destId="{4463162B-0349-4C75-B31B-0D60B09FFF10}" srcOrd="1" destOrd="0" presId="urn:microsoft.com/office/officeart/2005/8/layout/list1"/>
    <dgm:cxn modelId="{F98C5F9D-3379-4E30-97C6-B6A550A830DD}" type="presParOf" srcId="{15B45104-128C-49EB-BA8E-2F6BBBAAA28F}" destId="{55C9D2F8-86E2-4C4F-9337-D183A4B49981}" srcOrd="17" destOrd="0" presId="urn:microsoft.com/office/officeart/2005/8/layout/list1"/>
    <dgm:cxn modelId="{782A83A8-EB56-4D44-BF95-2F1B3DA3A977}" type="presParOf" srcId="{15B45104-128C-49EB-BA8E-2F6BBBAAA28F}" destId="{64C162EB-8B17-423D-B1A4-FFE5C313B24F}" srcOrd="18" destOrd="0" presId="urn:microsoft.com/office/officeart/2005/8/layout/list1"/>
    <dgm:cxn modelId="{79974D0F-8191-4BFE-8074-5E1F9FFB031D}" type="presParOf" srcId="{15B45104-128C-49EB-BA8E-2F6BBBAAA28F}" destId="{B33B95BE-1EEF-4FBF-A673-A5EAABA72E80}" srcOrd="19" destOrd="0" presId="urn:microsoft.com/office/officeart/2005/8/layout/list1"/>
    <dgm:cxn modelId="{DE7BAA4B-DE8F-484C-88FB-0EF55D9B3C77}" type="presParOf" srcId="{15B45104-128C-49EB-BA8E-2F6BBBAAA28F}" destId="{F985E834-E711-4845-9F88-CD43EBFE652B}" srcOrd="20" destOrd="0" presId="urn:microsoft.com/office/officeart/2005/8/layout/list1"/>
    <dgm:cxn modelId="{B52E2A11-7C7D-4FDF-94FE-E4316DD965BB}" type="presParOf" srcId="{F985E834-E711-4845-9F88-CD43EBFE652B}" destId="{F84CF507-718E-4214-9C64-1A896A3BA6DD}" srcOrd="0" destOrd="0" presId="urn:microsoft.com/office/officeart/2005/8/layout/list1"/>
    <dgm:cxn modelId="{F543BD53-A910-4B3E-B6B2-710F2443ACC3}" type="presParOf" srcId="{F985E834-E711-4845-9F88-CD43EBFE652B}" destId="{3A0F29D2-D3F0-43EC-BC31-4915EC88F1A3}" srcOrd="1" destOrd="0" presId="urn:microsoft.com/office/officeart/2005/8/layout/list1"/>
    <dgm:cxn modelId="{3F329C56-893D-411F-957B-6DD933367102}" type="presParOf" srcId="{15B45104-128C-49EB-BA8E-2F6BBBAAA28F}" destId="{C809B34B-92C3-47BE-9D42-6F8949977FEE}" srcOrd="21" destOrd="0" presId="urn:microsoft.com/office/officeart/2005/8/layout/list1"/>
    <dgm:cxn modelId="{9676BCFB-61B5-4F2C-A347-D6E2FDAA38E1}" type="presParOf" srcId="{15B45104-128C-49EB-BA8E-2F6BBBAAA28F}" destId="{4B9ECA6F-9146-4FBF-AAFD-49F8BF74B88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624E1-A3EB-4DA6-98E0-FD4E87BACF47}">
      <dsp:nvSpPr>
        <dsp:cNvPr id="0" name=""/>
        <dsp:cNvSpPr/>
      </dsp:nvSpPr>
      <dsp:spPr>
        <a:xfrm>
          <a:off x="0" y="19219"/>
          <a:ext cx="5607050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Objective </a:t>
          </a:r>
        </a:p>
      </dsp:txBody>
      <dsp:txXfrm>
        <a:off x="30842" y="50061"/>
        <a:ext cx="5545366" cy="570116"/>
      </dsp:txXfrm>
    </dsp:sp>
    <dsp:sp modelId="{5CE2D5C8-4204-4109-A646-89EF9AC69396}">
      <dsp:nvSpPr>
        <dsp:cNvPr id="0" name=""/>
        <dsp:cNvSpPr/>
      </dsp:nvSpPr>
      <dsp:spPr>
        <a:xfrm>
          <a:off x="0" y="728779"/>
          <a:ext cx="5607050" cy="631800"/>
        </a:xfrm>
        <a:prstGeom prst="roundRect">
          <a:avLst/>
        </a:prstGeom>
        <a:gradFill rotWithShape="0">
          <a:gsLst>
            <a:gs pos="0">
              <a:schemeClr val="accent2">
                <a:hueOff val="-1725315"/>
                <a:satOff val="7643"/>
                <a:lumOff val="-281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725315"/>
                <a:satOff val="7643"/>
                <a:lumOff val="-281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725315"/>
                <a:satOff val="7643"/>
                <a:lumOff val="-281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Learning outcome</a:t>
          </a:r>
        </a:p>
      </dsp:txBody>
      <dsp:txXfrm>
        <a:off x="30842" y="759621"/>
        <a:ext cx="5545366" cy="570116"/>
      </dsp:txXfrm>
    </dsp:sp>
    <dsp:sp modelId="{4201E7DD-0CDD-4F18-81BB-120CEC5A7194}">
      <dsp:nvSpPr>
        <dsp:cNvPr id="0" name=""/>
        <dsp:cNvSpPr/>
      </dsp:nvSpPr>
      <dsp:spPr>
        <a:xfrm>
          <a:off x="0" y="1438340"/>
          <a:ext cx="5607050" cy="6318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Gill Sans MT" panose="020B0502020104020203"/>
            </a:rPr>
            <a:t>Technologies </a:t>
          </a:r>
          <a:endParaRPr lang="en-US" sz="2700" kern="1200" dirty="0"/>
        </a:p>
      </dsp:txBody>
      <dsp:txXfrm>
        <a:off x="30842" y="1469182"/>
        <a:ext cx="5545366" cy="570116"/>
      </dsp:txXfrm>
    </dsp:sp>
    <dsp:sp modelId="{1E662D04-92B6-45FE-9A1D-FE77445C7B59}">
      <dsp:nvSpPr>
        <dsp:cNvPr id="0" name=""/>
        <dsp:cNvSpPr/>
      </dsp:nvSpPr>
      <dsp:spPr>
        <a:xfrm>
          <a:off x="0" y="2147900"/>
          <a:ext cx="5607050" cy="6318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Key feature</a:t>
          </a:r>
        </a:p>
      </dsp:txBody>
      <dsp:txXfrm>
        <a:off x="30842" y="2178742"/>
        <a:ext cx="5545366" cy="570116"/>
      </dsp:txXfrm>
    </dsp:sp>
    <dsp:sp modelId="{7352609D-4C35-402D-99A3-65C585791C43}">
      <dsp:nvSpPr>
        <dsp:cNvPr id="0" name=""/>
        <dsp:cNvSpPr/>
      </dsp:nvSpPr>
      <dsp:spPr>
        <a:xfrm>
          <a:off x="0" y="2857460"/>
          <a:ext cx="5607050" cy="6318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Fronted overview</a:t>
          </a:r>
        </a:p>
      </dsp:txBody>
      <dsp:txXfrm>
        <a:off x="30842" y="2888302"/>
        <a:ext cx="5545366" cy="570116"/>
      </dsp:txXfrm>
    </dsp:sp>
    <dsp:sp modelId="{D4BA387C-6C17-453C-A810-4043B8115737}">
      <dsp:nvSpPr>
        <dsp:cNvPr id="0" name=""/>
        <dsp:cNvSpPr/>
      </dsp:nvSpPr>
      <dsp:spPr>
        <a:xfrm>
          <a:off x="0" y="3567020"/>
          <a:ext cx="5607050" cy="631800"/>
        </a:xfrm>
        <a:prstGeom prst="roundRect">
          <a:avLst/>
        </a:prstGeom>
        <a:gradFill rotWithShape="0">
          <a:gsLst>
            <a:gs pos="0">
              <a:schemeClr val="accent2">
                <a:hueOff val="-8626573"/>
                <a:satOff val="38216"/>
                <a:lumOff val="-1405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626573"/>
                <a:satOff val="38216"/>
                <a:lumOff val="-1405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626573"/>
                <a:satOff val="38216"/>
                <a:lumOff val="-1405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Backend overview </a:t>
          </a:r>
        </a:p>
      </dsp:txBody>
      <dsp:txXfrm>
        <a:off x="30842" y="3597862"/>
        <a:ext cx="5545366" cy="570116"/>
      </dsp:txXfrm>
    </dsp:sp>
    <dsp:sp modelId="{62D139A5-B148-450F-B769-87D9B77457A2}">
      <dsp:nvSpPr>
        <dsp:cNvPr id="0" name=""/>
        <dsp:cNvSpPr/>
      </dsp:nvSpPr>
      <dsp:spPr>
        <a:xfrm>
          <a:off x="0" y="4276580"/>
          <a:ext cx="5607050" cy="6318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Future Enhancements</a:t>
          </a:r>
        </a:p>
      </dsp:txBody>
      <dsp:txXfrm>
        <a:off x="30842" y="4307422"/>
        <a:ext cx="5545366" cy="5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3AEFB-816B-46EA-81D4-6C4B4EEB1FB2}">
      <dsp:nvSpPr>
        <dsp:cNvPr id="0" name=""/>
        <dsp:cNvSpPr/>
      </dsp:nvSpPr>
      <dsp:spPr>
        <a:xfrm>
          <a:off x="0" y="504070"/>
          <a:ext cx="10261599" cy="9305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CCF38-539E-48E1-8A13-1953E026EF39}">
      <dsp:nvSpPr>
        <dsp:cNvPr id="0" name=""/>
        <dsp:cNvSpPr/>
      </dsp:nvSpPr>
      <dsp:spPr>
        <a:xfrm>
          <a:off x="281504" y="713454"/>
          <a:ext cx="511825" cy="511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6BFF2-8C01-4754-8E52-7CE7B579900D}">
      <dsp:nvSpPr>
        <dsp:cNvPr id="0" name=""/>
        <dsp:cNvSpPr/>
      </dsp:nvSpPr>
      <dsp:spPr>
        <a:xfrm>
          <a:off x="1074834" y="504070"/>
          <a:ext cx="9186765" cy="930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Mastered the integration of HTML, CSS, and JavaScript for front-end development.</a:t>
          </a:r>
        </a:p>
      </dsp:txBody>
      <dsp:txXfrm>
        <a:off x="1074834" y="504070"/>
        <a:ext cx="9186765" cy="930592"/>
      </dsp:txXfrm>
    </dsp:sp>
    <dsp:sp modelId="{60A5C395-4636-4467-9E47-ED82A65983F3}">
      <dsp:nvSpPr>
        <dsp:cNvPr id="0" name=""/>
        <dsp:cNvSpPr/>
      </dsp:nvSpPr>
      <dsp:spPr>
        <a:xfrm>
          <a:off x="0" y="1667311"/>
          <a:ext cx="10261599" cy="9305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AC91D-2DFF-4908-B858-7CAA475A8FCA}">
      <dsp:nvSpPr>
        <dsp:cNvPr id="0" name=""/>
        <dsp:cNvSpPr/>
      </dsp:nvSpPr>
      <dsp:spPr>
        <a:xfrm>
          <a:off x="281504" y="1876694"/>
          <a:ext cx="511825" cy="511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EBA47-D29B-4A99-A752-8F32923ABB05}">
      <dsp:nvSpPr>
        <dsp:cNvPr id="0" name=""/>
        <dsp:cNvSpPr/>
      </dsp:nvSpPr>
      <dsp:spPr>
        <a:xfrm>
          <a:off x="1074834" y="1667311"/>
          <a:ext cx="9186765" cy="930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Gained proficiency in PHP and database management using MySQL.</a:t>
          </a:r>
        </a:p>
      </dsp:txBody>
      <dsp:txXfrm>
        <a:off x="1074834" y="1667311"/>
        <a:ext cx="9186765" cy="930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8E15A-3317-4341-A739-B3424E1CDCA0}">
      <dsp:nvSpPr>
        <dsp:cNvPr id="0" name=""/>
        <dsp:cNvSpPr/>
      </dsp:nvSpPr>
      <dsp:spPr>
        <a:xfrm>
          <a:off x="0" y="1682"/>
          <a:ext cx="5320696" cy="8527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5E77E-0A47-4B41-A442-85207AEB7F2D}">
      <dsp:nvSpPr>
        <dsp:cNvPr id="0" name=""/>
        <dsp:cNvSpPr/>
      </dsp:nvSpPr>
      <dsp:spPr>
        <a:xfrm>
          <a:off x="257951" y="193547"/>
          <a:ext cx="469002" cy="469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6F2C2-A536-4655-BCA7-B99BBE621B2E}">
      <dsp:nvSpPr>
        <dsp:cNvPr id="0" name=""/>
        <dsp:cNvSpPr/>
      </dsp:nvSpPr>
      <dsp:spPr>
        <a:xfrm>
          <a:off x="984904" y="1682"/>
          <a:ext cx="4335791" cy="85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7" tIns="90247" rIns="90247" bIns="902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Front-End:</a:t>
          </a:r>
          <a:endParaRPr lang="en-US" sz="2200" kern="1200"/>
        </a:p>
      </dsp:txBody>
      <dsp:txXfrm>
        <a:off x="984904" y="1682"/>
        <a:ext cx="4335791" cy="852731"/>
      </dsp:txXfrm>
    </dsp:sp>
    <dsp:sp modelId="{D32818A9-F8A5-4FBC-B811-05814A66FA0B}">
      <dsp:nvSpPr>
        <dsp:cNvPr id="0" name=""/>
        <dsp:cNvSpPr/>
      </dsp:nvSpPr>
      <dsp:spPr>
        <a:xfrm>
          <a:off x="0" y="1067596"/>
          <a:ext cx="5320696" cy="8527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A814A-3C89-4760-90B6-82DDC21C7DDA}">
      <dsp:nvSpPr>
        <dsp:cNvPr id="0" name=""/>
        <dsp:cNvSpPr/>
      </dsp:nvSpPr>
      <dsp:spPr>
        <a:xfrm>
          <a:off x="257951" y="1259461"/>
          <a:ext cx="469002" cy="469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0F385-90D2-4C05-8B89-40A81DD07D95}">
      <dsp:nvSpPr>
        <dsp:cNvPr id="0" name=""/>
        <dsp:cNvSpPr/>
      </dsp:nvSpPr>
      <dsp:spPr>
        <a:xfrm>
          <a:off x="984904" y="1067596"/>
          <a:ext cx="4335791" cy="85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7" tIns="90247" rIns="90247" bIns="902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HTML, CSS, JavaScript</a:t>
          </a:r>
        </a:p>
      </dsp:txBody>
      <dsp:txXfrm>
        <a:off x="984904" y="1067596"/>
        <a:ext cx="4335791" cy="852731"/>
      </dsp:txXfrm>
    </dsp:sp>
    <dsp:sp modelId="{E6BC07E2-D187-459D-9D75-63676AF3257E}">
      <dsp:nvSpPr>
        <dsp:cNvPr id="0" name=""/>
        <dsp:cNvSpPr/>
      </dsp:nvSpPr>
      <dsp:spPr>
        <a:xfrm>
          <a:off x="0" y="2133511"/>
          <a:ext cx="5320696" cy="8527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775B-58FF-4AAF-8053-7EB15F8CB381}">
      <dsp:nvSpPr>
        <dsp:cNvPr id="0" name=""/>
        <dsp:cNvSpPr/>
      </dsp:nvSpPr>
      <dsp:spPr>
        <a:xfrm>
          <a:off x="257951" y="2325376"/>
          <a:ext cx="469002" cy="469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7B0BF-D934-4942-A44E-1B590E6EEFD0}">
      <dsp:nvSpPr>
        <dsp:cNvPr id="0" name=""/>
        <dsp:cNvSpPr/>
      </dsp:nvSpPr>
      <dsp:spPr>
        <a:xfrm>
          <a:off x="984904" y="2133511"/>
          <a:ext cx="4335791" cy="85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7" tIns="90247" rIns="90247" bIns="902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Back-End:</a:t>
          </a:r>
          <a:endParaRPr lang="en-US" sz="2200" kern="1200"/>
        </a:p>
      </dsp:txBody>
      <dsp:txXfrm>
        <a:off x="984904" y="2133511"/>
        <a:ext cx="4335791" cy="852731"/>
      </dsp:txXfrm>
    </dsp:sp>
    <dsp:sp modelId="{8C50393C-27BC-42A3-AE4B-8E119A2145E3}">
      <dsp:nvSpPr>
        <dsp:cNvPr id="0" name=""/>
        <dsp:cNvSpPr/>
      </dsp:nvSpPr>
      <dsp:spPr>
        <a:xfrm>
          <a:off x="0" y="3199425"/>
          <a:ext cx="5320696" cy="8527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7C456-4F8C-4281-A988-FEA10C0ADE24}">
      <dsp:nvSpPr>
        <dsp:cNvPr id="0" name=""/>
        <dsp:cNvSpPr/>
      </dsp:nvSpPr>
      <dsp:spPr>
        <a:xfrm>
          <a:off x="257951" y="3391290"/>
          <a:ext cx="469002" cy="4690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B4876-9287-4AD7-9A10-3E0BB3194E71}">
      <dsp:nvSpPr>
        <dsp:cNvPr id="0" name=""/>
        <dsp:cNvSpPr/>
      </dsp:nvSpPr>
      <dsp:spPr>
        <a:xfrm>
          <a:off x="984904" y="3199425"/>
          <a:ext cx="4335791" cy="85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7" tIns="90247" rIns="90247" bIns="902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PHP</a:t>
          </a:r>
        </a:p>
      </dsp:txBody>
      <dsp:txXfrm>
        <a:off x="984904" y="3199425"/>
        <a:ext cx="4335791" cy="8527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117D6-BFF8-4AC9-A554-5F0D67DC8641}">
      <dsp:nvSpPr>
        <dsp:cNvPr id="0" name=""/>
        <dsp:cNvSpPr/>
      </dsp:nvSpPr>
      <dsp:spPr>
        <a:xfrm>
          <a:off x="0" y="458982"/>
          <a:ext cx="560705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37388" rIns="4351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Manages user sessions, authentication, and data communication.</a:t>
          </a:r>
        </a:p>
      </dsp:txBody>
      <dsp:txXfrm>
        <a:off x="0" y="458982"/>
        <a:ext cx="5607050" cy="1157625"/>
      </dsp:txXfrm>
    </dsp:sp>
    <dsp:sp modelId="{344860FA-30C9-46A7-A846-39F240AD8C55}">
      <dsp:nvSpPr>
        <dsp:cNvPr id="0" name=""/>
        <dsp:cNvSpPr/>
      </dsp:nvSpPr>
      <dsp:spPr>
        <a:xfrm>
          <a:off x="280352" y="149022"/>
          <a:ext cx="3924935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PHP:</a:t>
          </a:r>
          <a:endParaRPr lang="en-US" sz="2100" kern="1200" dirty="0"/>
        </a:p>
      </dsp:txBody>
      <dsp:txXfrm>
        <a:off x="310614" y="179284"/>
        <a:ext cx="3864411" cy="559396"/>
      </dsp:txXfrm>
    </dsp:sp>
    <dsp:sp modelId="{A177782C-CA3F-4B2E-9DE9-CFF33D227DF3}">
      <dsp:nvSpPr>
        <dsp:cNvPr id="0" name=""/>
        <dsp:cNvSpPr/>
      </dsp:nvSpPr>
      <dsp:spPr>
        <a:xfrm>
          <a:off x="0" y="2039967"/>
          <a:ext cx="560705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37388" rIns="4351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CRUD operations (Create, Read</a:t>
          </a:r>
          <a:r>
            <a:rPr lang="en-US" sz="2100" kern="1200" dirty="0">
              <a:latin typeface="Gill Sans MT" panose="020B0502020104020203"/>
            </a:rPr>
            <a:t>)</a:t>
          </a:r>
          <a:r>
            <a:rPr lang="en-US" sz="2100" kern="1200" dirty="0"/>
            <a:t> for user data.</a:t>
          </a:r>
        </a:p>
      </dsp:txBody>
      <dsp:txXfrm>
        <a:off x="0" y="2039967"/>
        <a:ext cx="5607050" cy="1157625"/>
      </dsp:txXfrm>
    </dsp:sp>
    <dsp:sp modelId="{9A686833-18BC-4663-B2B1-CFDB28AE9CDA}">
      <dsp:nvSpPr>
        <dsp:cNvPr id="0" name=""/>
        <dsp:cNvSpPr/>
      </dsp:nvSpPr>
      <dsp:spPr>
        <a:xfrm>
          <a:off x="280352" y="1730007"/>
          <a:ext cx="3924935" cy="61992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Database Interaction:</a:t>
          </a:r>
          <a:endParaRPr lang="en-US" sz="2100" kern="1200" dirty="0"/>
        </a:p>
      </dsp:txBody>
      <dsp:txXfrm>
        <a:off x="310614" y="1760269"/>
        <a:ext cx="3864411" cy="559396"/>
      </dsp:txXfrm>
    </dsp:sp>
    <dsp:sp modelId="{3C7313BC-E06B-407F-808A-A0EED295E9F0}">
      <dsp:nvSpPr>
        <dsp:cNvPr id="0" name=""/>
        <dsp:cNvSpPr/>
      </dsp:nvSpPr>
      <dsp:spPr>
        <a:xfrm>
          <a:off x="0" y="3620952"/>
          <a:ext cx="560705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37388" rIns="4351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Login form submission → PHP authenticates → Redirects to dashboard.</a:t>
          </a:r>
        </a:p>
      </dsp:txBody>
      <dsp:txXfrm>
        <a:off x="0" y="3620952"/>
        <a:ext cx="5607050" cy="1157625"/>
      </dsp:txXfrm>
    </dsp:sp>
    <dsp:sp modelId="{1C302B54-237C-4A00-A2EE-3DC9C8CFFA5B}">
      <dsp:nvSpPr>
        <dsp:cNvPr id="0" name=""/>
        <dsp:cNvSpPr/>
      </dsp:nvSpPr>
      <dsp:spPr>
        <a:xfrm>
          <a:off x="280352" y="3310992"/>
          <a:ext cx="3924935" cy="61992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Example Workflow:</a:t>
          </a:r>
          <a:endParaRPr lang="en-US" sz="2100" kern="1200" dirty="0"/>
        </a:p>
      </dsp:txBody>
      <dsp:txXfrm>
        <a:off x="310614" y="3341254"/>
        <a:ext cx="3864411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503EF-1F65-4325-AD80-D78956C936B9}">
      <dsp:nvSpPr>
        <dsp:cNvPr id="0" name=""/>
        <dsp:cNvSpPr/>
      </dsp:nvSpPr>
      <dsp:spPr>
        <a:xfrm>
          <a:off x="0" y="328639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4E04C-020F-45EB-A6A2-088B3E9FBCC1}">
      <dsp:nvSpPr>
        <dsp:cNvPr id="0" name=""/>
        <dsp:cNvSpPr/>
      </dsp:nvSpPr>
      <dsp:spPr>
        <a:xfrm>
          <a:off x="280352" y="62959"/>
          <a:ext cx="392493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Add Notifications:</a:t>
          </a:r>
          <a:endParaRPr lang="en-US" sz="1800" kern="1200"/>
        </a:p>
      </dsp:txBody>
      <dsp:txXfrm>
        <a:off x="306291" y="88898"/>
        <a:ext cx="3873057" cy="479482"/>
      </dsp:txXfrm>
    </dsp:sp>
    <dsp:sp modelId="{E6074264-284B-4894-B7D6-F642E2ADA770}">
      <dsp:nvSpPr>
        <dsp:cNvPr id="0" name=""/>
        <dsp:cNvSpPr/>
      </dsp:nvSpPr>
      <dsp:spPr>
        <a:xfrm>
          <a:off x="0" y="1145119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506EA-636C-45FF-A18E-B2293446E8B1}">
      <dsp:nvSpPr>
        <dsp:cNvPr id="0" name=""/>
        <dsp:cNvSpPr/>
      </dsp:nvSpPr>
      <dsp:spPr>
        <a:xfrm>
          <a:off x="280352" y="879439"/>
          <a:ext cx="3924935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Alerts for due payments or new results.</a:t>
          </a:r>
        </a:p>
      </dsp:txBody>
      <dsp:txXfrm>
        <a:off x="306291" y="905378"/>
        <a:ext cx="3873057" cy="479482"/>
      </dsp:txXfrm>
    </dsp:sp>
    <dsp:sp modelId="{5284A9DC-CCAC-42F3-9FF4-B03DA52EF1D6}">
      <dsp:nvSpPr>
        <dsp:cNvPr id="0" name=""/>
        <dsp:cNvSpPr/>
      </dsp:nvSpPr>
      <dsp:spPr>
        <a:xfrm>
          <a:off x="0" y="1961599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27CAA-8A02-4FBB-BD8C-1E84C549ED1C}">
      <dsp:nvSpPr>
        <dsp:cNvPr id="0" name=""/>
        <dsp:cNvSpPr/>
      </dsp:nvSpPr>
      <dsp:spPr>
        <a:xfrm>
          <a:off x="280352" y="1695919"/>
          <a:ext cx="3924935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Mobile Application:</a:t>
          </a:r>
          <a:endParaRPr lang="en-US" sz="1800" kern="1200"/>
        </a:p>
      </dsp:txBody>
      <dsp:txXfrm>
        <a:off x="306291" y="1721858"/>
        <a:ext cx="3873057" cy="479482"/>
      </dsp:txXfrm>
    </dsp:sp>
    <dsp:sp modelId="{EDF0E1DB-8A0B-4F8C-9C2B-85F00628D86E}">
      <dsp:nvSpPr>
        <dsp:cNvPr id="0" name=""/>
        <dsp:cNvSpPr/>
      </dsp:nvSpPr>
      <dsp:spPr>
        <a:xfrm>
          <a:off x="0" y="2778080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CB32E-737D-499D-991C-4E62C69B5D27}">
      <dsp:nvSpPr>
        <dsp:cNvPr id="0" name=""/>
        <dsp:cNvSpPr/>
      </dsp:nvSpPr>
      <dsp:spPr>
        <a:xfrm>
          <a:off x="280352" y="2512399"/>
          <a:ext cx="3924935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a companion mobile app.</a:t>
          </a:r>
        </a:p>
      </dsp:txBody>
      <dsp:txXfrm>
        <a:off x="306291" y="2538338"/>
        <a:ext cx="3873057" cy="479482"/>
      </dsp:txXfrm>
    </dsp:sp>
    <dsp:sp modelId="{64C162EB-8B17-423D-B1A4-FFE5C313B24F}">
      <dsp:nvSpPr>
        <dsp:cNvPr id="0" name=""/>
        <dsp:cNvSpPr/>
      </dsp:nvSpPr>
      <dsp:spPr>
        <a:xfrm>
          <a:off x="0" y="3594560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3162B-0349-4C75-B31B-0D60B09FFF10}">
      <dsp:nvSpPr>
        <dsp:cNvPr id="0" name=""/>
        <dsp:cNvSpPr/>
      </dsp:nvSpPr>
      <dsp:spPr>
        <a:xfrm>
          <a:off x="280352" y="3328880"/>
          <a:ext cx="3924935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Payment Gateway Integration:</a:t>
          </a:r>
          <a:endParaRPr lang="en-US" sz="1800" kern="1200"/>
        </a:p>
      </dsp:txBody>
      <dsp:txXfrm>
        <a:off x="306291" y="3354819"/>
        <a:ext cx="3873057" cy="479482"/>
      </dsp:txXfrm>
    </dsp:sp>
    <dsp:sp modelId="{4B9ECA6F-9146-4FBF-AAFD-49F8BF74B889}">
      <dsp:nvSpPr>
        <dsp:cNvPr id="0" name=""/>
        <dsp:cNvSpPr/>
      </dsp:nvSpPr>
      <dsp:spPr>
        <a:xfrm>
          <a:off x="0" y="4411040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F29D2-D3F0-43EC-BC31-4915EC88F1A3}">
      <dsp:nvSpPr>
        <dsp:cNvPr id="0" name=""/>
        <dsp:cNvSpPr/>
      </dsp:nvSpPr>
      <dsp:spPr>
        <a:xfrm>
          <a:off x="280352" y="4145360"/>
          <a:ext cx="392493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Direct online fee payment.</a:t>
          </a:r>
        </a:p>
      </dsp:txBody>
      <dsp:txXfrm>
        <a:off x="306291" y="4171299"/>
        <a:ext cx="387305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0D22-9AE0-4C15-9A50-C70A328901E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222DD-136A-451C-AFF2-973EAB2EB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535D-FD0B-4C3E-93CC-AE71CAE1C502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6FF6-968C-4759-BA4E-6181B00CFAB6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4380-E5C6-46A9-BEB7-3E5E67F75CC4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8FE2-C629-4B23-8FD5-1A6F1A3B409C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2D0-FD30-4649-B635-E4858EF2DFF5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524-8D02-469E-A6E2-2945BF884B00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4E4-FA6A-49D2-A60A-AB67CF9A0D4A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3A83-B1CF-463B-8DA5-AF7069662C6D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C750-A86B-4EA4-9EEE-9C6DCD0E9113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6973-F70A-4071-94D0-2DC290066F68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092B44-3070-464F-B68E-AE4EEBFB7782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9F95DA-FD16-4CE6-875E-CA67FE193064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794958"/>
            <a:ext cx="8991600" cy="1645920"/>
          </a:xfrm>
        </p:spPr>
        <p:txBody>
          <a:bodyPr/>
          <a:lstStyle/>
          <a:p>
            <a:r>
              <a:rPr lang="en-US" dirty="0"/>
              <a:t>Student portal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AE7C6-F302-9C7E-927A-3D8BB1C3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25C5-A6D7-E813-ED81-E9A73D51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Dashboard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DAB1DC2-BE0D-B1D6-873E-E3055A24E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1170810"/>
            <a:ext cx="6695895" cy="42016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14F3C-2164-31EF-BFC8-E0944EF3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C08373-97AF-4BBB-84E3-8DC7D6BB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87680"/>
            <a:ext cx="6241546" cy="3432360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ABA8371-0700-3612-E910-EE05C54E8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66" y="1499823"/>
            <a:ext cx="5598078" cy="14415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425648-52FB-4CE2-A1C4-6719A7FB6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018021" cy="2499282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0F514A-A377-408D-A524-2F61FDDC4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0160" y="4080063"/>
            <a:ext cx="5446018" cy="199861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C6738-E83E-4971-B268-931E12D85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6" y="3303616"/>
            <a:ext cx="4813602" cy="2775066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89AE8E5-FB7E-E160-D627-1C96ECD3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21" y="3914326"/>
            <a:ext cx="4415065" cy="1635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D2C73-FACC-3362-9651-9C461455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2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AD25-8CAD-0416-C35F-F8C7FC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Profile 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urple and white card&#10;&#10;Description automatically generated">
            <a:extLst>
              <a:ext uri="{FF2B5EF4-FFF2-40B4-BE49-F238E27FC236}">
                <a16:creationId xmlns:a16="http://schemas.microsoft.com/office/drawing/2014/main" id="{2CE476E0-5DEE-0EFD-2254-A1638F67A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1714852"/>
            <a:ext cx="6695895" cy="31135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BBBF55-1ACA-A41C-9E96-0542A58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2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C08373-97AF-4BBB-84E3-8DC7D6BB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87680"/>
            <a:ext cx="6241546" cy="3432360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ard&#10;&#10;Description automatically generated">
            <a:extLst>
              <a:ext uri="{FF2B5EF4-FFF2-40B4-BE49-F238E27FC236}">
                <a16:creationId xmlns:a16="http://schemas.microsoft.com/office/drawing/2014/main" id="{3030551B-14E8-1EFF-2327-1F5F16FA4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6" y="1548806"/>
            <a:ext cx="5598078" cy="13435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425648-52FB-4CE2-A1C4-6719A7FB6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018021" cy="2499282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0F514A-A377-408D-A524-2F61FDDC4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0160" y="4080063"/>
            <a:ext cx="5446018" cy="199861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C6738-E83E-4971-B268-931E12D85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6" y="3303616"/>
            <a:ext cx="4813602" cy="2775066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background with text and numbers&#10;&#10;Description automatically generated">
            <a:extLst>
              <a:ext uri="{FF2B5EF4-FFF2-40B4-BE49-F238E27FC236}">
                <a16:creationId xmlns:a16="http://schemas.microsoft.com/office/drawing/2014/main" id="{76A4B4A5-E025-FF8E-FAAD-8F9F16893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8778" y="4185521"/>
            <a:ext cx="4170137" cy="10112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3341A-F854-1107-8A5B-DFC59DBD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5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860C6-70D2-06A3-65CE-6B8EBA98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payments</a:t>
            </a:r>
          </a:p>
        </p:txBody>
      </p:sp>
      <p:pic>
        <p:nvPicPr>
          <p:cNvPr id="4" name="Content Placeholder 3" descr="A purple rectangular coupon with numbers and a white rectangle&#10;&#10;Description automatically generated">
            <a:extLst>
              <a:ext uri="{FF2B5EF4-FFF2-40B4-BE49-F238E27FC236}">
                <a16:creationId xmlns:a16="http://schemas.microsoft.com/office/drawing/2014/main" id="{54FA3F0B-B1EF-5E4C-CE2D-30597CB2E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574" y="2482596"/>
            <a:ext cx="7730384" cy="31211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4DB427-210F-5411-3C7A-8B225008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8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6ADD2D3-1D82-1C25-8BD0-C12E308C64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798542" y="5098020"/>
            <a:ext cx="5441091" cy="1483841"/>
          </a:xfrm>
        </p:spPr>
      </p:pic>
      <p:pic>
        <p:nvPicPr>
          <p:cNvPr id="5" name="Picture 4" descr="A black background with text and symbols&#10;&#10;Description automatically generated">
            <a:extLst>
              <a:ext uri="{FF2B5EF4-FFF2-40B4-BE49-F238E27FC236}">
                <a16:creationId xmlns:a16="http://schemas.microsoft.com/office/drawing/2014/main" id="{42F4909E-9580-5553-4A90-D9E4BB726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89" y="2259002"/>
            <a:ext cx="6096000" cy="1080185"/>
          </a:xfrm>
          <a:prstGeom prst="rect">
            <a:avLst/>
          </a:prstGeom>
        </p:spPr>
      </p:pic>
      <p:pic>
        <p:nvPicPr>
          <p:cNvPr id="6" name="Picture 5" descr="A purple and white rectangular box with date and time&#10;&#10;Description automatically generated">
            <a:extLst>
              <a:ext uri="{FF2B5EF4-FFF2-40B4-BE49-F238E27FC236}">
                <a16:creationId xmlns:a16="http://schemas.microsoft.com/office/drawing/2014/main" id="{9AF35DA3-99DA-F682-6AD6-F1D966D2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33" y="3567249"/>
            <a:ext cx="6096000" cy="1387146"/>
          </a:xfrm>
          <a:prstGeom prst="rect">
            <a:avLst/>
          </a:prstGeom>
        </p:spPr>
      </p:pic>
      <p:pic>
        <p:nvPicPr>
          <p:cNvPr id="7" name="Picture 6" descr="A purple rectangle with white text&#10;&#10;Description automatically generated">
            <a:extLst>
              <a:ext uri="{FF2B5EF4-FFF2-40B4-BE49-F238E27FC236}">
                <a16:creationId xmlns:a16="http://schemas.microsoft.com/office/drawing/2014/main" id="{7895ECFE-0501-56FB-5E00-6DD5CEF06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02" y="203467"/>
            <a:ext cx="6096000" cy="18391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C474D-E79B-E6EC-25F7-D9EB5627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5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A24B1-91F4-0D88-0FFB-7CE5C8F2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Result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A0E24E-FC6C-8CF1-1A08-729054A9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404" y="2482596"/>
            <a:ext cx="7740762" cy="2930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CADF5-D424-F47E-9968-F283720D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8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8AC1-14A1-611A-F61E-0153F2DC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Log 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6238A6A-A94C-D859-8B1B-D2F4BF64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30" y="724365"/>
            <a:ext cx="4818890" cy="2496222"/>
          </a:xfrm>
          <a:prstGeom prst="rect">
            <a:avLst/>
          </a:prstGeom>
        </p:spPr>
      </p:pic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A8C2A55A-1474-1987-6DCF-EDDB54C2B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23421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6B8FD-63EC-80D3-FF62-026485CD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1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E217-AC2A-24B1-5F86-D5C312A1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708" y="411335"/>
            <a:ext cx="7729728" cy="1188720"/>
          </a:xfrm>
        </p:spPr>
        <p:txBody>
          <a:bodyPr/>
          <a:lstStyle/>
          <a:p>
            <a:r>
              <a:rPr lang="en-US" dirty="0"/>
              <a:t>Side bar 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6D9D7A1-5F54-5831-88EA-DD274D419E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43643" y="2139950"/>
            <a:ext cx="5572125" cy="4306207"/>
          </a:xfrm>
        </p:spPr>
      </p:pic>
      <p:pic>
        <p:nvPicPr>
          <p:cNvPr id="6" name="Picture 5" descr="A screenshot of a dashboard&#10;&#10;Description automatically generated">
            <a:extLst>
              <a:ext uri="{FF2B5EF4-FFF2-40B4-BE49-F238E27FC236}">
                <a16:creationId xmlns:a16="http://schemas.microsoft.com/office/drawing/2014/main" id="{2995B429-9975-F7A7-B26B-00D6D6F1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86"/>
          <a:stretch/>
        </p:blipFill>
        <p:spPr>
          <a:xfrm>
            <a:off x="7189940" y="2140866"/>
            <a:ext cx="4122131" cy="43089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44C37-FEE3-AE42-AB36-5987BB89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0FAFB-5B25-E270-5406-849E2F1A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Back-End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07866-0EB7-7C2D-8B8C-FCFF706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FA68F-254C-EDC2-FD70-30EDB21C0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895" y="1366082"/>
            <a:ext cx="4270248" cy="704087"/>
          </a:xfrm>
        </p:spPr>
        <p:txBody>
          <a:bodyPr/>
          <a:lstStyle/>
          <a:p>
            <a:r>
              <a:rPr lang="en-US" dirty="0"/>
              <a:t>Submitted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D77B-3455-E573-36AF-AC4323725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46814" y="2329764"/>
            <a:ext cx="4270248" cy="2596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Nadia Islam Rupa</a:t>
            </a:r>
          </a:p>
          <a:p>
            <a:r>
              <a:rPr lang="en-US"/>
              <a:t>ID:223002047</a:t>
            </a:r>
          </a:p>
          <a:p>
            <a:r>
              <a:rPr lang="en-US"/>
              <a:t>Kawser Miah </a:t>
            </a:r>
          </a:p>
          <a:p>
            <a:r>
              <a:rPr lang="en-US" dirty="0"/>
              <a:t>ID:223002063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569E8-19F4-8496-4B4E-0A17318C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8126" y="2329764"/>
            <a:ext cx="4253484" cy="2596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Feroza Naznin</a:t>
            </a:r>
          </a:p>
          <a:p>
            <a:r>
              <a:rPr lang="en-US" dirty="0"/>
              <a:t>Lecturer department of CSE</a:t>
            </a:r>
          </a:p>
          <a:p>
            <a:r>
              <a:rPr lang="en-US" dirty="0"/>
              <a:t>Green University of Bangladesh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84FDB-5139-4A9B-BDBF-55148CB01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8992" y="1366082"/>
            <a:ext cx="4270248" cy="704087"/>
          </a:xfrm>
        </p:spPr>
        <p:txBody>
          <a:bodyPr/>
          <a:lstStyle/>
          <a:p>
            <a:r>
              <a:rPr lang="en-US" dirty="0"/>
              <a:t>Submitted to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211C-E302-8462-3CDA-F9590A7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2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281EB-F908-AB58-7443-FDF5AA92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9F07425-835E-46C0-17CD-6259D0FB1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5849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0903D-A01F-F219-A912-3FBCDC25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9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2C9E7-D374-E3F9-260F-78205817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Connection </a:t>
            </a:r>
          </a:p>
        </p:txBody>
      </p:sp>
      <p:pic>
        <p:nvPicPr>
          <p:cNvPr id="4" name="Content Placeholder 3" descr="A computer screen with text&#10;&#10;Description automatically generated">
            <a:extLst>
              <a:ext uri="{FF2B5EF4-FFF2-40B4-BE49-F238E27FC236}">
                <a16:creationId xmlns:a16="http://schemas.microsoft.com/office/drawing/2014/main" id="{A42E4A4E-60BB-7702-6867-0BF8919E7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970" y="2482596"/>
            <a:ext cx="6585734" cy="2930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0DEAF-CD9F-50D2-E2C6-7D772366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0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0115-3EB3-1B5D-C5C8-BA910FC4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636" y="683478"/>
            <a:ext cx="7729728" cy="1188720"/>
          </a:xfrm>
        </p:spPr>
        <p:txBody>
          <a:bodyPr/>
          <a:lstStyle/>
          <a:p>
            <a:r>
              <a:rPr lang="en-US" dirty="0"/>
              <a:t>Data fetch </a:t>
            </a:r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580D182-7990-354B-867A-607D17C46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857" y="2463046"/>
            <a:ext cx="5588001" cy="3769479"/>
          </a:xfr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C3C04FA-4110-C085-38BB-981C3A6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" y="2463045"/>
            <a:ext cx="5479142" cy="37716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B76CB-6D23-BA2D-D980-D28AAA0B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1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646D1-F774-8922-F926-649EF915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tables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CD7D90-B6F5-E618-286B-E9CA93B58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759" y="1122807"/>
            <a:ext cx="5768697" cy="42976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04CB7B-DF18-4EA7-43F5-B2EEDCFF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68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4267C-1C9E-67B3-D53C-27912491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a typeface="+mj-lt"/>
                <a:cs typeface="+mj-lt"/>
              </a:rPr>
              <a:t>Future Enhancements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17A7E5F-31D5-5C65-AEB3-0C248E9AD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48043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A46EB-372B-F9AA-157F-0D84E9DA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13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D333B5E-9D32-9588-0E55-AC7DAB91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00" b="32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B1F74-00EF-3859-8C6F-4D79F105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BC600-EA75-3FD4-C2BF-E1590161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E2618D-4AD4-E902-B0E0-50B4BE56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617E6BB-DCC3-8763-1981-050A3EFA8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23188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3AEEAB-5845-AF76-D2B6-13A75AD1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143AE-CDBA-4815-463F-2039429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54CA061-BC5A-7C47-5C27-EBE3D9D7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 create a centralized platform for students to manage academic and financial information.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 enhance user experience through a responsive and interactive interface.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 implement secure backend systems for user authentication and data management.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C0113-F754-DF97-29A9-3EB24833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4BA-1912-C20B-E08F-43FF1612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Learning outcome 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0F07C6C-5D90-AE06-CADF-00D76BD81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44691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3C67E-20E1-40A7-D589-CFD18C8D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5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9BCF-2CA5-C2CD-98C1-45EB7867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  <a:ea typeface="+mj-lt"/>
                <a:cs typeface="+mj-lt"/>
              </a:rPr>
              <a:t>Technologies </a:t>
            </a:r>
            <a:endParaRPr lang="en-US" sz="1900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0876359-052D-D798-8DDE-0911486EE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91695" y="1402080"/>
          <a:ext cx="5320696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A0B36-32E0-EC38-0FBB-EFE0D29F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2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E8D5-46F8-5588-2B38-05CCCF75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Key </a:t>
            </a:r>
            <a:r>
              <a:rPr lang="en-US" sz="2400">
                <a:ea typeface="+mj-lt"/>
                <a:cs typeface="+mj-lt"/>
              </a:rPr>
              <a:t>Features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1DB0-2318-DFA0-3361-C8B1F060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Dashboard: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Welcome a student in the portal </a:t>
            </a:r>
          </a:p>
          <a:p>
            <a:pPr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Profile Management: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View  their personal details.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Payments Section: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Manage tuition fees and other payments.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Results Page: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Access grades and progress reports.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b="1">
                <a:ea typeface="+mn-lt"/>
                <a:cs typeface="+mn-lt"/>
              </a:rPr>
              <a:t>Logout Feature: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Ensures session security.</a:t>
            </a: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</p:txBody>
      </p:sp>
      <p:pic>
        <p:nvPicPr>
          <p:cNvPr id="4" name="Picture 3" descr="A screenshot of a dashboard&#10;&#10;Description automatically generated">
            <a:extLst>
              <a:ext uri="{FF2B5EF4-FFF2-40B4-BE49-F238E27FC236}">
                <a16:creationId xmlns:a16="http://schemas.microsoft.com/office/drawing/2014/main" id="{F8830B25-18F4-9DDF-A658-3AA86CAE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86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F91A2-7D5C-82AC-682F-D636C84E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1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4FB7E-D31A-D233-22C0-37599BCE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Front-End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F696D-F95C-D01E-7F02-7B250A29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6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19B0-8FEE-6B05-0E78-A9DFF357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Log in </a:t>
            </a:r>
          </a:p>
        </p:txBody>
      </p:sp>
      <p:pic>
        <p:nvPicPr>
          <p:cNvPr id="4" name="Content Placeholder 3" descr="A purple login screen&#10;&#10;Description automatically generated">
            <a:extLst>
              <a:ext uri="{FF2B5EF4-FFF2-40B4-BE49-F238E27FC236}">
                <a16:creationId xmlns:a16="http://schemas.microsoft.com/office/drawing/2014/main" id="{E318092F-B20F-1CCC-581F-045D19044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042397"/>
            <a:ext cx="6257544" cy="4458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62715-5733-4D4B-1FA6-2EC2663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658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276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Parcel</vt:lpstr>
      <vt:lpstr>Student portal</vt:lpstr>
      <vt:lpstr>PowerPoint Presentation</vt:lpstr>
      <vt:lpstr>agenda</vt:lpstr>
      <vt:lpstr>objective</vt:lpstr>
      <vt:lpstr>Learning outcome </vt:lpstr>
      <vt:lpstr>Technologies </vt:lpstr>
      <vt:lpstr>Key Features</vt:lpstr>
      <vt:lpstr>Front-End Overview</vt:lpstr>
      <vt:lpstr>Log in </vt:lpstr>
      <vt:lpstr>Dashboard </vt:lpstr>
      <vt:lpstr>PowerPoint Presentation</vt:lpstr>
      <vt:lpstr>Profile </vt:lpstr>
      <vt:lpstr>PowerPoint Presentation</vt:lpstr>
      <vt:lpstr>payments</vt:lpstr>
      <vt:lpstr>PowerPoint Presentation</vt:lpstr>
      <vt:lpstr>Result </vt:lpstr>
      <vt:lpstr>Log out </vt:lpstr>
      <vt:lpstr>Side bar </vt:lpstr>
      <vt:lpstr>Back-End Overview</vt:lpstr>
      <vt:lpstr>overview</vt:lpstr>
      <vt:lpstr>Connection </vt:lpstr>
      <vt:lpstr>Data fetch </vt:lpstr>
      <vt:lpstr>tables </vt:lpstr>
      <vt:lpstr> Future Enhancements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Kawser Miah</cp:lastModifiedBy>
  <cp:revision>380</cp:revision>
  <dcterms:created xsi:type="dcterms:W3CDTF">2024-12-26T12:45:08Z</dcterms:created>
  <dcterms:modified xsi:type="dcterms:W3CDTF">2024-12-27T03:24:52Z</dcterms:modified>
</cp:coreProperties>
</file>