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9"/>
  </p:notesMasterIdLst>
  <p:sldIdLst>
    <p:sldId id="266" r:id="rId2"/>
    <p:sldId id="257" r:id="rId3"/>
    <p:sldId id="258" r:id="rId4"/>
    <p:sldId id="259" r:id="rId5"/>
    <p:sldId id="261" r:id="rId6"/>
    <p:sldId id="264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83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12C2-E5C6-4CF1-9709-C6486EE9502E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47EFE-3CC0-4A97-99F1-A9951364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3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6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1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3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6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805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207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B67E8-A916-4DAC-1725-69CEFF9C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33" y="-10806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1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4FCBE6-3306-A282-547E-1795BA503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262" y="2154228"/>
            <a:ext cx="87534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E-Banking means using the internet and mobile to do banking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to visit the bank for simple tasks like checking balance or transferring money.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Payments allow money transactions through UPI, cards, wallets, and net banking.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fast, safe, and available 24/7.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the need for cash and make transactions more convenient.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89482"/>
            <a:ext cx="7680960" cy="1371600"/>
          </a:xfrm>
        </p:spPr>
        <p:txBody>
          <a:bodyPr>
            <a:noAutofit/>
          </a:bodyPr>
          <a:lstStyle/>
          <a:p>
            <a:r>
              <a:rPr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Features of E-Banking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A7E58D-AEAD-2FA5-8F55-FEE2286FD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08692"/>
            <a:ext cx="8458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E-Banking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availability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customers to access services anytime.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quick and easy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 transfers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or outside the bank.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can pay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utility bills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electricity, gas, and mobile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account balance and get mini statements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and internet banking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customers can use apps and websites for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ATM services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 cash withdrawal, deposits, and balance checks.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enables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shopping and payments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cards, UPI, or wallets.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OTPs, PINs, and encryption keep transactions safe.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can apply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loans and investment services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FDs or RDs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e-banking offers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saving time and reducing paperwork.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57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Types of Digital Payments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7FF583-5A17-6C2C-2AEE-B0E7FF618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2580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Banking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Customers can access banking services through the bank’s official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Banking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Banking through mobile apps for fund transfers, bill payments, and balance check.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ATM Banking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Cash withdrawal, deposits, and account enquiry through Automated Teller Machines.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Debit &amp; Credit Cards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Cashless payments and online transactions using bank cards.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Wallets (e-Wallets)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Apps like Paytm,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Google Pay that store money digitally for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 of Sale (POS) Banking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Payments made directly through swiping cards or scanning QR codes at shops.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 (Unified Payments Interface)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Instant fund transfer using mobile number or UPI 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62305"/>
            <a:ext cx="7680960" cy="1371600"/>
          </a:xfrm>
        </p:spPr>
        <p:txBody>
          <a:bodyPr>
            <a:normAutofit/>
          </a:bodyPr>
          <a:lstStyle/>
          <a:p>
            <a:pPr algn="ctr"/>
            <a:r>
              <a:rPr sz="6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4E0C40-3BB6-3A51-D354-16F84D1B0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16467"/>
            <a:ext cx="8382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always 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of fraud and cybercrime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hackers may try to steal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services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 on internet and smartphone access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is not available to everyone.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Sometimes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issues or server downtime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interrupt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people, especially in rural areas, still have 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awareness or digital literacy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and data security concerns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arise when personal information is shared online.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087" y="2510444"/>
            <a:ext cx="7680960" cy="25769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E-Banking and Digital Payments have transformed the way we manage money.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bring ease, security, and accessibility to everyday transactions.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new technologies like AI and blockchain, the future will be smarter and more reliable.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strong move towards a cashless and empowered Digital India.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E51332-71A7-9E9B-6513-EC7BC55571BE}"/>
              </a:ext>
            </a:extLst>
          </p:cNvPr>
          <p:cNvSpPr/>
          <p:nvPr/>
        </p:nvSpPr>
        <p:spPr>
          <a:xfrm>
            <a:off x="1567770" y="2485197"/>
            <a:ext cx="62744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</a:t>
            </a:r>
          </a:p>
          <a:p>
            <a:pPr algn="ctr"/>
            <a:r>
              <a:rPr lang="en-US" sz="5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For your attention </a:t>
            </a:r>
            <a:endParaRPr lang="en-US" sz="5400" b="1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37D366-A038-7AAF-2F67-C472FC202249}"/>
              </a:ext>
            </a:extLst>
          </p:cNvPr>
          <p:cNvSpPr txBox="1"/>
          <p:nvPr/>
        </p:nvSpPr>
        <p:spPr>
          <a:xfrm>
            <a:off x="4572000" y="61123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Presented by : Soha Sumra</a:t>
            </a:r>
          </a:p>
        </p:txBody>
      </p:sp>
    </p:spTree>
    <p:extLst>
      <p:ext uri="{BB962C8B-B14F-4D97-AF65-F5344CB8AC3E}">
        <p14:creationId xmlns:p14="http://schemas.microsoft.com/office/powerpoint/2010/main" val="1521431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86</TotalTime>
  <Words>471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Bookman Old Style</vt:lpstr>
      <vt:lpstr>Calibri</vt:lpstr>
      <vt:lpstr>Century Gothic</vt:lpstr>
      <vt:lpstr>Garamond</vt:lpstr>
      <vt:lpstr>Savon</vt:lpstr>
      <vt:lpstr>PowerPoint Presentation</vt:lpstr>
      <vt:lpstr>Introduction</vt:lpstr>
      <vt:lpstr>Features of E-Banking</vt:lpstr>
      <vt:lpstr>Types of Digital Payments</vt:lpstr>
      <vt:lpstr>Challenges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Soha Sumra</cp:lastModifiedBy>
  <cp:revision>6</cp:revision>
  <dcterms:created xsi:type="dcterms:W3CDTF">2013-01-27T09:14:16Z</dcterms:created>
  <dcterms:modified xsi:type="dcterms:W3CDTF">2025-08-25T07:34:11Z</dcterms:modified>
  <cp:category/>
</cp:coreProperties>
</file>