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0"/>
  </p:notesMasterIdLst>
  <p:sldIdLst>
    <p:sldId id="256" r:id="rId3"/>
    <p:sldId id="257" r:id="rId4"/>
    <p:sldId id="258" r:id="rId5"/>
    <p:sldId id="259" r:id="rId6"/>
    <p:sldId id="260" r:id="rId7"/>
    <p:sldId id="261" r:id="rId8"/>
    <p:sldId id="262" r:id="rId9"/>
    <p:sldId id="263" r:id="rId10"/>
    <p:sldId id="272" r:id="rId11"/>
    <p:sldId id="270" r:id="rId12"/>
    <p:sldId id="271" r:id="rId13"/>
    <p:sldId id="264" r:id="rId14"/>
    <p:sldId id="265" r:id="rId15"/>
    <p:sldId id="266" r:id="rId16"/>
    <p:sldId id="267" r:id="rId17"/>
    <p:sldId id="268" r:id="rId18"/>
    <p:sldId id="269" r:id="rId19"/>
  </p:sldIdLst>
  <p:sldSz cx="9144000" cy="5143500" type="screen16x9"/>
  <p:notesSz cx="6858000" cy="9144000"/>
  <p:embeddedFontLst>
    <p:embeddedFont>
      <p:font typeface="Play"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85378B-ACD3-4A4F-BA5B-85C2C130FF4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C7D7571-D743-4D86-A664-8247173C57C5}">
      <dgm:prSet/>
      <dgm:spPr/>
      <dgm:t>
        <a:bodyPr/>
        <a:lstStyle/>
        <a:p>
          <a:r>
            <a:rPr lang="en-US" b="1" i="0"/>
            <a:t>1. Blog Page – Why Every Brand Needs a Content Calendar</a:t>
          </a:r>
          <a:endParaRPr lang="en-US"/>
        </a:p>
      </dgm:t>
    </dgm:pt>
    <dgm:pt modelId="{3263CFC5-D062-4B13-B76D-E2D28CC3B77E}" type="parTrans" cxnId="{2FD77D86-53C5-4493-9AD3-6F508288F401}">
      <dgm:prSet/>
      <dgm:spPr/>
      <dgm:t>
        <a:bodyPr/>
        <a:lstStyle/>
        <a:p>
          <a:endParaRPr lang="en-US"/>
        </a:p>
      </dgm:t>
    </dgm:pt>
    <dgm:pt modelId="{3DFB6EC4-C056-4FDB-92CB-769EFCFC3CFA}" type="sibTrans" cxnId="{2FD77D86-53C5-4493-9AD3-6F508288F401}">
      <dgm:prSet/>
      <dgm:spPr/>
      <dgm:t>
        <a:bodyPr/>
        <a:lstStyle/>
        <a:p>
          <a:endParaRPr lang="en-US"/>
        </a:p>
      </dgm:t>
    </dgm:pt>
    <dgm:pt modelId="{AF39A4DC-9039-48D8-B1E2-D5A6C68A1580}">
      <dgm:prSet/>
      <dgm:spPr/>
      <dgm:t>
        <a:bodyPr/>
        <a:lstStyle/>
        <a:p>
          <a:r>
            <a:rPr lang="en-US" b="1" i="0"/>
            <a:t>Header</a:t>
          </a:r>
          <a:r>
            <a:rPr lang="en-US" b="0" i="0"/>
            <a:t>: Title, intro, image</a:t>
          </a:r>
          <a:endParaRPr lang="en-US"/>
        </a:p>
      </dgm:t>
    </dgm:pt>
    <dgm:pt modelId="{A5580F1C-393F-48CB-9EE1-E0A367D63E7A}" type="parTrans" cxnId="{3F1385AC-495E-494A-8689-90BBE64791CD}">
      <dgm:prSet/>
      <dgm:spPr/>
      <dgm:t>
        <a:bodyPr/>
        <a:lstStyle/>
        <a:p>
          <a:endParaRPr lang="en-US"/>
        </a:p>
      </dgm:t>
    </dgm:pt>
    <dgm:pt modelId="{62997C24-34F5-4DA0-B191-36DE5447FCC6}" type="sibTrans" cxnId="{3F1385AC-495E-494A-8689-90BBE64791CD}">
      <dgm:prSet/>
      <dgm:spPr/>
      <dgm:t>
        <a:bodyPr/>
        <a:lstStyle/>
        <a:p>
          <a:endParaRPr lang="en-US"/>
        </a:p>
      </dgm:t>
    </dgm:pt>
    <dgm:pt modelId="{16BC1520-5947-477A-8A95-2ACA53958D2F}">
      <dgm:prSet/>
      <dgm:spPr/>
      <dgm:t>
        <a:bodyPr/>
        <a:lstStyle/>
        <a:p>
          <a:r>
            <a:rPr lang="en-US" b="1" i="0"/>
            <a:t>Intro</a:t>
          </a:r>
          <a:r>
            <a:rPr lang="en-US" b="0" i="0"/>
            <a:t>: What is a content calendar &amp; why it matters</a:t>
          </a:r>
          <a:endParaRPr lang="en-US"/>
        </a:p>
      </dgm:t>
    </dgm:pt>
    <dgm:pt modelId="{6334687A-F2A5-4158-9C1A-27E299F53CB0}" type="parTrans" cxnId="{562BC17C-6889-45DD-802E-F1D26F8D94E1}">
      <dgm:prSet/>
      <dgm:spPr/>
      <dgm:t>
        <a:bodyPr/>
        <a:lstStyle/>
        <a:p>
          <a:endParaRPr lang="en-US"/>
        </a:p>
      </dgm:t>
    </dgm:pt>
    <dgm:pt modelId="{A5D09B3D-D1FB-47B2-8365-0033EC7B8EDD}" type="sibTrans" cxnId="{562BC17C-6889-45DD-802E-F1D26F8D94E1}">
      <dgm:prSet/>
      <dgm:spPr/>
      <dgm:t>
        <a:bodyPr/>
        <a:lstStyle/>
        <a:p>
          <a:endParaRPr lang="en-US"/>
        </a:p>
      </dgm:t>
    </dgm:pt>
    <dgm:pt modelId="{B1A71345-7809-4C27-B209-B22AA57253A2}">
      <dgm:prSet/>
      <dgm:spPr/>
      <dgm:t>
        <a:bodyPr/>
        <a:lstStyle/>
        <a:p>
          <a:r>
            <a:rPr lang="en-US" b="1" i="0"/>
            <a:t>Body</a:t>
          </a:r>
          <a:r>
            <a:rPr lang="en-US" b="0" i="0"/>
            <a:t>: Benefits → Problems without it → Steps to create one</a:t>
          </a:r>
          <a:endParaRPr lang="en-US"/>
        </a:p>
      </dgm:t>
    </dgm:pt>
    <dgm:pt modelId="{564F35F4-E090-4DC2-8E02-B0771E549E35}" type="parTrans" cxnId="{9B61DCB7-F1EA-4990-8D55-90EB68EF97C3}">
      <dgm:prSet/>
      <dgm:spPr/>
      <dgm:t>
        <a:bodyPr/>
        <a:lstStyle/>
        <a:p>
          <a:endParaRPr lang="en-US"/>
        </a:p>
      </dgm:t>
    </dgm:pt>
    <dgm:pt modelId="{DE392FC4-CEBC-403A-AD53-F61FFB76526E}" type="sibTrans" cxnId="{9B61DCB7-F1EA-4990-8D55-90EB68EF97C3}">
      <dgm:prSet/>
      <dgm:spPr/>
      <dgm:t>
        <a:bodyPr/>
        <a:lstStyle/>
        <a:p>
          <a:endParaRPr lang="en-US"/>
        </a:p>
      </dgm:t>
    </dgm:pt>
    <dgm:pt modelId="{A56E8D3B-6B34-4670-98B5-86ED780D285F}">
      <dgm:prSet/>
      <dgm:spPr/>
      <dgm:t>
        <a:bodyPr/>
        <a:lstStyle/>
        <a:p>
          <a:r>
            <a:rPr lang="en-US" b="1" i="0"/>
            <a:t>Flinkit’s Role</a:t>
          </a:r>
          <a:r>
            <a:rPr lang="en-US" b="0" i="0"/>
            <a:t>: Tool features &amp; screenshot</a:t>
          </a:r>
          <a:endParaRPr lang="en-US"/>
        </a:p>
      </dgm:t>
    </dgm:pt>
    <dgm:pt modelId="{554A8DB2-D4C5-4940-93E5-0BC9B28BC739}" type="parTrans" cxnId="{5123A552-671E-442C-87F9-BF0F8BDFB29C}">
      <dgm:prSet/>
      <dgm:spPr/>
      <dgm:t>
        <a:bodyPr/>
        <a:lstStyle/>
        <a:p>
          <a:endParaRPr lang="en-US"/>
        </a:p>
      </dgm:t>
    </dgm:pt>
    <dgm:pt modelId="{05D54095-602F-4883-B69C-43D6BD1891EF}" type="sibTrans" cxnId="{5123A552-671E-442C-87F9-BF0F8BDFB29C}">
      <dgm:prSet/>
      <dgm:spPr/>
      <dgm:t>
        <a:bodyPr/>
        <a:lstStyle/>
        <a:p>
          <a:endParaRPr lang="en-US"/>
        </a:p>
      </dgm:t>
    </dgm:pt>
    <dgm:pt modelId="{E817545F-F3B1-4B06-B797-ED3E7F648404}">
      <dgm:prSet/>
      <dgm:spPr/>
      <dgm:t>
        <a:bodyPr/>
        <a:lstStyle/>
        <a:p>
          <a:r>
            <a:rPr lang="en-US" b="1" i="0"/>
            <a:t>Conclusion</a:t>
          </a:r>
          <a:r>
            <a:rPr lang="en-US" b="0" i="0"/>
            <a:t>: Recap + CTA</a:t>
          </a:r>
          <a:endParaRPr lang="en-US"/>
        </a:p>
      </dgm:t>
    </dgm:pt>
    <dgm:pt modelId="{04A5B0D8-3BD9-4956-8F3B-98B4E8C6838F}" type="parTrans" cxnId="{8D1D95CE-9C06-436A-876A-29DDDEC60E52}">
      <dgm:prSet/>
      <dgm:spPr/>
      <dgm:t>
        <a:bodyPr/>
        <a:lstStyle/>
        <a:p>
          <a:endParaRPr lang="en-US"/>
        </a:p>
      </dgm:t>
    </dgm:pt>
    <dgm:pt modelId="{701A0C32-3BE7-4363-83C4-630F31569180}" type="sibTrans" cxnId="{8D1D95CE-9C06-436A-876A-29DDDEC60E52}">
      <dgm:prSet/>
      <dgm:spPr/>
      <dgm:t>
        <a:bodyPr/>
        <a:lstStyle/>
        <a:p>
          <a:endParaRPr lang="en-US"/>
        </a:p>
      </dgm:t>
    </dgm:pt>
    <dgm:pt modelId="{556C98F9-922D-474F-9EB4-F05E98A8B531}">
      <dgm:prSet/>
      <dgm:spPr/>
      <dgm:t>
        <a:bodyPr/>
        <a:lstStyle/>
        <a:p>
          <a:endParaRPr lang="en-US"/>
        </a:p>
      </dgm:t>
    </dgm:pt>
    <dgm:pt modelId="{FF97532B-14E9-4C87-91C1-F6C23C3075BF}" type="parTrans" cxnId="{35446E36-8554-4268-AFEF-945948C630D9}">
      <dgm:prSet/>
      <dgm:spPr/>
      <dgm:t>
        <a:bodyPr/>
        <a:lstStyle/>
        <a:p>
          <a:endParaRPr lang="en-US"/>
        </a:p>
      </dgm:t>
    </dgm:pt>
    <dgm:pt modelId="{71A2FF6E-EB81-4F97-A234-E6E30E0F06CE}" type="sibTrans" cxnId="{35446E36-8554-4268-AFEF-945948C630D9}">
      <dgm:prSet/>
      <dgm:spPr/>
      <dgm:t>
        <a:bodyPr/>
        <a:lstStyle/>
        <a:p>
          <a:endParaRPr lang="en-US"/>
        </a:p>
      </dgm:t>
    </dgm:pt>
    <dgm:pt modelId="{9A90C129-B62B-4BF5-92CA-64A635533A67}">
      <dgm:prSet/>
      <dgm:spPr/>
      <dgm:t>
        <a:bodyPr/>
        <a:lstStyle/>
        <a:p>
          <a:r>
            <a:rPr lang="en-US" b="1" i="0"/>
            <a:t>2. Product Page – Content Calendar Tool</a:t>
          </a:r>
          <a:endParaRPr lang="en-US"/>
        </a:p>
      </dgm:t>
    </dgm:pt>
    <dgm:pt modelId="{3672D918-241C-4503-9375-4AB4163256AD}" type="parTrans" cxnId="{FCD466AF-88D0-4289-A0DC-A708F7F758EE}">
      <dgm:prSet/>
      <dgm:spPr/>
      <dgm:t>
        <a:bodyPr/>
        <a:lstStyle/>
        <a:p>
          <a:endParaRPr lang="en-US"/>
        </a:p>
      </dgm:t>
    </dgm:pt>
    <dgm:pt modelId="{A1704795-8881-453C-811F-A6FD965B80AC}" type="sibTrans" cxnId="{FCD466AF-88D0-4289-A0DC-A708F7F758EE}">
      <dgm:prSet/>
      <dgm:spPr/>
      <dgm:t>
        <a:bodyPr/>
        <a:lstStyle/>
        <a:p>
          <a:endParaRPr lang="en-US"/>
        </a:p>
      </dgm:t>
    </dgm:pt>
    <dgm:pt modelId="{B6A7C8F2-769C-4CE0-B120-650FF0A1177B}">
      <dgm:prSet/>
      <dgm:spPr/>
      <dgm:t>
        <a:bodyPr/>
        <a:lstStyle/>
        <a:p>
          <a:r>
            <a:rPr lang="en-US" b="1" i="0"/>
            <a:t>Hero</a:t>
          </a:r>
          <a:r>
            <a:rPr lang="en-US" b="0" i="0"/>
            <a:t>: Product name, tagline, CTA</a:t>
          </a:r>
          <a:endParaRPr lang="en-US"/>
        </a:p>
      </dgm:t>
    </dgm:pt>
    <dgm:pt modelId="{69360EDD-65AA-4301-94EB-F275DFCDD310}" type="parTrans" cxnId="{E63BB116-DEAB-43E9-A67C-8200A7C706B0}">
      <dgm:prSet/>
      <dgm:spPr/>
      <dgm:t>
        <a:bodyPr/>
        <a:lstStyle/>
        <a:p>
          <a:endParaRPr lang="en-US"/>
        </a:p>
      </dgm:t>
    </dgm:pt>
    <dgm:pt modelId="{FEE1D8CD-0168-40B9-93E8-1C79BD5F2580}" type="sibTrans" cxnId="{E63BB116-DEAB-43E9-A67C-8200A7C706B0}">
      <dgm:prSet/>
      <dgm:spPr/>
      <dgm:t>
        <a:bodyPr/>
        <a:lstStyle/>
        <a:p>
          <a:endParaRPr lang="en-US"/>
        </a:p>
      </dgm:t>
    </dgm:pt>
    <dgm:pt modelId="{75ADA38F-1587-4939-BE4E-2E3CDE0344F5}">
      <dgm:prSet/>
      <dgm:spPr/>
      <dgm:t>
        <a:bodyPr/>
        <a:lstStyle/>
        <a:p>
          <a:r>
            <a:rPr lang="en-US" b="1" i="0"/>
            <a:t>Features</a:t>
          </a:r>
          <a:r>
            <a:rPr lang="en-US" b="0" i="0"/>
            <a:t>: Drag &amp; drop, multi-platform, collaboration, AI-suggestions</a:t>
          </a:r>
          <a:endParaRPr lang="en-US"/>
        </a:p>
      </dgm:t>
    </dgm:pt>
    <dgm:pt modelId="{E3A2388F-F476-463A-9EB5-48F287D17DF8}" type="parTrans" cxnId="{41F13ABD-AA41-4D47-AE77-5F28ECE22D2D}">
      <dgm:prSet/>
      <dgm:spPr/>
      <dgm:t>
        <a:bodyPr/>
        <a:lstStyle/>
        <a:p>
          <a:endParaRPr lang="en-US"/>
        </a:p>
      </dgm:t>
    </dgm:pt>
    <dgm:pt modelId="{ABEDCBF7-9A0F-468E-9BBE-BB5BB20283E5}" type="sibTrans" cxnId="{41F13ABD-AA41-4D47-AE77-5F28ECE22D2D}">
      <dgm:prSet/>
      <dgm:spPr/>
      <dgm:t>
        <a:bodyPr/>
        <a:lstStyle/>
        <a:p>
          <a:endParaRPr lang="en-US"/>
        </a:p>
      </dgm:t>
    </dgm:pt>
    <dgm:pt modelId="{8D223590-006F-4890-90F7-4295CBDDD059}">
      <dgm:prSet/>
      <dgm:spPr/>
      <dgm:t>
        <a:bodyPr/>
        <a:lstStyle/>
        <a:p>
          <a:r>
            <a:rPr lang="en-US" b="1" i="0"/>
            <a:t>Benefits</a:t>
          </a:r>
          <a:r>
            <a:rPr lang="en-US" b="0" i="0"/>
            <a:t>: Save time, brand consistency, productivity</a:t>
          </a:r>
          <a:endParaRPr lang="en-US"/>
        </a:p>
      </dgm:t>
    </dgm:pt>
    <dgm:pt modelId="{CBE32FA0-3674-4826-BB7F-13124C48BE97}" type="parTrans" cxnId="{A2887234-37C6-482B-B790-C469323B3A6A}">
      <dgm:prSet/>
      <dgm:spPr/>
      <dgm:t>
        <a:bodyPr/>
        <a:lstStyle/>
        <a:p>
          <a:endParaRPr lang="en-US"/>
        </a:p>
      </dgm:t>
    </dgm:pt>
    <dgm:pt modelId="{10F9F29E-DE12-4D21-AB14-AE0A5D2C4289}" type="sibTrans" cxnId="{A2887234-37C6-482B-B790-C469323B3A6A}">
      <dgm:prSet/>
      <dgm:spPr/>
      <dgm:t>
        <a:bodyPr/>
        <a:lstStyle/>
        <a:p>
          <a:endParaRPr lang="en-US"/>
        </a:p>
      </dgm:t>
    </dgm:pt>
    <dgm:pt modelId="{9A0560AC-7321-4F4E-8714-F979B7277F70}">
      <dgm:prSet/>
      <dgm:spPr/>
      <dgm:t>
        <a:bodyPr/>
        <a:lstStyle/>
        <a:p>
          <a:r>
            <a:rPr lang="en-US" b="1" i="0"/>
            <a:t>Visuals</a:t>
          </a:r>
          <a:r>
            <a:rPr lang="en-US" b="0" i="0"/>
            <a:t>: Demo / screenshots</a:t>
          </a:r>
          <a:endParaRPr lang="en-US"/>
        </a:p>
      </dgm:t>
    </dgm:pt>
    <dgm:pt modelId="{D9A09F4B-7918-4AA1-9412-426C5F034D1B}" type="parTrans" cxnId="{1E752882-1B7F-40EA-9621-D4B866779D67}">
      <dgm:prSet/>
      <dgm:spPr/>
      <dgm:t>
        <a:bodyPr/>
        <a:lstStyle/>
        <a:p>
          <a:endParaRPr lang="en-US"/>
        </a:p>
      </dgm:t>
    </dgm:pt>
    <dgm:pt modelId="{3EA62C08-3F88-47B6-BCED-5031A6A279BF}" type="sibTrans" cxnId="{1E752882-1B7F-40EA-9621-D4B866779D67}">
      <dgm:prSet/>
      <dgm:spPr/>
      <dgm:t>
        <a:bodyPr/>
        <a:lstStyle/>
        <a:p>
          <a:endParaRPr lang="en-US"/>
        </a:p>
      </dgm:t>
    </dgm:pt>
    <dgm:pt modelId="{C7B4FE57-622F-4BF9-9BBE-06BA2F007EF4}">
      <dgm:prSet/>
      <dgm:spPr/>
      <dgm:t>
        <a:bodyPr/>
        <a:lstStyle/>
        <a:p>
          <a:r>
            <a:rPr lang="en-US" b="1" i="0"/>
            <a:t>Social Proof</a:t>
          </a:r>
          <a:r>
            <a:rPr lang="en-US" b="0" i="0"/>
            <a:t>: Testimonials / case study</a:t>
          </a:r>
          <a:endParaRPr lang="en-US"/>
        </a:p>
      </dgm:t>
    </dgm:pt>
    <dgm:pt modelId="{432172B7-025E-445D-9244-9508496E497D}" type="parTrans" cxnId="{7D4C1F8E-03A8-41F4-8A30-462381AD588D}">
      <dgm:prSet/>
      <dgm:spPr/>
      <dgm:t>
        <a:bodyPr/>
        <a:lstStyle/>
        <a:p>
          <a:endParaRPr lang="en-US"/>
        </a:p>
      </dgm:t>
    </dgm:pt>
    <dgm:pt modelId="{A76A91BF-C007-42C4-A77B-ACF214FEF518}" type="sibTrans" cxnId="{7D4C1F8E-03A8-41F4-8A30-462381AD588D}">
      <dgm:prSet/>
      <dgm:spPr/>
      <dgm:t>
        <a:bodyPr/>
        <a:lstStyle/>
        <a:p>
          <a:endParaRPr lang="en-US"/>
        </a:p>
      </dgm:t>
    </dgm:pt>
    <dgm:pt modelId="{445DDA3D-CC28-455F-AE7D-EDE71B92EAE8}">
      <dgm:prSet/>
      <dgm:spPr/>
      <dgm:t>
        <a:bodyPr/>
        <a:lstStyle/>
        <a:p>
          <a:r>
            <a:rPr lang="en-US" b="1" i="0"/>
            <a:t>CTA</a:t>
          </a:r>
          <a:r>
            <a:rPr lang="en-US" b="0" i="0"/>
            <a:t>: Pricing + Free Trial</a:t>
          </a:r>
          <a:endParaRPr lang="en-US"/>
        </a:p>
      </dgm:t>
    </dgm:pt>
    <dgm:pt modelId="{0BD4A5A7-4F48-4745-BBF5-673B4148F9BF}" type="parTrans" cxnId="{15905779-0711-4E3C-840C-550B4CCB1470}">
      <dgm:prSet/>
      <dgm:spPr/>
      <dgm:t>
        <a:bodyPr/>
        <a:lstStyle/>
        <a:p>
          <a:endParaRPr lang="en-US"/>
        </a:p>
      </dgm:t>
    </dgm:pt>
    <dgm:pt modelId="{604D3B71-6114-44D2-A669-AC4FC7D87518}" type="sibTrans" cxnId="{15905779-0711-4E3C-840C-550B4CCB1470}">
      <dgm:prSet/>
      <dgm:spPr/>
      <dgm:t>
        <a:bodyPr/>
        <a:lstStyle/>
        <a:p>
          <a:endParaRPr lang="en-US"/>
        </a:p>
      </dgm:t>
    </dgm:pt>
    <dgm:pt modelId="{DF30498F-41CF-4EF8-8D11-136F3FF492D9}">
      <dgm:prSet/>
      <dgm:spPr/>
      <dgm:t>
        <a:bodyPr/>
        <a:lstStyle/>
        <a:p>
          <a:endParaRPr lang="en-US"/>
        </a:p>
      </dgm:t>
    </dgm:pt>
    <dgm:pt modelId="{80E1EDAE-6F9A-4F7A-8775-8DCB7C481CB0}" type="parTrans" cxnId="{665F22FA-C394-4A27-99FD-39AEBB034B39}">
      <dgm:prSet/>
      <dgm:spPr/>
      <dgm:t>
        <a:bodyPr/>
        <a:lstStyle/>
        <a:p>
          <a:endParaRPr lang="en-US"/>
        </a:p>
      </dgm:t>
    </dgm:pt>
    <dgm:pt modelId="{09A5CEF5-641F-4478-8DDE-DFF258B2EC9A}" type="sibTrans" cxnId="{665F22FA-C394-4A27-99FD-39AEBB034B39}">
      <dgm:prSet/>
      <dgm:spPr/>
      <dgm:t>
        <a:bodyPr/>
        <a:lstStyle/>
        <a:p>
          <a:endParaRPr lang="en-US"/>
        </a:p>
      </dgm:t>
    </dgm:pt>
    <dgm:pt modelId="{12D90619-64C6-4978-B4FF-8CD9507C41DC}">
      <dgm:prSet/>
      <dgm:spPr/>
      <dgm:t>
        <a:bodyPr/>
        <a:lstStyle/>
        <a:p>
          <a:r>
            <a:rPr lang="en-US" b="1" i="0"/>
            <a:t>3. Product Category Page – Analytics &amp; Visualization</a:t>
          </a:r>
          <a:endParaRPr lang="en-US"/>
        </a:p>
      </dgm:t>
    </dgm:pt>
    <dgm:pt modelId="{6B7DBC02-4715-45C6-899F-476D4FEF81E8}" type="parTrans" cxnId="{9D2106C1-D976-4612-BADB-6A8340AC0A59}">
      <dgm:prSet/>
      <dgm:spPr/>
      <dgm:t>
        <a:bodyPr/>
        <a:lstStyle/>
        <a:p>
          <a:endParaRPr lang="en-US"/>
        </a:p>
      </dgm:t>
    </dgm:pt>
    <dgm:pt modelId="{8322BB44-0C02-4A16-AFBA-3005B2E78410}" type="sibTrans" cxnId="{9D2106C1-D976-4612-BADB-6A8340AC0A59}">
      <dgm:prSet/>
      <dgm:spPr/>
      <dgm:t>
        <a:bodyPr/>
        <a:lstStyle/>
        <a:p>
          <a:endParaRPr lang="en-US"/>
        </a:p>
      </dgm:t>
    </dgm:pt>
    <dgm:pt modelId="{6036F926-6519-4B8E-A207-3012151DE6CA}">
      <dgm:prSet/>
      <dgm:spPr/>
      <dgm:t>
        <a:bodyPr/>
        <a:lstStyle/>
        <a:p>
          <a:r>
            <a:rPr lang="en-US" b="1" i="0"/>
            <a:t>Header</a:t>
          </a:r>
          <a:r>
            <a:rPr lang="en-US" b="0" i="0"/>
            <a:t>: Title + dashboard image</a:t>
          </a:r>
          <a:endParaRPr lang="en-US"/>
        </a:p>
      </dgm:t>
    </dgm:pt>
    <dgm:pt modelId="{3D46D25D-FAEA-4E56-9825-3FA29FE802F0}" type="parTrans" cxnId="{E654B028-B891-4AA7-84F2-93481823B252}">
      <dgm:prSet/>
      <dgm:spPr/>
      <dgm:t>
        <a:bodyPr/>
        <a:lstStyle/>
        <a:p>
          <a:endParaRPr lang="en-US"/>
        </a:p>
      </dgm:t>
    </dgm:pt>
    <dgm:pt modelId="{9E0B03F4-4BB3-47F4-9EFE-FEE6653DC7DA}" type="sibTrans" cxnId="{E654B028-B891-4AA7-84F2-93481823B252}">
      <dgm:prSet/>
      <dgm:spPr/>
      <dgm:t>
        <a:bodyPr/>
        <a:lstStyle/>
        <a:p>
          <a:endParaRPr lang="en-US"/>
        </a:p>
      </dgm:t>
    </dgm:pt>
    <dgm:pt modelId="{852B6E23-64DB-476E-9499-4D9F51419B76}">
      <dgm:prSet/>
      <dgm:spPr/>
      <dgm:t>
        <a:bodyPr/>
        <a:lstStyle/>
        <a:p>
          <a:r>
            <a:rPr lang="en-US" b="1" i="0"/>
            <a:t>Sub-Tools</a:t>
          </a:r>
          <a:r>
            <a:rPr lang="en-US" b="0" i="0"/>
            <a:t>: Dashboards, KPIs, reports, campaign analytics</a:t>
          </a:r>
          <a:endParaRPr lang="en-US"/>
        </a:p>
      </dgm:t>
    </dgm:pt>
    <dgm:pt modelId="{6F4C8DF3-6A8C-4E7C-A3F1-897B0D557D7A}" type="parTrans" cxnId="{FBBC4E8F-A449-4DE8-BDDD-198AAA1CBFD0}">
      <dgm:prSet/>
      <dgm:spPr/>
      <dgm:t>
        <a:bodyPr/>
        <a:lstStyle/>
        <a:p>
          <a:endParaRPr lang="en-US"/>
        </a:p>
      </dgm:t>
    </dgm:pt>
    <dgm:pt modelId="{A632180D-675D-4275-9118-B8047CEC005E}" type="sibTrans" cxnId="{FBBC4E8F-A449-4DE8-BDDD-198AAA1CBFD0}">
      <dgm:prSet/>
      <dgm:spPr/>
      <dgm:t>
        <a:bodyPr/>
        <a:lstStyle/>
        <a:p>
          <a:endParaRPr lang="en-US"/>
        </a:p>
      </dgm:t>
    </dgm:pt>
    <dgm:pt modelId="{A95317C8-457F-46D1-AE9D-5AE6882D8E04}">
      <dgm:prSet/>
      <dgm:spPr/>
      <dgm:t>
        <a:bodyPr/>
        <a:lstStyle/>
        <a:p>
          <a:r>
            <a:rPr lang="en-US" b="1" i="0"/>
            <a:t>Why It Matters</a:t>
          </a:r>
          <a:r>
            <a:rPr lang="en-US" b="0" i="0"/>
            <a:t>: Data-driven decisions</a:t>
          </a:r>
          <a:endParaRPr lang="en-US"/>
        </a:p>
      </dgm:t>
    </dgm:pt>
    <dgm:pt modelId="{57EB3DDA-90D7-4D04-A6A5-01BE679BE961}" type="parTrans" cxnId="{D9C81FC7-4EE0-4C6D-A605-F80BE5BFE8EF}">
      <dgm:prSet/>
      <dgm:spPr/>
      <dgm:t>
        <a:bodyPr/>
        <a:lstStyle/>
        <a:p>
          <a:endParaRPr lang="en-US"/>
        </a:p>
      </dgm:t>
    </dgm:pt>
    <dgm:pt modelId="{A8B8AEDC-3D80-412D-890A-62464815AA18}" type="sibTrans" cxnId="{D9C81FC7-4EE0-4C6D-A605-F80BE5BFE8EF}">
      <dgm:prSet/>
      <dgm:spPr/>
      <dgm:t>
        <a:bodyPr/>
        <a:lstStyle/>
        <a:p>
          <a:endParaRPr lang="en-US"/>
        </a:p>
      </dgm:t>
    </dgm:pt>
    <dgm:pt modelId="{47C383BC-553A-415F-ACCD-91071F896F8F}">
      <dgm:prSet/>
      <dgm:spPr/>
      <dgm:t>
        <a:bodyPr/>
        <a:lstStyle/>
        <a:p>
          <a:r>
            <a:rPr lang="en-US" b="1" i="0"/>
            <a:t>Flinkit’s Solution</a:t>
          </a:r>
          <a:r>
            <a:rPr lang="en-US" b="0" i="0"/>
            <a:t>: Features + integrations</a:t>
          </a:r>
          <a:endParaRPr lang="en-US"/>
        </a:p>
      </dgm:t>
    </dgm:pt>
    <dgm:pt modelId="{1C209595-C947-4DC5-BA3D-6B5204392A6E}" type="parTrans" cxnId="{74D7DB4B-9713-4BC5-A404-728EE06B82D4}">
      <dgm:prSet/>
      <dgm:spPr/>
      <dgm:t>
        <a:bodyPr/>
        <a:lstStyle/>
        <a:p>
          <a:endParaRPr lang="en-US"/>
        </a:p>
      </dgm:t>
    </dgm:pt>
    <dgm:pt modelId="{41926714-6724-4EBD-A819-CC76176D98C1}" type="sibTrans" cxnId="{74D7DB4B-9713-4BC5-A404-728EE06B82D4}">
      <dgm:prSet/>
      <dgm:spPr/>
      <dgm:t>
        <a:bodyPr/>
        <a:lstStyle/>
        <a:p>
          <a:endParaRPr lang="en-US"/>
        </a:p>
      </dgm:t>
    </dgm:pt>
    <dgm:pt modelId="{20A5384F-831E-4722-A912-93B22839387F}">
      <dgm:prSet/>
      <dgm:spPr/>
      <dgm:t>
        <a:bodyPr/>
        <a:lstStyle/>
        <a:p>
          <a:r>
            <a:rPr lang="en-US" b="1" i="0"/>
            <a:t>Use Cases</a:t>
          </a:r>
          <a:r>
            <a:rPr lang="en-US" b="0" i="0"/>
            <a:t>: Marketers, startups, agencies</a:t>
          </a:r>
          <a:endParaRPr lang="en-US"/>
        </a:p>
      </dgm:t>
    </dgm:pt>
    <dgm:pt modelId="{CC160D8A-094B-41F1-9A5B-EBAF2BC4F127}" type="parTrans" cxnId="{D1C0D95A-7F68-414F-902C-B607041B7E7D}">
      <dgm:prSet/>
      <dgm:spPr/>
      <dgm:t>
        <a:bodyPr/>
        <a:lstStyle/>
        <a:p>
          <a:endParaRPr lang="en-US"/>
        </a:p>
      </dgm:t>
    </dgm:pt>
    <dgm:pt modelId="{5566518C-D774-405C-ABF7-392BAD9B3865}" type="sibTrans" cxnId="{D1C0D95A-7F68-414F-902C-B607041B7E7D}">
      <dgm:prSet/>
      <dgm:spPr/>
      <dgm:t>
        <a:bodyPr/>
        <a:lstStyle/>
        <a:p>
          <a:endParaRPr lang="en-US"/>
        </a:p>
      </dgm:t>
    </dgm:pt>
    <dgm:pt modelId="{3E5A39D2-0141-4591-8F34-9AE44B275171}">
      <dgm:prSet/>
      <dgm:spPr/>
      <dgm:t>
        <a:bodyPr/>
        <a:lstStyle/>
        <a:p>
          <a:r>
            <a:rPr lang="en-US" b="1" i="0"/>
            <a:t>CTA</a:t>
          </a:r>
          <a:r>
            <a:rPr lang="en-US" b="0" i="0"/>
            <a:t>: Explore Tools</a:t>
          </a:r>
          <a:endParaRPr lang="en-US"/>
        </a:p>
      </dgm:t>
    </dgm:pt>
    <dgm:pt modelId="{D0E63782-1EA5-4B77-B72D-771539052F46}" type="parTrans" cxnId="{326E53C3-5696-43D5-979E-AD6694AB9796}">
      <dgm:prSet/>
      <dgm:spPr/>
      <dgm:t>
        <a:bodyPr/>
        <a:lstStyle/>
        <a:p>
          <a:endParaRPr lang="en-US"/>
        </a:p>
      </dgm:t>
    </dgm:pt>
    <dgm:pt modelId="{8344B263-2A08-45B8-9E3B-EAFB714DC15A}" type="sibTrans" cxnId="{326E53C3-5696-43D5-979E-AD6694AB9796}">
      <dgm:prSet/>
      <dgm:spPr/>
      <dgm:t>
        <a:bodyPr/>
        <a:lstStyle/>
        <a:p>
          <a:endParaRPr lang="en-US"/>
        </a:p>
      </dgm:t>
    </dgm:pt>
    <dgm:pt modelId="{066AF2E5-C957-4028-BE24-94DC7339869F}" type="pres">
      <dgm:prSet presAssocID="{3E85378B-ACD3-4A4F-BA5B-85C2C130FF41}" presName="vert0" presStyleCnt="0">
        <dgm:presLayoutVars>
          <dgm:dir/>
          <dgm:animOne val="branch"/>
          <dgm:animLvl val="lvl"/>
        </dgm:presLayoutVars>
      </dgm:prSet>
      <dgm:spPr/>
    </dgm:pt>
    <dgm:pt modelId="{BB1CCB27-19F7-4D7B-902F-5BFD6A83F8E2}" type="pres">
      <dgm:prSet presAssocID="{4C7D7571-D743-4D86-A664-8247173C57C5}" presName="thickLine" presStyleLbl="alignNode1" presStyleIdx="0" presStyleCnt="22"/>
      <dgm:spPr/>
    </dgm:pt>
    <dgm:pt modelId="{690328E4-159A-48D2-B804-5B9240CFBD26}" type="pres">
      <dgm:prSet presAssocID="{4C7D7571-D743-4D86-A664-8247173C57C5}" presName="horz1" presStyleCnt="0"/>
      <dgm:spPr/>
    </dgm:pt>
    <dgm:pt modelId="{960572AA-EE1A-4E5F-B278-3958553F844D}" type="pres">
      <dgm:prSet presAssocID="{4C7D7571-D743-4D86-A664-8247173C57C5}" presName="tx1" presStyleLbl="revTx" presStyleIdx="0" presStyleCnt="22"/>
      <dgm:spPr/>
    </dgm:pt>
    <dgm:pt modelId="{76570AD4-2145-465F-8959-AFB7A07AE3D7}" type="pres">
      <dgm:prSet presAssocID="{4C7D7571-D743-4D86-A664-8247173C57C5}" presName="vert1" presStyleCnt="0"/>
      <dgm:spPr/>
    </dgm:pt>
    <dgm:pt modelId="{29A0F40C-8AA0-4F49-9403-D913FA535EAC}" type="pres">
      <dgm:prSet presAssocID="{AF39A4DC-9039-48D8-B1E2-D5A6C68A1580}" presName="thickLine" presStyleLbl="alignNode1" presStyleIdx="1" presStyleCnt="22"/>
      <dgm:spPr/>
    </dgm:pt>
    <dgm:pt modelId="{41622DA1-91F3-45F4-BB3E-55C91909840D}" type="pres">
      <dgm:prSet presAssocID="{AF39A4DC-9039-48D8-B1E2-D5A6C68A1580}" presName="horz1" presStyleCnt="0"/>
      <dgm:spPr/>
    </dgm:pt>
    <dgm:pt modelId="{5980A016-F0D4-4E62-BF08-731C6A9D2203}" type="pres">
      <dgm:prSet presAssocID="{AF39A4DC-9039-48D8-B1E2-D5A6C68A1580}" presName="tx1" presStyleLbl="revTx" presStyleIdx="1" presStyleCnt="22"/>
      <dgm:spPr/>
    </dgm:pt>
    <dgm:pt modelId="{922B1FF0-82E5-434B-AE30-73A6948FC46A}" type="pres">
      <dgm:prSet presAssocID="{AF39A4DC-9039-48D8-B1E2-D5A6C68A1580}" presName="vert1" presStyleCnt="0"/>
      <dgm:spPr/>
    </dgm:pt>
    <dgm:pt modelId="{B279B51D-1441-415D-B369-A66AEB82CAD9}" type="pres">
      <dgm:prSet presAssocID="{16BC1520-5947-477A-8A95-2ACA53958D2F}" presName="thickLine" presStyleLbl="alignNode1" presStyleIdx="2" presStyleCnt="22"/>
      <dgm:spPr/>
    </dgm:pt>
    <dgm:pt modelId="{9FBD760D-716C-4CD8-AEE8-7379B06BC073}" type="pres">
      <dgm:prSet presAssocID="{16BC1520-5947-477A-8A95-2ACA53958D2F}" presName="horz1" presStyleCnt="0"/>
      <dgm:spPr/>
    </dgm:pt>
    <dgm:pt modelId="{8BE4486C-EC9B-4642-A367-61FC35585D46}" type="pres">
      <dgm:prSet presAssocID="{16BC1520-5947-477A-8A95-2ACA53958D2F}" presName="tx1" presStyleLbl="revTx" presStyleIdx="2" presStyleCnt="22"/>
      <dgm:spPr/>
    </dgm:pt>
    <dgm:pt modelId="{789CC4B8-6D64-412F-9223-2B380EE8102A}" type="pres">
      <dgm:prSet presAssocID="{16BC1520-5947-477A-8A95-2ACA53958D2F}" presName="vert1" presStyleCnt="0"/>
      <dgm:spPr/>
    </dgm:pt>
    <dgm:pt modelId="{D0BCE3CB-3274-46E7-B813-D75271AD40FB}" type="pres">
      <dgm:prSet presAssocID="{B1A71345-7809-4C27-B209-B22AA57253A2}" presName="thickLine" presStyleLbl="alignNode1" presStyleIdx="3" presStyleCnt="22"/>
      <dgm:spPr/>
    </dgm:pt>
    <dgm:pt modelId="{AC9056B6-2CA2-4AAA-A7EA-B7663FA11BF9}" type="pres">
      <dgm:prSet presAssocID="{B1A71345-7809-4C27-B209-B22AA57253A2}" presName="horz1" presStyleCnt="0"/>
      <dgm:spPr/>
    </dgm:pt>
    <dgm:pt modelId="{F93F946F-23F3-474D-ADE3-3A877B8A700D}" type="pres">
      <dgm:prSet presAssocID="{B1A71345-7809-4C27-B209-B22AA57253A2}" presName="tx1" presStyleLbl="revTx" presStyleIdx="3" presStyleCnt="22"/>
      <dgm:spPr/>
    </dgm:pt>
    <dgm:pt modelId="{9EDB5AE6-EF05-4100-B751-6C4234183DD6}" type="pres">
      <dgm:prSet presAssocID="{B1A71345-7809-4C27-B209-B22AA57253A2}" presName="vert1" presStyleCnt="0"/>
      <dgm:spPr/>
    </dgm:pt>
    <dgm:pt modelId="{89EDAC77-B96B-4F38-AFE3-E39256A9EAB9}" type="pres">
      <dgm:prSet presAssocID="{A56E8D3B-6B34-4670-98B5-86ED780D285F}" presName="thickLine" presStyleLbl="alignNode1" presStyleIdx="4" presStyleCnt="22"/>
      <dgm:spPr/>
    </dgm:pt>
    <dgm:pt modelId="{A3862C69-9C27-4C27-B3E6-F133B1F7DA53}" type="pres">
      <dgm:prSet presAssocID="{A56E8D3B-6B34-4670-98B5-86ED780D285F}" presName="horz1" presStyleCnt="0"/>
      <dgm:spPr/>
    </dgm:pt>
    <dgm:pt modelId="{A119C08D-3208-47C1-AA2F-DD451161CEA0}" type="pres">
      <dgm:prSet presAssocID="{A56E8D3B-6B34-4670-98B5-86ED780D285F}" presName="tx1" presStyleLbl="revTx" presStyleIdx="4" presStyleCnt="22"/>
      <dgm:spPr/>
    </dgm:pt>
    <dgm:pt modelId="{BDFC06A6-F95D-4E8C-95DC-93E6C8EF3181}" type="pres">
      <dgm:prSet presAssocID="{A56E8D3B-6B34-4670-98B5-86ED780D285F}" presName="vert1" presStyleCnt="0"/>
      <dgm:spPr/>
    </dgm:pt>
    <dgm:pt modelId="{F44DC9D9-1500-4B7F-AF5F-A8621D95B343}" type="pres">
      <dgm:prSet presAssocID="{E817545F-F3B1-4B06-B797-ED3E7F648404}" presName="thickLine" presStyleLbl="alignNode1" presStyleIdx="5" presStyleCnt="22"/>
      <dgm:spPr/>
    </dgm:pt>
    <dgm:pt modelId="{56AE1B73-DF27-4255-9ECC-2F7ACAE1C77C}" type="pres">
      <dgm:prSet presAssocID="{E817545F-F3B1-4B06-B797-ED3E7F648404}" presName="horz1" presStyleCnt="0"/>
      <dgm:spPr/>
    </dgm:pt>
    <dgm:pt modelId="{D6DF17E9-AD2E-4791-850B-E1C3050C6398}" type="pres">
      <dgm:prSet presAssocID="{E817545F-F3B1-4B06-B797-ED3E7F648404}" presName="tx1" presStyleLbl="revTx" presStyleIdx="5" presStyleCnt="22"/>
      <dgm:spPr/>
    </dgm:pt>
    <dgm:pt modelId="{71913D86-6B2F-4026-9778-4BF5AA6BEFDC}" type="pres">
      <dgm:prSet presAssocID="{E817545F-F3B1-4B06-B797-ED3E7F648404}" presName="vert1" presStyleCnt="0"/>
      <dgm:spPr/>
    </dgm:pt>
    <dgm:pt modelId="{D119A879-CDF6-4717-9399-50D60BD9C205}" type="pres">
      <dgm:prSet presAssocID="{556C98F9-922D-474F-9EB4-F05E98A8B531}" presName="thickLine" presStyleLbl="alignNode1" presStyleIdx="6" presStyleCnt="22"/>
      <dgm:spPr/>
    </dgm:pt>
    <dgm:pt modelId="{68146CCF-AA5A-4D88-90CF-270962A72A08}" type="pres">
      <dgm:prSet presAssocID="{556C98F9-922D-474F-9EB4-F05E98A8B531}" presName="horz1" presStyleCnt="0"/>
      <dgm:spPr/>
    </dgm:pt>
    <dgm:pt modelId="{16969B61-7122-4FF7-BA01-31C6715B66D0}" type="pres">
      <dgm:prSet presAssocID="{556C98F9-922D-474F-9EB4-F05E98A8B531}" presName="tx1" presStyleLbl="revTx" presStyleIdx="6" presStyleCnt="22"/>
      <dgm:spPr/>
    </dgm:pt>
    <dgm:pt modelId="{4428BF95-92AD-4A78-9CF0-446DBDB84028}" type="pres">
      <dgm:prSet presAssocID="{556C98F9-922D-474F-9EB4-F05E98A8B531}" presName="vert1" presStyleCnt="0"/>
      <dgm:spPr/>
    </dgm:pt>
    <dgm:pt modelId="{97ADF818-CB22-42D4-A3E9-A9290DBF1D65}" type="pres">
      <dgm:prSet presAssocID="{9A90C129-B62B-4BF5-92CA-64A635533A67}" presName="thickLine" presStyleLbl="alignNode1" presStyleIdx="7" presStyleCnt="22"/>
      <dgm:spPr/>
    </dgm:pt>
    <dgm:pt modelId="{3DDFDF5E-3F01-436E-B7ED-3316D706A20C}" type="pres">
      <dgm:prSet presAssocID="{9A90C129-B62B-4BF5-92CA-64A635533A67}" presName="horz1" presStyleCnt="0"/>
      <dgm:spPr/>
    </dgm:pt>
    <dgm:pt modelId="{4BF95BE6-1920-4C06-87CD-126C78FCF421}" type="pres">
      <dgm:prSet presAssocID="{9A90C129-B62B-4BF5-92CA-64A635533A67}" presName="tx1" presStyleLbl="revTx" presStyleIdx="7" presStyleCnt="22"/>
      <dgm:spPr/>
    </dgm:pt>
    <dgm:pt modelId="{619E0431-E3C6-4453-873F-B88879DFC5F6}" type="pres">
      <dgm:prSet presAssocID="{9A90C129-B62B-4BF5-92CA-64A635533A67}" presName="vert1" presStyleCnt="0"/>
      <dgm:spPr/>
    </dgm:pt>
    <dgm:pt modelId="{4388C591-4D92-42D5-952D-0AF85BC6C341}" type="pres">
      <dgm:prSet presAssocID="{B6A7C8F2-769C-4CE0-B120-650FF0A1177B}" presName="thickLine" presStyleLbl="alignNode1" presStyleIdx="8" presStyleCnt="22"/>
      <dgm:spPr/>
    </dgm:pt>
    <dgm:pt modelId="{3116889C-2CDA-46AB-940D-EFF0F17D1BF2}" type="pres">
      <dgm:prSet presAssocID="{B6A7C8F2-769C-4CE0-B120-650FF0A1177B}" presName="horz1" presStyleCnt="0"/>
      <dgm:spPr/>
    </dgm:pt>
    <dgm:pt modelId="{AEC10D63-6B2C-4B1A-878F-35345BB22464}" type="pres">
      <dgm:prSet presAssocID="{B6A7C8F2-769C-4CE0-B120-650FF0A1177B}" presName="tx1" presStyleLbl="revTx" presStyleIdx="8" presStyleCnt="22"/>
      <dgm:spPr/>
    </dgm:pt>
    <dgm:pt modelId="{9ED1D344-D726-464F-9FAC-0449AED81B5B}" type="pres">
      <dgm:prSet presAssocID="{B6A7C8F2-769C-4CE0-B120-650FF0A1177B}" presName="vert1" presStyleCnt="0"/>
      <dgm:spPr/>
    </dgm:pt>
    <dgm:pt modelId="{63AB7865-587F-4A39-82BA-5247D68181B2}" type="pres">
      <dgm:prSet presAssocID="{75ADA38F-1587-4939-BE4E-2E3CDE0344F5}" presName="thickLine" presStyleLbl="alignNode1" presStyleIdx="9" presStyleCnt="22"/>
      <dgm:spPr/>
    </dgm:pt>
    <dgm:pt modelId="{13ADE303-EFC1-4621-9236-BE74082BBB85}" type="pres">
      <dgm:prSet presAssocID="{75ADA38F-1587-4939-BE4E-2E3CDE0344F5}" presName="horz1" presStyleCnt="0"/>
      <dgm:spPr/>
    </dgm:pt>
    <dgm:pt modelId="{63633AE9-37BA-444D-91C3-F0611863BF95}" type="pres">
      <dgm:prSet presAssocID="{75ADA38F-1587-4939-BE4E-2E3CDE0344F5}" presName="tx1" presStyleLbl="revTx" presStyleIdx="9" presStyleCnt="22"/>
      <dgm:spPr/>
    </dgm:pt>
    <dgm:pt modelId="{56E6F10C-C92A-4BDD-9A02-A011E7D23A68}" type="pres">
      <dgm:prSet presAssocID="{75ADA38F-1587-4939-BE4E-2E3CDE0344F5}" presName="vert1" presStyleCnt="0"/>
      <dgm:spPr/>
    </dgm:pt>
    <dgm:pt modelId="{74271597-41C5-4398-BE14-68E5D054B7D9}" type="pres">
      <dgm:prSet presAssocID="{8D223590-006F-4890-90F7-4295CBDDD059}" presName="thickLine" presStyleLbl="alignNode1" presStyleIdx="10" presStyleCnt="22"/>
      <dgm:spPr/>
    </dgm:pt>
    <dgm:pt modelId="{450632EB-278E-428C-94D2-E7F9EE8E3F7C}" type="pres">
      <dgm:prSet presAssocID="{8D223590-006F-4890-90F7-4295CBDDD059}" presName="horz1" presStyleCnt="0"/>
      <dgm:spPr/>
    </dgm:pt>
    <dgm:pt modelId="{DE9DFC6F-951F-4829-BFBD-E6ACCC1FD371}" type="pres">
      <dgm:prSet presAssocID="{8D223590-006F-4890-90F7-4295CBDDD059}" presName="tx1" presStyleLbl="revTx" presStyleIdx="10" presStyleCnt="22"/>
      <dgm:spPr/>
    </dgm:pt>
    <dgm:pt modelId="{EC6E3D05-E12B-4980-BEB9-5E2C4E12C625}" type="pres">
      <dgm:prSet presAssocID="{8D223590-006F-4890-90F7-4295CBDDD059}" presName="vert1" presStyleCnt="0"/>
      <dgm:spPr/>
    </dgm:pt>
    <dgm:pt modelId="{68796DCA-70BB-4406-B915-811FB3009384}" type="pres">
      <dgm:prSet presAssocID="{9A0560AC-7321-4F4E-8714-F979B7277F70}" presName="thickLine" presStyleLbl="alignNode1" presStyleIdx="11" presStyleCnt="22"/>
      <dgm:spPr/>
    </dgm:pt>
    <dgm:pt modelId="{B7624224-23A0-4F2A-80D4-324D97661F66}" type="pres">
      <dgm:prSet presAssocID="{9A0560AC-7321-4F4E-8714-F979B7277F70}" presName="horz1" presStyleCnt="0"/>
      <dgm:spPr/>
    </dgm:pt>
    <dgm:pt modelId="{962FECD3-72F3-4236-8618-0A3225600426}" type="pres">
      <dgm:prSet presAssocID="{9A0560AC-7321-4F4E-8714-F979B7277F70}" presName="tx1" presStyleLbl="revTx" presStyleIdx="11" presStyleCnt="22"/>
      <dgm:spPr/>
    </dgm:pt>
    <dgm:pt modelId="{06A9DAFA-7017-4C28-B614-1C6C69EF0370}" type="pres">
      <dgm:prSet presAssocID="{9A0560AC-7321-4F4E-8714-F979B7277F70}" presName="vert1" presStyleCnt="0"/>
      <dgm:spPr/>
    </dgm:pt>
    <dgm:pt modelId="{6264507B-E238-4E1A-A8D0-4E19BE8A9ECA}" type="pres">
      <dgm:prSet presAssocID="{C7B4FE57-622F-4BF9-9BBE-06BA2F007EF4}" presName="thickLine" presStyleLbl="alignNode1" presStyleIdx="12" presStyleCnt="22"/>
      <dgm:spPr/>
    </dgm:pt>
    <dgm:pt modelId="{3B262520-92B5-4024-A5D2-0C815C9DC04B}" type="pres">
      <dgm:prSet presAssocID="{C7B4FE57-622F-4BF9-9BBE-06BA2F007EF4}" presName="horz1" presStyleCnt="0"/>
      <dgm:spPr/>
    </dgm:pt>
    <dgm:pt modelId="{D8C91D87-2B77-4300-B628-1A413C204827}" type="pres">
      <dgm:prSet presAssocID="{C7B4FE57-622F-4BF9-9BBE-06BA2F007EF4}" presName="tx1" presStyleLbl="revTx" presStyleIdx="12" presStyleCnt="22"/>
      <dgm:spPr/>
    </dgm:pt>
    <dgm:pt modelId="{9F4B64AE-6AE5-49B4-B153-83BA813D329F}" type="pres">
      <dgm:prSet presAssocID="{C7B4FE57-622F-4BF9-9BBE-06BA2F007EF4}" presName="vert1" presStyleCnt="0"/>
      <dgm:spPr/>
    </dgm:pt>
    <dgm:pt modelId="{8225EDD2-8258-4FD8-AD8D-A1EFEAC45919}" type="pres">
      <dgm:prSet presAssocID="{445DDA3D-CC28-455F-AE7D-EDE71B92EAE8}" presName="thickLine" presStyleLbl="alignNode1" presStyleIdx="13" presStyleCnt="22"/>
      <dgm:spPr/>
    </dgm:pt>
    <dgm:pt modelId="{087F8BFD-1A1E-4E82-B6EB-66145BB3AF5A}" type="pres">
      <dgm:prSet presAssocID="{445DDA3D-CC28-455F-AE7D-EDE71B92EAE8}" presName="horz1" presStyleCnt="0"/>
      <dgm:spPr/>
    </dgm:pt>
    <dgm:pt modelId="{38A55A9B-BFE8-4B25-B482-8471C327F213}" type="pres">
      <dgm:prSet presAssocID="{445DDA3D-CC28-455F-AE7D-EDE71B92EAE8}" presName="tx1" presStyleLbl="revTx" presStyleIdx="13" presStyleCnt="22"/>
      <dgm:spPr/>
    </dgm:pt>
    <dgm:pt modelId="{86A401C4-2DD5-4D68-B089-E1B62B431489}" type="pres">
      <dgm:prSet presAssocID="{445DDA3D-CC28-455F-AE7D-EDE71B92EAE8}" presName="vert1" presStyleCnt="0"/>
      <dgm:spPr/>
    </dgm:pt>
    <dgm:pt modelId="{2F49722A-6A31-4783-B903-41C18C4B985E}" type="pres">
      <dgm:prSet presAssocID="{DF30498F-41CF-4EF8-8D11-136F3FF492D9}" presName="thickLine" presStyleLbl="alignNode1" presStyleIdx="14" presStyleCnt="22"/>
      <dgm:spPr/>
    </dgm:pt>
    <dgm:pt modelId="{E323970B-54C6-47EB-90E3-5ACA84075A63}" type="pres">
      <dgm:prSet presAssocID="{DF30498F-41CF-4EF8-8D11-136F3FF492D9}" presName="horz1" presStyleCnt="0"/>
      <dgm:spPr/>
    </dgm:pt>
    <dgm:pt modelId="{0F6704B9-B951-4805-840F-E8644F65F9E6}" type="pres">
      <dgm:prSet presAssocID="{DF30498F-41CF-4EF8-8D11-136F3FF492D9}" presName="tx1" presStyleLbl="revTx" presStyleIdx="14" presStyleCnt="22"/>
      <dgm:spPr/>
    </dgm:pt>
    <dgm:pt modelId="{A4A269AC-30DE-453A-AA37-EEF942BE7F3F}" type="pres">
      <dgm:prSet presAssocID="{DF30498F-41CF-4EF8-8D11-136F3FF492D9}" presName="vert1" presStyleCnt="0"/>
      <dgm:spPr/>
    </dgm:pt>
    <dgm:pt modelId="{1B7B6436-61E1-442A-AB12-D581841B1D9A}" type="pres">
      <dgm:prSet presAssocID="{12D90619-64C6-4978-B4FF-8CD9507C41DC}" presName="thickLine" presStyleLbl="alignNode1" presStyleIdx="15" presStyleCnt="22"/>
      <dgm:spPr/>
    </dgm:pt>
    <dgm:pt modelId="{2C1FE3E3-6BF9-421C-B0A6-D0498C136403}" type="pres">
      <dgm:prSet presAssocID="{12D90619-64C6-4978-B4FF-8CD9507C41DC}" presName="horz1" presStyleCnt="0"/>
      <dgm:spPr/>
    </dgm:pt>
    <dgm:pt modelId="{E1DEF4DE-5D15-4345-96DF-BDA13C46D2D0}" type="pres">
      <dgm:prSet presAssocID="{12D90619-64C6-4978-B4FF-8CD9507C41DC}" presName="tx1" presStyleLbl="revTx" presStyleIdx="15" presStyleCnt="22"/>
      <dgm:spPr/>
    </dgm:pt>
    <dgm:pt modelId="{1DC4E587-D57A-43F8-8336-EFBACC663553}" type="pres">
      <dgm:prSet presAssocID="{12D90619-64C6-4978-B4FF-8CD9507C41DC}" presName="vert1" presStyleCnt="0"/>
      <dgm:spPr/>
    </dgm:pt>
    <dgm:pt modelId="{63B4A221-4A60-4B88-8C97-8B18216651B5}" type="pres">
      <dgm:prSet presAssocID="{6036F926-6519-4B8E-A207-3012151DE6CA}" presName="thickLine" presStyleLbl="alignNode1" presStyleIdx="16" presStyleCnt="22"/>
      <dgm:spPr/>
    </dgm:pt>
    <dgm:pt modelId="{A0108BFD-5BDE-4BD9-8569-D3081E160379}" type="pres">
      <dgm:prSet presAssocID="{6036F926-6519-4B8E-A207-3012151DE6CA}" presName="horz1" presStyleCnt="0"/>
      <dgm:spPr/>
    </dgm:pt>
    <dgm:pt modelId="{9F9C6BD7-D23D-4697-919D-AEE16242A5C6}" type="pres">
      <dgm:prSet presAssocID="{6036F926-6519-4B8E-A207-3012151DE6CA}" presName="tx1" presStyleLbl="revTx" presStyleIdx="16" presStyleCnt="22"/>
      <dgm:spPr/>
    </dgm:pt>
    <dgm:pt modelId="{1946E9C7-2A37-4A81-829E-33200B12B0FC}" type="pres">
      <dgm:prSet presAssocID="{6036F926-6519-4B8E-A207-3012151DE6CA}" presName="vert1" presStyleCnt="0"/>
      <dgm:spPr/>
    </dgm:pt>
    <dgm:pt modelId="{3284254D-05AD-4578-8B16-8EEB296D2B5C}" type="pres">
      <dgm:prSet presAssocID="{852B6E23-64DB-476E-9499-4D9F51419B76}" presName="thickLine" presStyleLbl="alignNode1" presStyleIdx="17" presStyleCnt="22"/>
      <dgm:spPr/>
    </dgm:pt>
    <dgm:pt modelId="{FC6133CA-25AE-4998-8D6C-185D195E2749}" type="pres">
      <dgm:prSet presAssocID="{852B6E23-64DB-476E-9499-4D9F51419B76}" presName="horz1" presStyleCnt="0"/>
      <dgm:spPr/>
    </dgm:pt>
    <dgm:pt modelId="{B345D060-BDBE-430E-B4F0-C8ABD75E14B1}" type="pres">
      <dgm:prSet presAssocID="{852B6E23-64DB-476E-9499-4D9F51419B76}" presName="tx1" presStyleLbl="revTx" presStyleIdx="17" presStyleCnt="22"/>
      <dgm:spPr/>
    </dgm:pt>
    <dgm:pt modelId="{5050CB7A-D4AD-4DD5-BE0D-59783B1C0B36}" type="pres">
      <dgm:prSet presAssocID="{852B6E23-64DB-476E-9499-4D9F51419B76}" presName="vert1" presStyleCnt="0"/>
      <dgm:spPr/>
    </dgm:pt>
    <dgm:pt modelId="{3A52E79D-D530-4C9F-9ED0-90C57F0B6FAF}" type="pres">
      <dgm:prSet presAssocID="{A95317C8-457F-46D1-AE9D-5AE6882D8E04}" presName="thickLine" presStyleLbl="alignNode1" presStyleIdx="18" presStyleCnt="22"/>
      <dgm:spPr/>
    </dgm:pt>
    <dgm:pt modelId="{7ACEA149-ACAB-4B33-9E60-6DC9D867E823}" type="pres">
      <dgm:prSet presAssocID="{A95317C8-457F-46D1-AE9D-5AE6882D8E04}" presName="horz1" presStyleCnt="0"/>
      <dgm:spPr/>
    </dgm:pt>
    <dgm:pt modelId="{8C89152B-3DFE-4B1C-87DE-84EC90BB458F}" type="pres">
      <dgm:prSet presAssocID="{A95317C8-457F-46D1-AE9D-5AE6882D8E04}" presName="tx1" presStyleLbl="revTx" presStyleIdx="18" presStyleCnt="22"/>
      <dgm:spPr/>
    </dgm:pt>
    <dgm:pt modelId="{57F442BC-7B20-417A-B7AA-B7B57801E390}" type="pres">
      <dgm:prSet presAssocID="{A95317C8-457F-46D1-AE9D-5AE6882D8E04}" presName="vert1" presStyleCnt="0"/>
      <dgm:spPr/>
    </dgm:pt>
    <dgm:pt modelId="{E3ADCFD5-55F6-42AC-9A88-91B364C5E22E}" type="pres">
      <dgm:prSet presAssocID="{47C383BC-553A-415F-ACCD-91071F896F8F}" presName="thickLine" presStyleLbl="alignNode1" presStyleIdx="19" presStyleCnt="22"/>
      <dgm:spPr/>
    </dgm:pt>
    <dgm:pt modelId="{965585A0-C1AC-4930-9E90-2D83C89EA65B}" type="pres">
      <dgm:prSet presAssocID="{47C383BC-553A-415F-ACCD-91071F896F8F}" presName="horz1" presStyleCnt="0"/>
      <dgm:spPr/>
    </dgm:pt>
    <dgm:pt modelId="{A304E800-EC86-4A23-B724-84516E0C7798}" type="pres">
      <dgm:prSet presAssocID="{47C383BC-553A-415F-ACCD-91071F896F8F}" presName="tx1" presStyleLbl="revTx" presStyleIdx="19" presStyleCnt="22"/>
      <dgm:spPr/>
    </dgm:pt>
    <dgm:pt modelId="{7B10F473-A2B7-4E0A-B846-250FE9511334}" type="pres">
      <dgm:prSet presAssocID="{47C383BC-553A-415F-ACCD-91071F896F8F}" presName="vert1" presStyleCnt="0"/>
      <dgm:spPr/>
    </dgm:pt>
    <dgm:pt modelId="{B25F8D8D-A0EF-4E99-B35D-E9B0E84F8B07}" type="pres">
      <dgm:prSet presAssocID="{20A5384F-831E-4722-A912-93B22839387F}" presName="thickLine" presStyleLbl="alignNode1" presStyleIdx="20" presStyleCnt="22"/>
      <dgm:spPr/>
    </dgm:pt>
    <dgm:pt modelId="{159BF8A1-2C48-4C20-898C-EA59D26F47C5}" type="pres">
      <dgm:prSet presAssocID="{20A5384F-831E-4722-A912-93B22839387F}" presName="horz1" presStyleCnt="0"/>
      <dgm:spPr/>
    </dgm:pt>
    <dgm:pt modelId="{6002E31F-D42A-4BA7-92DB-23D54E6D8CCA}" type="pres">
      <dgm:prSet presAssocID="{20A5384F-831E-4722-A912-93B22839387F}" presName="tx1" presStyleLbl="revTx" presStyleIdx="20" presStyleCnt="22"/>
      <dgm:spPr/>
    </dgm:pt>
    <dgm:pt modelId="{62FAB2AB-F456-4556-9BEB-4BC3D16978C1}" type="pres">
      <dgm:prSet presAssocID="{20A5384F-831E-4722-A912-93B22839387F}" presName="vert1" presStyleCnt="0"/>
      <dgm:spPr/>
    </dgm:pt>
    <dgm:pt modelId="{0106BDC0-0FC8-4A34-816A-6B2C56F05E70}" type="pres">
      <dgm:prSet presAssocID="{3E5A39D2-0141-4591-8F34-9AE44B275171}" presName="thickLine" presStyleLbl="alignNode1" presStyleIdx="21" presStyleCnt="22"/>
      <dgm:spPr/>
    </dgm:pt>
    <dgm:pt modelId="{5D948ED7-813E-4136-897A-5A97DC180686}" type="pres">
      <dgm:prSet presAssocID="{3E5A39D2-0141-4591-8F34-9AE44B275171}" presName="horz1" presStyleCnt="0"/>
      <dgm:spPr/>
    </dgm:pt>
    <dgm:pt modelId="{E7CB6D38-39E0-4747-A625-D43A11029BCB}" type="pres">
      <dgm:prSet presAssocID="{3E5A39D2-0141-4591-8F34-9AE44B275171}" presName="tx1" presStyleLbl="revTx" presStyleIdx="21" presStyleCnt="22"/>
      <dgm:spPr/>
    </dgm:pt>
    <dgm:pt modelId="{6E21BF48-2D50-4CC1-BF92-BBCBD9C9C46D}" type="pres">
      <dgm:prSet presAssocID="{3E5A39D2-0141-4591-8F34-9AE44B275171}" presName="vert1" presStyleCnt="0"/>
      <dgm:spPr/>
    </dgm:pt>
  </dgm:ptLst>
  <dgm:cxnLst>
    <dgm:cxn modelId="{0906EC0B-27A4-4C6E-BB3B-C3ED300237E6}" type="presOf" srcId="{3E85378B-ACD3-4A4F-BA5B-85C2C130FF41}" destId="{066AF2E5-C957-4028-BE24-94DC7339869F}" srcOrd="0" destOrd="0" presId="urn:microsoft.com/office/officeart/2008/layout/LinedList"/>
    <dgm:cxn modelId="{E63BB116-DEAB-43E9-A67C-8200A7C706B0}" srcId="{3E85378B-ACD3-4A4F-BA5B-85C2C130FF41}" destId="{B6A7C8F2-769C-4CE0-B120-650FF0A1177B}" srcOrd="8" destOrd="0" parTransId="{69360EDD-65AA-4301-94EB-F275DFCDD310}" sibTransId="{FEE1D8CD-0168-40B9-93E8-1C79BD5F2580}"/>
    <dgm:cxn modelId="{D324B61A-8A5B-4CC2-87D3-8137F42E0232}" type="presOf" srcId="{3E5A39D2-0141-4591-8F34-9AE44B275171}" destId="{E7CB6D38-39E0-4747-A625-D43A11029BCB}" srcOrd="0" destOrd="0" presId="urn:microsoft.com/office/officeart/2008/layout/LinedList"/>
    <dgm:cxn modelId="{9F16C423-8EC9-42DD-8E36-420AF9CA41DD}" type="presOf" srcId="{A95317C8-457F-46D1-AE9D-5AE6882D8E04}" destId="{8C89152B-3DFE-4B1C-87DE-84EC90BB458F}" srcOrd="0" destOrd="0" presId="urn:microsoft.com/office/officeart/2008/layout/LinedList"/>
    <dgm:cxn modelId="{E654B028-B891-4AA7-84F2-93481823B252}" srcId="{3E85378B-ACD3-4A4F-BA5B-85C2C130FF41}" destId="{6036F926-6519-4B8E-A207-3012151DE6CA}" srcOrd="16" destOrd="0" parTransId="{3D46D25D-FAEA-4E56-9825-3FA29FE802F0}" sibTransId="{9E0B03F4-4BB3-47F4-9EFE-FEE6653DC7DA}"/>
    <dgm:cxn modelId="{346D232E-9DE2-4F71-876F-7BA3398BEC37}" type="presOf" srcId="{556C98F9-922D-474F-9EB4-F05E98A8B531}" destId="{16969B61-7122-4FF7-BA01-31C6715B66D0}" srcOrd="0" destOrd="0" presId="urn:microsoft.com/office/officeart/2008/layout/LinedList"/>
    <dgm:cxn modelId="{D154612F-6A9B-4F6A-B32A-0184598B205A}" type="presOf" srcId="{B1A71345-7809-4C27-B209-B22AA57253A2}" destId="{F93F946F-23F3-474D-ADE3-3A877B8A700D}" srcOrd="0" destOrd="0" presId="urn:microsoft.com/office/officeart/2008/layout/LinedList"/>
    <dgm:cxn modelId="{E17E5032-C34B-48CE-B41A-533AEE1C2E39}" type="presOf" srcId="{DF30498F-41CF-4EF8-8D11-136F3FF492D9}" destId="{0F6704B9-B951-4805-840F-E8644F65F9E6}" srcOrd="0" destOrd="0" presId="urn:microsoft.com/office/officeart/2008/layout/LinedList"/>
    <dgm:cxn modelId="{A2887234-37C6-482B-B790-C469323B3A6A}" srcId="{3E85378B-ACD3-4A4F-BA5B-85C2C130FF41}" destId="{8D223590-006F-4890-90F7-4295CBDDD059}" srcOrd="10" destOrd="0" parTransId="{CBE32FA0-3674-4826-BB7F-13124C48BE97}" sibTransId="{10F9F29E-DE12-4D21-AB14-AE0A5D2C4289}"/>
    <dgm:cxn modelId="{48D02235-A218-4AF3-BF43-62CD0CEC06A0}" type="presOf" srcId="{C7B4FE57-622F-4BF9-9BBE-06BA2F007EF4}" destId="{D8C91D87-2B77-4300-B628-1A413C204827}" srcOrd="0" destOrd="0" presId="urn:microsoft.com/office/officeart/2008/layout/LinedList"/>
    <dgm:cxn modelId="{35446E36-8554-4268-AFEF-945948C630D9}" srcId="{3E85378B-ACD3-4A4F-BA5B-85C2C130FF41}" destId="{556C98F9-922D-474F-9EB4-F05E98A8B531}" srcOrd="6" destOrd="0" parTransId="{FF97532B-14E9-4C87-91C1-F6C23C3075BF}" sibTransId="{71A2FF6E-EB81-4F97-A234-E6E30E0F06CE}"/>
    <dgm:cxn modelId="{5761A462-C807-4BFA-AC47-27B2F1CDA77B}" type="presOf" srcId="{6036F926-6519-4B8E-A207-3012151DE6CA}" destId="{9F9C6BD7-D23D-4697-919D-AEE16242A5C6}" srcOrd="0" destOrd="0" presId="urn:microsoft.com/office/officeart/2008/layout/LinedList"/>
    <dgm:cxn modelId="{74D7DB4B-9713-4BC5-A404-728EE06B82D4}" srcId="{3E85378B-ACD3-4A4F-BA5B-85C2C130FF41}" destId="{47C383BC-553A-415F-ACCD-91071F896F8F}" srcOrd="19" destOrd="0" parTransId="{1C209595-C947-4DC5-BA3D-6B5204392A6E}" sibTransId="{41926714-6724-4EBD-A819-CC76176D98C1}"/>
    <dgm:cxn modelId="{B47C876E-C262-4B57-96D6-E67C2058DC44}" type="presOf" srcId="{A56E8D3B-6B34-4670-98B5-86ED780D285F}" destId="{A119C08D-3208-47C1-AA2F-DD451161CEA0}" srcOrd="0" destOrd="0" presId="urn:microsoft.com/office/officeart/2008/layout/LinedList"/>
    <dgm:cxn modelId="{6EAA9E4F-DC2F-4EDD-8001-34AA25F8F643}" type="presOf" srcId="{20A5384F-831E-4722-A912-93B22839387F}" destId="{6002E31F-D42A-4BA7-92DB-23D54E6D8CCA}" srcOrd="0" destOrd="0" presId="urn:microsoft.com/office/officeart/2008/layout/LinedList"/>
    <dgm:cxn modelId="{5123A552-671E-442C-87F9-BF0F8BDFB29C}" srcId="{3E85378B-ACD3-4A4F-BA5B-85C2C130FF41}" destId="{A56E8D3B-6B34-4670-98B5-86ED780D285F}" srcOrd="4" destOrd="0" parTransId="{554A8DB2-D4C5-4940-93E5-0BC9B28BC739}" sibTransId="{05D54095-602F-4883-B69C-43D6BD1891EF}"/>
    <dgm:cxn modelId="{61BB0353-2404-4067-89D1-95FF0E7A9049}" type="presOf" srcId="{852B6E23-64DB-476E-9499-4D9F51419B76}" destId="{B345D060-BDBE-430E-B4F0-C8ABD75E14B1}" srcOrd="0" destOrd="0" presId="urn:microsoft.com/office/officeart/2008/layout/LinedList"/>
    <dgm:cxn modelId="{15905779-0711-4E3C-840C-550B4CCB1470}" srcId="{3E85378B-ACD3-4A4F-BA5B-85C2C130FF41}" destId="{445DDA3D-CC28-455F-AE7D-EDE71B92EAE8}" srcOrd="13" destOrd="0" parTransId="{0BD4A5A7-4F48-4745-BBF5-673B4148F9BF}" sibTransId="{604D3B71-6114-44D2-A669-AC4FC7D87518}"/>
    <dgm:cxn modelId="{D1C0D95A-7F68-414F-902C-B607041B7E7D}" srcId="{3E85378B-ACD3-4A4F-BA5B-85C2C130FF41}" destId="{20A5384F-831E-4722-A912-93B22839387F}" srcOrd="20" destOrd="0" parTransId="{CC160D8A-094B-41F1-9A5B-EBAF2BC4F127}" sibTransId="{5566518C-D774-405C-ABF7-392BAD9B3865}"/>
    <dgm:cxn modelId="{562BC17C-6889-45DD-802E-F1D26F8D94E1}" srcId="{3E85378B-ACD3-4A4F-BA5B-85C2C130FF41}" destId="{16BC1520-5947-477A-8A95-2ACA53958D2F}" srcOrd="2" destOrd="0" parTransId="{6334687A-F2A5-4158-9C1A-27E299F53CB0}" sibTransId="{A5D09B3D-D1FB-47B2-8365-0033EC7B8EDD}"/>
    <dgm:cxn modelId="{1E752882-1B7F-40EA-9621-D4B866779D67}" srcId="{3E85378B-ACD3-4A4F-BA5B-85C2C130FF41}" destId="{9A0560AC-7321-4F4E-8714-F979B7277F70}" srcOrd="11" destOrd="0" parTransId="{D9A09F4B-7918-4AA1-9412-426C5F034D1B}" sibTransId="{3EA62C08-3F88-47B6-BCED-5031A6A279BF}"/>
    <dgm:cxn modelId="{2FD77D86-53C5-4493-9AD3-6F508288F401}" srcId="{3E85378B-ACD3-4A4F-BA5B-85C2C130FF41}" destId="{4C7D7571-D743-4D86-A664-8247173C57C5}" srcOrd="0" destOrd="0" parTransId="{3263CFC5-D062-4B13-B76D-E2D28CC3B77E}" sibTransId="{3DFB6EC4-C056-4FDB-92CB-769EFCFC3CFA}"/>
    <dgm:cxn modelId="{7D4C1F8E-03A8-41F4-8A30-462381AD588D}" srcId="{3E85378B-ACD3-4A4F-BA5B-85C2C130FF41}" destId="{C7B4FE57-622F-4BF9-9BBE-06BA2F007EF4}" srcOrd="12" destOrd="0" parTransId="{432172B7-025E-445D-9244-9508496E497D}" sibTransId="{A76A91BF-C007-42C4-A77B-ACF214FEF518}"/>
    <dgm:cxn modelId="{FBBC4E8F-A449-4DE8-BDDD-198AAA1CBFD0}" srcId="{3E85378B-ACD3-4A4F-BA5B-85C2C130FF41}" destId="{852B6E23-64DB-476E-9499-4D9F51419B76}" srcOrd="17" destOrd="0" parTransId="{6F4C8DF3-6A8C-4E7C-A3F1-897B0D557D7A}" sibTransId="{A632180D-675D-4275-9118-B8047CEC005E}"/>
    <dgm:cxn modelId="{1E493293-9DBA-4605-96EC-CE74EBB15AFB}" type="presOf" srcId="{16BC1520-5947-477A-8A95-2ACA53958D2F}" destId="{8BE4486C-EC9B-4642-A367-61FC35585D46}" srcOrd="0" destOrd="0" presId="urn:microsoft.com/office/officeart/2008/layout/LinedList"/>
    <dgm:cxn modelId="{CFF028A0-26C5-4A28-B192-5D6E0241A322}" type="presOf" srcId="{4C7D7571-D743-4D86-A664-8247173C57C5}" destId="{960572AA-EE1A-4E5F-B278-3958553F844D}" srcOrd="0" destOrd="0" presId="urn:microsoft.com/office/officeart/2008/layout/LinedList"/>
    <dgm:cxn modelId="{2ECB83A7-8849-4AD4-99AA-557BD70F1CEC}" type="presOf" srcId="{8D223590-006F-4890-90F7-4295CBDDD059}" destId="{DE9DFC6F-951F-4829-BFBD-E6ACCC1FD371}" srcOrd="0" destOrd="0" presId="urn:microsoft.com/office/officeart/2008/layout/LinedList"/>
    <dgm:cxn modelId="{3F1385AC-495E-494A-8689-90BBE64791CD}" srcId="{3E85378B-ACD3-4A4F-BA5B-85C2C130FF41}" destId="{AF39A4DC-9039-48D8-B1E2-D5A6C68A1580}" srcOrd="1" destOrd="0" parTransId="{A5580F1C-393F-48CB-9EE1-E0A367D63E7A}" sibTransId="{62997C24-34F5-4DA0-B191-36DE5447FCC6}"/>
    <dgm:cxn modelId="{23AEF1AD-773B-4344-897C-64A38359E360}" type="presOf" srcId="{12D90619-64C6-4978-B4FF-8CD9507C41DC}" destId="{E1DEF4DE-5D15-4345-96DF-BDA13C46D2D0}" srcOrd="0" destOrd="0" presId="urn:microsoft.com/office/officeart/2008/layout/LinedList"/>
    <dgm:cxn modelId="{FCD466AF-88D0-4289-A0DC-A708F7F758EE}" srcId="{3E85378B-ACD3-4A4F-BA5B-85C2C130FF41}" destId="{9A90C129-B62B-4BF5-92CA-64A635533A67}" srcOrd="7" destOrd="0" parTransId="{3672D918-241C-4503-9375-4AB4163256AD}" sibTransId="{A1704795-8881-453C-811F-A6FD965B80AC}"/>
    <dgm:cxn modelId="{8676FEAF-3FCB-4528-AA8C-98BD18FBC2FA}" type="presOf" srcId="{445DDA3D-CC28-455F-AE7D-EDE71B92EAE8}" destId="{38A55A9B-BFE8-4B25-B482-8471C327F213}" srcOrd="0" destOrd="0" presId="urn:microsoft.com/office/officeart/2008/layout/LinedList"/>
    <dgm:cxn modelId="{9B61DCB7-F1EA-4990-8D55-90EB68EF97C3}" srcId="{3E85378B-ACD3-4A4F-BA5B-85C2C130FF41}" destId="{B1A71345-7809-4C27-B209-B22AA57253A2}" srcOrd="3" destOrd="0" parTransId="{564F35F4-E090-4DC2-8E02-B0771E549E35}" sibTransId="{DE392FC4-CEBC-403A-AD53-F61FFB76526E}"/>
    <dgm:cxn modelId="{41F13ABD-AA41-4D47-AE77-5F28ECE22D2D}" srcId="{3E85378B-ACD3-4A4F-BA5B-85C2C130FF41}" destId="{75ADA38F-1587-4939-BE4E-2E3CDE0344F5}" srcOrd="9" destOrd="0" parTransId="{E3A2388F-F476-463A-9EB5-48F287D17DF8}" sibTransId="{ABEDCBF7-9A0F-468E-9BBE-BB5BB20283E5}"/>
    <dgm:cxn modelId="{3B6602C0-6BAC-4616-B95E-7E500A06F978}" type="presOf" srcId="{9A90C129-B62B-4BF5-92CA-64A635533A67}" destId="{4BF95BE6-1920-4C06-87CD-126C78FCF421}" srcOrd="0" destOrd="0" presId="urn:microsoft.com/office/officeart/2008/layout/LinedList"/>
    <dgm:cxn modelId="{9D2106C1-D976-4612-BADB-6A8340AC0A59}" srcId="{3E85378B-ACD3-4A4F-BA5B-85C2C130FF41}" destId="{12D90619-64C6-4978-B4FF-8CD9507C41DC}" srcOrd="15" destOrd="0" parTransId="{6B7DBC02-4715-45C6-899F-476D4FEF81E8}" sibTransId="{8322BB44-0C02-4A16-AFBA-3005B2E78410}"/>
    <dgm:cxn modelId="{326E53C3-5696-43D5-979E-AD6694AB9796}" srcId="{3E85378B-ACD3-4A4F-BA5B-85C2C130FF41}" destId="{3E5A39D2-0141-4591-8F34-9AE44B275171}" srcOrd="21" destOrd="0" parTransId="{D0E63782-1EA5-4B77-B72D-771539052F46}" sibTransId="{8344B263-2A08-45B8-9E3B-EAFB714DC15A}"/>
    <dgm:cxn modelId="{D9C81FC7-4EE0-4C6D-A605-F80BE5BFE8EF}" srcId="{3E85378B-ACD3-4A4F-BA5B-85C2C130FF41}" destId="{A95317C8-457F-46D1-AE9D-5AE6882D8E04}" srcOrd="18" destOrd="0" parTransId="{57EB3DDA-90D7-4D04-A6A5-01BE679BE961}" sibTransId="{A8B8AEDC-3D80-412D-890A-62464815AA18}"/>
    <dgm:cxn modelId="{5E9991CD-3B95-43B7-97BC-4CD9AF36EDE6}" type="presOf" srcId="{75ADA38F-1587-4939-BE4E-2E3CDE0344F5}" destId="{63633AE9-37BA-444D-91C3-F0611863BF95}" srcOrd="0" destOrd="0" presId="urn:microsoft.com/office/officeart/2008/layout/LinedList"/>
    <dgm:cxn modelId="{8D1D95CE-9C06-436A-876A-29DDDEC60E52}" srcId="{3E85378B-ACD3-4A4F-BA5B-85C2C130FF41}" destId="{E817545F-F3B1-4B06-B797-ED3E7F648404}" srcOrd="5" destOrd="0" parTransId="{04A5B0D8-3BD9-4956-8F3B-98B4E8C6838F}" sibTransId="{701A0C32-3BE7-4363-83C4-630F31569180}"/>
    <dgm:cxn modelId="{CE902DD6-96EA-486E-B8C9-06EA9720B832}" type="presOf" srcId="{E817545F-F3B1-4B06-B797-ED3E7F648404}" destId="{D6DF17E9-AD2E-4791-850B-E1C3050C6398}" srcOrd="0" destOrd="0" presId="urn:microsoft.com/office/officeart/2008/layout/LinedList"/>
    <dgm:cxn modelId="{92BC7DE6-D1F6-4712-8A15-017C872987CE}" type="presOf" srcId="{AF39A4DC-9039-48D8-B1E2-D5A6C68A1580}" destId="{5980A016-F0D4-4E62-BF08-731C6A9D2203}" srcOrd="0" destOrd="0" presId="urn:microsoft.com/office/officeart/2008/layout/LinedList"/>
    <dgm:cxn modelId="{E96260F1-A0A8-4A03-B9A8-65A50EE40EB6}" type="presOf" srcId="{B6A7C8F2-769C-4CE0-B120-650FF0A1177B}" destId="{AEC10D63-6B2C-4B1A-878F-35345BB22464}" srcOrd="0" destOrd="0" presId="urn:microsoft.com/office/officeart/2008/layout/LinedList"/>
    <dgm:cxn modelId="{665F22FA-C394-4A27-99FD-39AEBB034B39}" srcId="{3E85378B-ACD3-4A4F-BA5B-85C2C130FF41}" destId="{DF30498F-41CF-4EF8-8D11-136F3FF492D9}" srcOrd="14" destOrd="0" parTransId="{80E1EDAE-6F9A-4F7A-8775-8DCB7C481CB0}" sibTransId="{09A5CEF5-641F-4478-8DDE-DFF258B2EC9A}"/>
    <dgm:cxn modelId="{B99865FC-9560-4360-970D-3BFA739E2051}" type="presOf" srcId="{47C383BC-553A-415F-ACCD-91071F896F8F}" destId="{A304E800-EC86-4A23-B724-84516E0C7798}" srcOrd="0" destOrd="0" presId="urn:microsoft.com/office/officeart/2008/layout/LinedList"/>
    <dgm:cxn modelId="{67F3AAFF-F747-42A8-8309-640853A42024}" type="presOf" srcId="{9A0560AC-7321-4F4E-8714-F979B7277F70}" destId="{962FECD3-72F3-4236-8618-0A3225600426}" srcOrd="0" destOrd="0" presId="urn:microsoft.com/office/officeart/2008/layout/LinedList"/>
    <dgm:cxn modelId="{AB028226-8D78-47D3-8EE2-71C681B65EFD}" type="presParOf" srcId="{066AF2E5-C957-4028-BE24-94DC7339869F}" destId="{BB1CCB27-19F7-4D7B-902F-5BFD6A83F8E2}" srcOrd="0" destOrd="0" presId="urn:microsoft.com/office/officeart/2008/layout/LinedList"/>
    <dgm:cxn modelId="{4EEB90B3-E253-4905-98D5-EB9209BC725A}" type="presParOf" srcId="{066AF2E5-C957-4028-BE24-94DC7339869F}" destId="{690328E4-159A-48D2-B804-5B9240CFBD26}" srcOrd="1" destOrd="0" presId="urn:microsoft.com/office/officeart/2008/layout/LinedList"/>
    <dgm:cxn modelId="{4F68F778-3DE2-4AB8-878F-0B4048835D20}" type="presParOf" srcId="{690328E4-159A-48D2-B804-5B9240CFBD26}" destId="{960572AA-EE1A-4E5F-B278-3958553F844D}" srcOrd="0" destOrd="0" presId="urn:microsoft.com/office/officeart/2008/layout/LinedList"/>
    <dgm:cxn modelId="{34A3D27A-57D2-4E34-8B15-8F3DCC30F635}" type="presParOf" srcId="{690328E4-159A-48D2-B804-5B9240CFBD26}" destId="{76570AD4-2145-465F-8959-AFB7A07AE3D7}" srcOrd="1" destOrd="0" presId="urn:microsoft.com/office/officeart/2008/layout/LinedList"/>
    <dgm:cxn modelId="{5B42B99E-8375-44A8-8E05-936306FF1441}" type="presParOf" srcId="{066AF2E5-C957-4028-BE24-94DC7339869F}" destId="{29A0F40C-8AA0-4F49-9403-D913FA535EAC}" srcOrd="2" destOrd="0" presId="urn:microsoft.com/office/officeart/2008/layout/LinedList"/>
    <dgm:cxn modelId="{90534328-F2A9-4D0F-A26F-91BCD2799753}" type="presParOf" srcId="{066AF2E5-C957-4028-BE24-94DC7339869F}" destId="{41622DA1-91F3-45F4-BB3E-55C91909840D}" srcOrd="3" destOrd="0" presId="urn:microsoft.com/office/officeart/2008/layout/LinedList"/>
    <dgm:cxn modelId="{7AEB6AC8-0E1E-4978-867D-2308A7B2EC8A}" type="presParOf" srcId="{41622DA1-91F3-45F4-BB3E-55C91909840D}" destId="{5980A016-F0D4-4E62-BF08-731C6A9D2203}" srcOrd="0" destOrd="0" presId="urn:microsoft.com/office/officeart/2008/layout/LinedList"/>
    <dgm:cxn modelId="{DDDA6DAB-CBFA-4CAA-8781-9E0F9C8FDB0B}" type="presParOf" srcId="{41622DA1-91F3-45F4-BB3E-55C91909840D}" destId="{922B1FF0-82E5-434B-AE30-73A6948FC46A}" srcOrd="1" destOrd="0" presId="urn:microsoft.com/office/officeart/2008/layout/LinedList"/>
    <dgm:cxn modelId="{6758D82F-5352-4FB6-B734-E60091BC89B4}" type="presParOf" srcId="{066AF2E5-C957-4028-BE24-94DC7339869F}" destId="{B279B51D-1441-415D-B369-A66AEB82CAD9}" srcOrd="4" destOrd="0" presId="urn:microsoft.com/office/officeart/2008/layout/LinedList"/>
    <dgm:cxn modelId="{B46FE277-7B4A-47E2-B7FB-A01BF8267ACA}" type="presParOf" srcId="{066AF2E5-C957-4028-BE24-94DC7339869F}" destId="{9FBD760D-716C-4CD8-AEE8-7379B06BC073}" srcOrd="5" destOrd="0" presId="urn:microsoft.com/office/officeart/2008/layout/LinedList"/>
    <dgm:cxn modelId="{2AC155E3-C5EF-46BF-BA76-64D70F9DFF32}" type="presParOf" srcId="{9FBD760D-716C-4CD8-AEE8-7379B06BC073}" destId="{8BE4486C-EC9B-4642-A367-61FC35585D46}" srcOrd="0" destOrd="0" presId="urn:microsoft.com/office/officeart/2008/layout/LinedList"/>
    <dgm:cxn modelId="{05913B5C-F6F6-43B4-ACDC-34219D277711}" type="presParOf" srcId="{9FBD760D-716C-4CD8-AEE8-7379B06BC073}" destId="{789CC4B8-6D64-412F-9223-2B380EE8102A}" srcOrd="1" destOrd="0" presId="urn:microsoft.com/office/officeart/2008/layout/LinedList"/>
    <dgm:cxn modelId="{FB079753-69C2-4097-B1EC-FA4503C8B6EF}" type="presParOf" srcId="{066AF2E5-C957-4028-BE24-94DC7339869F}" destId="{D0BCE3CB-3274-46E7-B813-D75271AD40FB}" srcOrd="6" destOrd="0" presId="urn:microsoft.com/office/officeart/2008/layout/LinedList"/>
    <dgm:cxn modelId="{7E6269D3-B9D6-4902-B608-D1192101BA5E}" type="presParOf" srcId="{066AF2E5-C957-4028-BE24-94DC7339869F}" destId="{AC9056B6-2CA2-4AAA-A7EA-B7663FA11BF9}" srcOrd="7" destOrd="0" presId="urn:microsoft.com/office/officeart/2008/layout/LinedList"/>
    <dgm:cxn modelId="{46ED1509-9B5B-43FC-8D8A-E99D37761CDB}" type="presParOf" srcId="{AC9056B6-2CA2-4AAA-A7EA-B7663FA11BF9}" destId="{F93F946F-23F3-474D-ADE3-3A877B8A700D}" srcOrd="0" destOrd="0" presId="urn:microsoft.com/office/officeart/2008/layout/LinedList"/>
    <dgm:cxn modelId="{C71B750C-462D-4141-B4C8-0E68CDEE7845}" type="presParOf" srcId="{AC9056B6-2CA2-4AAA-A7EA-B7663FA11BF9}" destId="{9EDB5AE6-EF05-4100-B751-6C4234183DD6}" srcOrd="1" destOrd="0" presId="urn:microsoft.com/office/officeart/2008/layout/LinedList"/>
    <dgm:cxn modelId="{974150CF-78C9-4ED4-9BBC-56D6BB13A15C}" type="presParOf" srcId="{066AF2E5-C957-4028-BE24-94DC7339869F}" destId="{89EDAC77-B96B-4F38-AFE3-E39256A9EAB9}" srcOrd="8" destOrd="0" presId="urn:microsoft.com/office/officeart/2008/layout/LinedList"/>
    <dgm:cxn modelId="{D432FABA-0AB7-4553-91F0-E2DCF05CA5A8}" type="presParOf" srcId="{066AF2E5-C957-4028-BE24-94DC7339869F}" destId="{A3862C69-9C27-4C27-B3E6-F133B1F7DA53}" srcOrd="9" destOrd="0" presId="urn:microsoft.com/office/officeart/2008/layout/LinedList"/>
    <dgm:cxn modelId="{BF8F5EED-85A8-458A-9362-9D5D32D89EE4}" type="presParOf" srcId="{A3862C69-9C27-4C27-B3E6-F133B1F7DA53}" destId="{A119C08D-3208-47C1-AA2F-DD451161CEA0}" srcOrd="0" destOrd="0" presId="urn:microsoft.com/office/officeart/2008/layout/LinedList"/>
    <dgm:cxn modelId="{F1D0D1D8-BF95-47F0-B46F-78D790307EE3}" type="presParOf" srcId="{A3862C69-9C27-4C27-B3E6-F133B1F7DA53}" destId="{BDFC06A6-F95D-4E8C-95DC-93E6C8EF3181}" srcOrd="1" destOrd="0" presId="urn:microsoft.com/office/officeart/2008/layout/LinedList"/>
    <dgm:cxn modelId="{CD3548AE-46CE-4ADE-8590-607FE68099A9}" type="presParOf" srcId="{066AF2E5-C957-4028-BE24-94DC7339869F}" destId="{F44DC9D9-1500-4B7F-AF5F-A8621D95B343}" srcOrd="10" destOrd="0" presId="urn:microsoft.com/office/officeart/2008/layout/LinedList"/>
    <dgm:cxn modelId="{4234B7FF-BAF5-4F6F-B787-75DF189A48A5}" type="presParOf" srcId="{066AF2E5-C957-4028-BE24-94DC7339869F}" destId="{56AE1B73-DF27-4255-9ECC-2F7ACAE1C77C}" srcOrd="11" destOrd="0" presId="urn:microsoft.com/office/officeart/2008/layout/LinedList"/>
    <dgm:cxn modelId="{5645C114-6F56-4306-A70A-2EE447A65A53}" type="presParOf" srcId="{56AE1B73-DF27-4255-9ECC-2F7ACAE1C77C}" destId="{D6DF17E9-AD2E-4791-850B-E1C3050C6398}" srcOrd="0" destOrd="0" presId="urn:microsoft.com/office/officeart/2008/layout/LinedList"/>
    <dgm:cxn modelId="{FEE75F4C-568A-4B46-AE5D-08D11A8650C0}" type="presParOf" srcId="{56AE1B73-DF27-4255-9ECC-2F7ACAE1C77C}" destId="{71913D86-6B2F-4026-9778-4BF5AA6BEFDC}" srcOrd="1" destOrd="0" presId="urn:microsoft.com/office/officeart/2008/layout/LinedList"/>
    <dgm:cxn modelId="{05C66321-3107-491A-B3C6-9818C94BFE65}" type="presParOf" srcId="{066AF2E5-C957-4028-BE24-94DC7339869F}" destId="{D119A879-CDF6-4717-9399-50D60BD9C205}" srcOrd="12" destOrd="0" presId="urn:microsoft.com/office/officeart/2008/layout/LinedList"/>
    <dgm:cxn modelId="{22D81F23-568B-40D1-8140-38D19A6B2DDB}" type="presParOf" srcId="{066AF2E5-C957-4028-BE24-94DC7339869F}" destId="{68146CCF-AA5A-4D88-90CF-270962A72A08}" srcOrd="13" destOrd="0" presId="urn:microsoft.com/office/officeart/2008/layout/LinedList"/>
    <dgm:cxn modelId="{843CBD66-A464-4F8C-B092-2D35506EB83D}" type="presParOf" srcId="{68146CCF-AA5A-4D88-90CF-270962A72A08}" destId="{16969B61-7122-4FF7-BA01-31C6715B66D0}" srcOrd="0" destOrd="0" presId="urn:microsoft.com/office/officeart/2008/layout/LinedList"/>
    <dgm:cxn modelId="{0679B600-C082-4858-A3B8-31F8C8EA7902}" type="presParOf" srcId="{68146CCF-AA5A-4D88-90CF-270962A72A08}" destId="{4428BF95-92AD-4A78-9CF0-446DBDB84028}" srcOrd="1" destOrd="0" presId="urn:microsoft.com/office/officeart/2008/layout/LinedList"/>
    <dgm:cxn modelId="{A9B9A4AB-03E6-4440-A0B3-99CD9F93E61A}" type="presParOf" srcId="{066AF2E5-C957-4028-BE24-94DC7339869F}" destId="{97ADF818-CB22-42D4-A3E9-A9290DBF1D65}" srcOrd="14" destOrd="0" presId="urn:microsoft.com/office/officeart/2008/layout/LinedList"/>
    <dgm:cxn modelId="{0B794426-9392-4A81-877B-935C8A4F7389}" type="presParOf" srcId="{066AF2E5-C957-4028-BE24-94DC7339869F}" destId="{3DDFDF5E-3F01-436E-B7ED-3316D706A20C}" srcOrd="15" destOrd="0" presId="urn:microsoft.com/office/officeart/2008/layout/LinedList"/>
    <dgm:cxn modelId="{70B843F4-11F3-48F0-8EBC-3FB8A662DAA1}" type="presParOf" srcId="{3DDFDF5E-3F01-436E-B7ED-3316D706A20C}" destId="{4BF95BE6-1920-4C06-87CD-126C78FCF421}" srcOrd="0" destOrd="0" presId="urn:microsoft.com/office/officeart/2008/layout/LinedList"/>
    <dgm:cxn modelId="{B34FF453-86FD-4ADB-AEB8-6A7025877E19}" type="presParOf" srcId="{3DDFDF5E-3F01-436E-B7ED-3316D706A20C}" destId="{619E0431-E3C6-4453-873F-B88879DFC5F6}" srcOrd="1" destOrd="0" presId="urn:microsoft.com/office/officeart/2008/layout/LinedList"/>
    <dgm:cxn modelId="{54A829B9-D52F-4A48-8D58-D97F75DCA9F1}" type="presParOf" srcId="{066AF2E5-C957-4028-BE24-94DC7339869F}" destId="{4388C591-4D92-42D5-952D-0AF85BC6C341}" srcOrd="16" destOrd="0" presId="urn:microsoft.com/office/officeart/2008/layout/LinedList"/>
    <dgm:cxn modelId="{D15669F2-F5CF-4710-9604-7E89364413E4}" type="presParOf" srcId="{066AF2E5-C957-4028-BE24-94DC7339869F}" destId="{3116889C-2CDA-46AB-940D-EFF0F17D1BF2}" srcOrd="17" destOrd="0" presId="urn:microsoft.com/office/officeart/2008/layout/LinedList"/>
    <dgm:cxn modelId="{DACE6D95-9BAC-4910-A0D9-CDBB32DF83F4}" type="presParOf" srcId="{3116889C-2CDA-46AB-940D-EFF0F17D1BF2}" destId="{AEC10D63-6B2C-4B1A-878F-35345BB22464}" srcOrd="0" destOrd="0" presId="urn:microsoft.com/office/officeart/2008/layout/LinedList"/>
    <dgm:cxn modelId="{8DCDD9C9-C344-44F4-A89F-5E0EE836A0CA}" type="presParOf" srcId="{3116889C-2CDA-46AB-940D-EFF0F17D1BF2}" destId="{9ED1D344-D726-464F-9FAC-0449AED81B5B}" srcOrd="1" destOrd="0" presId="urn:microsoft.com/office/officeart/2008/layout/LinedList"/>
    <dgm:cxn modelId="{E64E4641-8557-4E4F-9AFA-F1B18CE84236}" type="presParOf" srcId="{066AF2E5-C957-4028-BE24-94DC7339869F}" destId="{63AB7865-587F-4A39-82BA-5247D68181B2}" srcOrd="18" destOrd="0" presId="urn:microsoft.com/office/officeart/2008/layout/LinedList"/>
    <dgm:cxn modelId="{4152CAD3-FCF5-4C5A-A46C-921B0F2CA6F0}" type="presParOf" srcId="{066AF2E5-C957-4028-BE24-94DC7339869F}" destId="{13ADE303-EFC1-4621-9236-BE74082BBB85}" srcOrd="19" destOrd="0" presId="urn:microsoft.com/office/officeart/2008/layout/LinedList"/>
    <dgm:cxn modelId="{16D584C2-EA27-4547-B6DD-018128C5BE50}" type="presParOf" srcId="{13ADE303-EFC1-4621-9236-BE74082BBB85}" destId="{63633AE9-37BA-444D-91C3-F0611863BF95}" srcOrd="0" destOrd="0" presId="urn:microsoft.com/office/officeart/2008/layout/LinedList"/>
    <dgm:cxn modelId="{DAF49FD8-DEF5-42C2-8CC7-C8063A3BE225}" type="presParOf" srcId="{13ADE303-EFC1-4621-9236-BE74082BBB85}" destId="{56E6F10C-C92A-4BDD-9A02-A011E7D23A68}" srcOrd="1" destOrd="0" presId="urn:microsoft.com/office/officeart/2008/layout/LinedList"/>
    <dgm:cxn modelId="{F91A4403-25EC-4061-AB02-2B2219FDA0E0}" type="presParOf" srcId="{066AF2E5-C957-4028-BE24-94DC7339869F}" destId="{74271597-41C5-4398-BE14-68E5D054B7D9}" srcOrd="20" destOrd="0" presId="urn:microsoft.com/office/officeart/2008/layout/LinedList"/>
    <dgm:cxn modelId="{A776BE00-525A-4097-9193-025E9A3C82DD}" type="presParOf" srcId="{066AF2E5-C957-4028-BE24-94DC7339869F}" destId="{450632EB-278E-428C-94D2-E7F9EE8E3F7C}" srcOrd="21" destOrd="0" presId="urn:microsoft.com/office/officeart/2008/layout/LinedList"/>
    <dgm:cxn modelId="{7669C69D-95A4-4505-9AA1-C4EAD253A57F}" type="presParOf" srcId="{450632EB-278E-428C-94D2-E7F9EE8E3F7C}" destId="{DE9DFC6F-951F-4829-BFBD-E6ACCC1FD371}" srcOrd="0" destOrd="0" presId="urn:microsoft.com/office/officeart/2008/layout/LinedList"/>
    <dgm:cxn modelId="{F3BA323F-97CF-43A4-BE21-4104640FDB89}" type="presParOf" srcId="{450632EB-278E-428C-94D2-E7F9EE8E3F7C}" destId="{EC6E3D05-E12B-4980-BEB9-5E2C4E12C625}" srcOrd="1" destOrd="0" presId="urn:microsoft.com/office/officeart/2008/layout/LinedList"/>
    <dgm:cxn modelId="{A2B62BF6-FF4E-4F4B-8DB9-35C1B98A672D}" type="presParOf" srcId="{066AF2E5-C957-4028-BE24-94DC7339869F}" destId="{68796DCA-70BB-4406-B915-811FB3009384}" srcOrd="22" destOrd="0" presId="urn:microsoft.com/office/officeart/2008/layout/LinedList"/>
    <dgm:cxn modelId="{54BF1F0B-7183-44A5-98EE-253A3F5CE853}" type="presParOf" srcId="{066AF2E5-C957-4028-BE24-94DC7339869F}" destId="{B7624224-23A0-4F2A-80D4-324D97661F66}" srcOrd="23" destOrd="0" presId="urn:microsoft.com/office/officeart/2008/layout/LinedList"/>
    <dgm:cxn modelId="{C1CF016A-FB10-4ACE-A3C6-5242A75D3EC2}" type="presParOf" srcId="{B7624224-23A0-4F2A-80D4-324D97661F66}" destId="{962FECD3-72F3-4236-8618-0A3225600426}" srcOrd="0" destOrd="0" presId="urn:microsoft.com/office/officeart/2008/layout/LinedList"/>
    <dgm:cxn modelId="{C52AE9F5-39A6-4BF5-AF0C-978CAACC29DB}" type="presParOf" srcId="{B7624224-23A0-4F2A-80D4-324D97661F66}" destId="{06A9DAFA-7017-4C28-B614-1C6C69EF0370}" srcOrd="1" destOrd="0" presId="urn:microsoft.com/office/officeart/2008/layout/LinedList"/>
    <dgm:cxn modelId="{B1CD205C-CE29-40AA-A8FA-062798C9AFE1}" type="presParOf" srcId="{066AF2E5-C957-4028-BE24-94DC7339869F}" destId="{6264507B-E238-4E1A-A8D0-4E19BE8A9ECA}" srcOrd="24" destOrd="0" presId="urn:microsoft.com/office/officeart/2008/layout/LinedList"/>
    <dgm:cxn modelId="{A4DCE2C1-1482-4883-AA73-A6ADD4CB4524}" type="presParOf" srcId="{066AF2E5-C957-4028-BE24-94DC7339869F}" destId="{3B262520-92B5-4024-A5D2-0C815C9DC04B}" srcOrd="25" destOrd="0" presId="urn:microsoft.com/office/officeart/2008/layout/LinedList"/>
    <dgm:cxn modelId="{39AED944-5BD7-4356-8BB2-AB2446042883}" type="presParOf" srcId="{3B262520-92B5-4024-A5D2-0C815C9DC04B}" destId="{D8C91D87-2B77-4300-B628-1A413C204827}" srcOrd="0" destOrd="0" presId="urn:microsoft.com/office/officeart/2008/layout/LinedList"/>
    <dgm:cxn modelId="{D7652E19-BAFE-49AB-A2DF-D1029DDA7D9E}" type="presParOf" srcId="{3B262520-92B5-4024-A5D2-0C815C9DC04B}" destId="{9F4B64AE-6AE5-49B4-B153-83BA813D329F}" srcOrd="1" destOrd="0" presId="urn:microsoft.com/office/officeart/2008/layout/LinedList"/>
    <dgm:cxn modelId="{6BE286B3-974B-4158-8798-79F472E037DE}" type="presParOf" srcId="{066AF2E5-C957-4028-BE24-94DC7339869F}" destId="{8225EDD2-8258-4FD8-AD8D-A1EFEAC45919}" srcOrd="26" destOrd="0" presId="urn:microsoft.com/office/officeart/2008/layout/LinedList"/>
    <dgm:cxn modelId="{A7472F55-7F4B-42C8-928B-FB3F165110FD}" type="presParOf" srcId="{066AF2E5-C957-4028-BE24-94DC7339869F}" destId="{087F8BFD-1A1E-4E82-B6EB-66145BB3AF5A}" srcOrd="27" destOrd="0" presId="urn:microsoft.com/office/officeart/2008/layout/LinedList"/>
    <dgm:cxn modelId="{C0AC29D6-CBD0-4448-9CA8-CB3C5A35FE8E}" type="presParOf" srcId="{087F8BFD-1A1E-4E82-B6EB-66145BB3AF5A}" destId="{38A55A9B-BFE8-4B25-B482-8471C327F213}" srcOrd="0" destOrd="0" presId="urn:microsoft.com/office/officeart/2008/layout/LinedList"/>
    <dgm:cxn modelId="{FAFCC631-09BE-4236-A528-97A6AE8C2065}" type="presParOf" srcId="{087F8BFD-1A1E-4E82-B6EB-66145BB3AF5A}" destId="{86A401C4-2DD5-4D68-B089-E1B62B431489}" srcOrd="1" destOrd="0" presId="urn:microsoft.com/office/officeart/2008/layout/LinedList"/>
    <dgm:cxn modelId="{D2D9B3B8-EC79-4FAD-B0F9-38493A337944}" type="presParOf" srcId="{066AF2E5-C957-4028-BE24-94DC7339869F}" destId="{2F49722A-6A31-4783-B903-41C18C4B985E}" srcOrd="28" destOrd="0" presId="urn:microsoft.com/office/officeart/2008/layout/LinedList"/>
    <dgm:cxn modelId="{20B87B7F-7CBB-4760-A0CA-A5D226E0D13F}" type="presParOf" srcId="{066AF2E5-C957-4028-BE24-94DC7339869F}" destId="{E323970B-54C6-47EB-90E3-5ACA84075A63}" srcOrd="29" destOrd="0" presId="urn:microsoft.com/office/officeart/2008/layout/LinedList"/>
    <dgm:cxn modelId="{5FB78340-5C27-401D-B3E0-1FE05D241B85}" type="presParOf" srcId="{E323970B-54C6-47EB-90E3-5ACA84075A63}" destId="{0F6704B9-B951-4805-840F-E8644F65F9E6}" srcOrd="0" destOrd="0" presId="urn:microsoft.com/office/officeart/2008/layout/LinedList"/>
    <dgm:cxn modelId="{36515F9C-C1BF-466D-9AB9-A872710E35A4}" type="presParOf" srcId="{E323970B-54C6-47EB-90E3-5ACA84075A63}" destId="{A4A269AC-30DE-453A-AA37-EEF942BE7F3F}" srcOrd="1" destOrd="0" presId="urn:microsoft.com/office/officeart/2008/layout/LinedList"/>
    <dgm:cxn modelId="{38F1D7F3-A0E1-4D65-A054-0AED2C08D81B}" type="presParOf" srcId="{066AF2E5-C957-4028-BE24-94DC7339869F}" destId="{1B7B6436-61E1-442A-AB12-D581841B1D9A}" srcOrd="30" destOrd="0" presId="urn:microsoft.com/office/officeart/2008/layout/LinedList"/>
    <dgm:cxn modelId="{D1B3C23D-3BE8-4727-95A1-6CCB0ABA166A}" type="presParOf" srcId="{066AF2E5-C957-4028-BE24-94DC7339869F}" destId="{2C1FE3E3-6BF9-421C-B0A6-D0498C136403}" srcOrd="31" destOrd="0" presId="urn:microsoft.com/office/officeart/2008/layout/LinedList"/>
    <dgm:cxn modelId="{BF74F330-B6BF-4D9D-8327-4437167352A2}" type="presParOf" srcId="{2C1FE3E3-6BF9-421C-B0A6-D0498C136403}" destId="{E1DEF4DE-5D15-4345-96DF-BDA13C46D2D0}" srcOrd="0" destOrd="0" presId="urn:microsoft.com/office/officeart/2008/layout/LinedList"/>
    <dgm:cxn modelId="{C4EF8FF3-711E-4AE4-B5D9-C8331BD61A1A}" type="presParOf" srcId="{2C1FE3E3-6BF9-421C-B0A6-D0498C136403}" destId="{1DC4E587-D57A-43F8-8336-EFBACC663553}" srcOrd="1" destOrd="0" presId="urn:microsoft.com/office/officeart/2008/layout/LinedList"/>
    <dgm:cxn modelId="{10DCA6E1-605E-4949-B6CA-28226DA8473F}" type="presParOf" srcId="{066AF2E5-C957-4028-BE24-94DC7339869F}" destId="{63B4A221-4A60-4B88-8C97-8B18216651B5}" srcOrd="32" destOrd="0" presId="urn:microsoft.com/office/officeart/2008/layout/LinedList"/>
    <dgm:cxn modelId="{791A4C6C-2F82-42D4-98AE-C0E0FC42EC7F}" type="presParOf" srcId="{066AF2E5-C957-4028-BE24-94DC7339869F}" destId="{A0108BFD-5BDE-4BD9-8569-D3081E160379}" srcOrd="33" destOrd="0" presId="urn:microsoft.com/office/officeart/2008/layout/LinedList"/>
    <dgm:cxn modelId="{4743C3F5-DE89-45B9-9246-A6D2A216AB17}" type="presParOf" srcId="{A0108BFD-5BDE-4BD9-8569-D3081E160379}" destId="{9F9C6BD7-D23D-4697-919D-AEE16242A5C6}" srcOrd="0" destOrd="0" presId="urn:microsoft.com/office/officeart/2008/layout/LinedList"/>
    <dgm:cxn modelId="{14C6EFB1-4625-4C88-8056-F3FF0C3A9835}" type="presParOf" srcId="{A0108BFD-5BDE-4BD9-8569-D3081E160379}" destId="{1946E9C7-2A37-4A81-829E-33200B12B0FC}" srcOrd="1" destOrd="0" presId="urn:microsoft.com/office/officeart/2008/layout/LinedList"/>
    <dgm:cxn modelId="{8938AC5B-413F-4FC1-BA29-8AC1259FE090}" type="presParOf" srcId="{066AF2E5-C957-4028-BE24-94DC7339869F}" destId="{3284254D-05AD-4578-8B16-8EEB296D2B5C}" srcOrd="34" destOrd="0" presId="urn:microsoft.com/office/officeart/2008/layout/LinedList"/>
    <dgm:cxn modelId="{23A10885-532D-497E-A2BC-E38968272CDA}" type="presParOf" srcId="{066AF2E5-C957-4028-BE24-94DC7339869F}" destId="{FC6133CA-25AE-4998-8D6C-185D195E2749}" srcOrd="35" destOrd="0" presId="urn:microsoft.com/office/officeart/2008/layout/LinedList"/>
    <dgm:cxn modelId="{951B8D50-0541-4389-93BE-5090750E5194}" type="presParOf" srcId="{FC6133CA-25AE-4998-8D6C-185D195E2749}" destId="{B345D060-BDBE-430E-B4F0-C8ABD75E14B1}" srcOrd="0" destOrd="0" presId="urn:microsoft.com/office/officeart/2008/layout/LinedList"/>
    <dgm:cxn modelId="{4B3204C0-F3A0-4DAC-BC00-1565E219D8CD}" type="presParOf" srcId="{FC6133CA-25AE-4998-8D6C-185D195E2749}" destId="{5050CB7A-D4AD-4DD5-BE0D-59783B1C0B36}" srcOrd="1" destOrd="0" presId="urn:microsoft.com/office/officeart/2008/layout/LinedList"/>
    <dgm:cxn modelId="{9745A1CB-0946-42DC-A861-B9BDA269FCEB}" type="presParOf" srcId="{066AF2E5-C957-4028-BE24-94DC7339869F}" destId="{3A52E79D-D530-4C9F-9ED0-90C57F0B6FAF}" srcOrd="36" destOrd="0" presId="urn:microsoft.com/office/officeart/2008/layout/LinedList"/>
    <dgm:cxn modelId="{A8FFB1A2-ED14-49B1-8353-FA0FF99375F7}" type="presParOf" srcId="{066AF2E5-C957-4028-BE24-94DC7339869F}" destId="{7ACEA149-ACAB-4B33-9E60-6DC9D867E823}" srcOrd="37" destOrd="0" presId="urn:microsoft.com/office/officeart/2008/layout/LinedList"/>
    <dgm:cxn modelId="{7AB4F12E-5A79-4295-B986-CF61A018CCC8}" type="presParOf" srcId="{7ACEA149-ACAB-4B33-9E60-6DC9D867E823}" destId="{8C89152B-3DFE-4B1C-87DE-84EC90BB458F}" srcOrd="0" destOrd="0" presId="urn:microsoft.com/office/officeart/2008/layout/LinedList"/>
    <dgm:cxn modelId="{10B3D9B7-5A4C-4BB0-8577-BC70BBFE729E}" type="presParOf" srcId="{7ACEA149-ACAB-4B33-9E60-6DC9D867E823}" destId="{57F442BC-7B20-417A-B7AA-B7B57801E390}" srcOrd="1" destOrd="0" presId="urn:microsoft.com/office/officeart/2008/layout/LinedList"/>
    <dgm:cxn modelId="{FA6897C7-AC53-4B0D-B3A2-BA01CDE26A6E}" type="presParOf" srcId="{066AF2E5-C957-4028-BE24-94DC7339869F}" destId="{E3ADCFD5-55F6-42AC-9A88-91B364C5E22E}" srcOrd="38" destOrd="0" presId="urn:microsoft.com/office/officeart/2008/layout/LinedList"/>
    <dgm:cxn modelId="{6503C092-9C82-4435-B137-E7F1E6723FFF}" type="presParOf" srcId="{066AF2E5-C957-4028-BE24-94DC7339869F}" destId="{965585A0-C1AC-4930-9E90-2D83C89EA65B}" srcOrd="39" destOrd="0" presId="urn:microsoft.com/office/officeart/2008/layout/LinedList"/>
    <dgm:cxn modelId="{A2945448-7C1D-43F9-94D0-420A88AFA18A}" type="presParOf" srcId="{965585A0-C1AC-4930-9E90-2D83C89EA65B}" destId="{A304E800-EC86-4A23-B724-84516E0C7798}" srcOrd="0" destOrd="0" presId="urn:microsoft.com/office/officeart/2008/layout/LinedList"/>
    <dgm:cxn modelId="{2BCB8120-E93B-4F98-83C2-23EC677B4CF0}" type="presParOf" srcId="{965585A0-C1AC-4930-9E90-2D83C89EA65B}" destId="{7B10F473-A2B7-4E0A-B846-250FE9511334}" srcOrd="1" destOrd="0" presId="urn:microsoft.com/office/officeart/2008/layout/LinedList"/>
    <dgm:cxn modelId="{8FEDA5AE-73DA-4C4C-ACFA-A3A568D74C03}" type="presParOf" srcId="{066AF2E5-C957-4028-BE24-94DC7339869F}" destId="{B25F8D8D-A0EF-4E99-B35D-E9B0E84F8B07}" srcOrd="40" destOrd="0" presId="urn:microsoft.com/office/officeart/2008/layout/LinedList"/>
    <dgm:cxn modelId="{F5ECA254-798B-4FDA-8776-304778C4005C}" type="presParOf" srcId="{066AF2E5-C957-4028-BE24-94DC7339869F}" destId="{159BF8A1-2C48-4C20-898C-EA59D26F47C5}" srcOrd="41" destOrd="0" presId="urn:microsoft.com/office/officeart/2008/layout/LinedList"/>
    <dgm:cxn modelId="{8597CD0E-1657-4E24-9677-519935C6DCBA}" type="presParOf" srcId="{159BF8A1-2C48-4C20-898C-EA59D26F47C5}" destId="{6002E31F-D42A-4BA7-92DB-23D54E6D8CCA}" srcOrd="0" destOrd="0" presId="urn:microsoft.com/office/officeart/2008/layout/LinedList"/>
    <dgm:cxn modelId="{9D345199-D09C-461B-930E-A89C328751CF}" type="presParOf" srcId="{159BF8A1-2C48-4C20-898C-EA59D26F47C5}" destId="{62FAB2AB-F456-4556-9BEB-4BC3D16978C1}" srcOrd="1" destOrd="0" presId="urn:microsoft.com/office/officeart/2008/layout/LinedList"/>
    <dgm:cxn modelId="{C73ED602-7EDB-41F9-A980-D8068B74CD81}" type="presParOf" srcId="{066AF2E5-C957-4028-BE24-94DC7339869F}" destId="{0106BDC0-0FC8-4A34-816A-6B2C56F05E70}" srcOrd="42" destOrd="0" presId="urn:microsoft.com/office/officeart/2008/layout/LinedList"/>
    <dgm:cxn modelId="{FE6980DD-FDB2-4C1B-994F-CFDCAD1650CD}" type="presParOf" srcId="{066AF2E5-C957-4028-BE24-94DC7339869F}" destId="{5D948ED7-813E-4136-897A-5A97DC180686}" srcOrd="43" destOrd="0" presId="urn:microsoft.com/office/officeart/2008/layout/LinedList"/>
    <dgm:cxn modelId="{88B0A069-5198-4812-BDD9-920A7925168D}" type="presParOf" srcId="{5D948ED7-813E-4136-897A-5A97DC180686}" destId="{E7CB6D38-39E0-4747-A625-D43A11029BCB}" srcOrd="0" destOrd="0" presId="urn:microsoft.com/office/officeart/2008/layout/LinedList"/>
    <dgm:cxn modelId="{CE2FFB44-E5C1-43F2-A73A-9153795A5C86}" type="presParOf" srcId="{5D948ED7-813E-4136-897A-5A97DC180686}" destId="{6E21BF48-2D50-4CC1-BF92-BBCBD9C9C46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CCB27-19F7-4D7B-902F-5BFD6A83F8E2}">
      <dsp:nvSpPr>
        <dsp:cNvPr id="0" name=""/>
        <dsp:cNvSpPr/>
      </dsp:nvSpPr>
      <dsp:spPr>
        <a:xfrm>
          <a:off x="0" y="1848"/>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0572AA-EE1A-4E5F-B278-3958553F844D}">
      <dsp:nvSpPr>
        <dsp:cNvPr id="0" name=""/>
        <dsp:cNvSpPr/>
      </dsp:nvSpPr>
      <dsp:spPr>
        <a:xfrm>
          <a:off x="0" y="1848"/>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1. Blog Page – Why Every Brand Needs a Content Calendar</a:t>
          </a:r>
          <a:endParaRPr lang="en-US" sz="800" kern="1200"/>
        </a:p>
      </dsp:txBody>
      <dsp:txXfrm>
        <a:off x="0" y="1848"/>
        <a:ext cx="8436769" cy="171907"/>
      </dsp:txXfrm>
    </dsp:sp>
    <dsp:sp modelId="{29A0F40C-8AA0-4F49-9403-D913FA535EAC}">
      <dsp:nvSpPr>
        <dsp:cNvPr id="0" name=""/>
        <dsp:cNvSpPr/>
      </dsp:nvSpPr>
      <dsp:spPr>
        <a:xfrm>
          <a:off x="0" y="173755"/>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80A016-F0D4-4E62-BF08-731C6A9D2203}">
      <dsp:nvSpPr>
        <dsp:cNvPr id="0" name=""/>
        <dsp:cNvSpPr/>
      </dsp:nvSpPr>
      <dsp:spPr>
        <a:xfrm>
          <a:off x="0" y="173755"/>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Header</a:t>
          </a:r>
          <a:r>
            <a:rPr lang="en-US" sz="800" b="0" i="0" kern="1200"/>
            <a:t>: Title, intro, image</a:t>
          </a:r>
          <a:endParaRPr lang="en-US" sz="800" kern="1200"/>
        </a:p>
      </dsp:txBody>
      <dsp:txXfrm>
        <a:off x="0" y="173755"/>
        <a:ext cx="8436769" cy="171907"/>
      </dsp:txXfrm>
    </dsp:sp>
    <dsp:sp modelId="{B279B51D-1441-415D-B369-A66AEB82CAD9}">
      <dsp:nvSpPr>
        <dsp:cNvPr id="0" name=""/>
        <dsp:cNvSpPr/>
      </dsp:nvSpPr>
      <dsp:spPr>
        <a:xfrm>
          <a:off x="0" y="345662"/>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E4486C-EC9B-4642-A367-61FC35585D46}">
      <dsp:nvSpPr>
        <dsp:cNvPr id="0" name=""/>
        <dsp:cNvSpPr/>
      </dsp:nvSpPr>
      <dsp:spPr>
        <a:xfrm>
          <a:off x="0" y="345662"/>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Intro</a:t>
          </a:r>
          <a:r>
            <a:rPr lang="en-US" sz="800" b="0" i="0" kern="1200"/>
            <a:t>: What is a content calendar &amp; why it matters</a:t>
          </a:r>
          <a:endParaRPr lang="en-US" sz="800" kern="1200"/>
        </a:p>
      </dsp:txBody>
      <dsp:txXfrm>
        <a:off x="0" y="345662"/>
        <a:ext cx="8436769" cy="171907"/>
      </dsp:txXfrm>
    </dsp:sp>
    <dsp:sp modelId="{D0BCE3CB-3274-46E7-B813-D75271AD40FB}">
      <dsp:nvSpPr>
        <dsp:cNvPr id="0" name=""/>
        <dsp:cNvSpPr/>
      </dsp:nvSpPr>
      <dsp:spPr>
        <a:xfrm>
          <a:off x="0" y="517569"/>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3F946F-23F3-474D-ADE3-3A877B8A700D}">
      <dsp:nvSpPr>
        <dsp:cNvPr id="0" name=""/>
        <dsp:cNvSpPr/>
      </dsp:nvSpPr>
      <dsp:spPr>
        <a:xfrm>
          <a:off x="0" y="517569"/>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Body</a:t>
          </a:r>
          <a:r>
            <a:rPr lang="en-US" sz="800" b="0" i="0" kern="1200"/>
            <a:t>: Benefits → Problems without it → Steps to create one</a:t>
          </a:r>
          <a:endParaRPr lang="en-US" sz="800" kern="1200"/>
        </a:p>
      </dsp:txBody>
      <dsp:txXfrm>
        <a:off x="0" y="517569"/>
        <a:ext cx="8436769" cy="171907"/>
      </dsp:txXfrm>
    </dsp:sp>
    <dsp:sp modelId="{89EDAC77-B96B-4F38-AFE3-E39256A9EAB9}">
      <dsp:nvSpPr>
        <dsp:cNvPr id="0" name=""/>
        <dsp:cNvSpPr/>
      </dsp:nvSpPr>
      <dsp:spPr>
        <a:xfrm>
          <a:off x="0" y="689476"/>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19C08D-3208-47C1-AA2F-DD451161CEA0}">
      <dsp:nvSpPr>
        <dsp:cNvPr id="0" name=""/>
        <dsp:cNvSpPr/>
      </dsp:nvSpPr>
      <dsp:spPr>
        <a:xfrm>
          <a:off x="0" y="689476"/>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Flinkit’s Role</a:t>
          </a:r>
          <a:r>
            <a:rPr lang="en-US" sz="800" b="0" i="0" kern="1200"/>
            <a:t>: Tool features &amp; screenshot</a:t>
          </a:r>
          <a:endParaRPr lang="en-US" sz="800" kern="1200"/>
        </a:p>
      </dsp:txBody>
      <dsp:txXfrm>
        <a:off x="0" y="689476"/>
        <a:ext cx="8436769" cy="171907"/>
      </dsp:txXfrm>
    </dsp:sp>
    <dsp:sp modelId="{F44DC9D9-1500-4B7F-AF5F-A8621D95B343}">
      <dsp:nvSpPr>
        <dsp:cNvPr id="0" name=""/>
        <dsp:cNvSpPr/>
      </dsp:nvSpPr>
      <dsp:spPr>
        <a:xfrm>
          <a:off x="0" y="861383"/>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DF17E9-AD2E-4791-850B-E1C3050C6398}">
      <dsp:nvSpPr>
        <dsp:cNvPr id="0" name=""/>
        <dsp:cNvSpPr/>
      </dsp:nvSpPr>
      <dsp:spPr>
        <a:xfrm>
          <a:off x="0" y="861383"/>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Conclusion</a:t>
          </a:r>
          <a:r>
            <a:rPr lang="en-US" sz="800" b="0" i="0" kern="1200"/>
            <a:t>: Recap + CTA</a:t>
          </a:r>
          <a:endParaRPr lang="en-US" sz="800" kern="1200"/>
        </a:p>
      </dsp:txBody>
      <dsp:txXfrm>
        <a:off x="0" y="861383"/>
        <a:ext cx="8436769" cy="171907"/>
      </dsp:txXfrm>
    </dsp:sp>
    <dsp:sp modelId="{D119A879-CDF6-4717-9399-50D60BD9C205}">
      <dsp:nvSpPr>
        <dsp:cNvPr id="0" name=""/>
        <dsp:cNvSpPr/>
      </dsp:nvSpPr>
      <dsp:spPr>
        <a:xfrm>
          <a:off x="0" y="1033290"/>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969B61-7122-4FF7-BA01-31C6715B66D0}">
      <dsp:nvSpPr>
        <dsp:cNvPr id="0" name=""/>
        <dsp:cNvSpPr/>
      </dsp:nvSpPr>
      <dsp:spPr>
        <a:xfrm>
          <a:off x="0" y="1033290"/>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endParaRPr lang="en-US" sz="800" kern="1200"/>
        </a:p>
      </dsp:txBody>
      <dsp:txXfrm>
        <a:off x="0" y="1033290"/>
        <a:ext cx="8436769" cy="171907"/>
      </dsp:txXfrm>
    </dsp:sp>
    <dsp:sp modelId="{97ADF818-CB22-42D4-A3E9-A9290DBF1D65}">
      <dsp:nvSpPr>
        <dsp:cNvPr id="0" name=""/>
        <dsp:cNvSpPr/>
      </dsp:nvSpPr>
      <dsp:spPr>
        <a:xfrm>
          <a:off x="0" y="1205197"/>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F95BE6-1920-4C06-87CD-126C78FCF421}">
      <dsp:nvSpPr>
        <dsp:cNvPr id="0" name=""/>
        <dsp:cNvSpPr/>
      </dsp:nvSpPr>
      <dsp:spPr>
        <a:xfrm>
          <a:off x="0" y="1205197"/>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2. Product Page – Content Calendar Tool</a:t>
          </a:r>
          <a:endParaRPr lang="en-US" sz="800" kern="1200"/>
        </a:p>
      </dsp:txBody>
      <dsp:txXfrm>
        <a:off x="0" y="1205197"/>
        <a:ext cx="8436769" cy="171907"/>
      </dsp:txXfrm>
    </dsp:sp>
    <dsp:sp modelId="{4388C591-4D92-42D5-952D-0AF85BC6C341}">
      <dsp:nvSpPr>
        <dsp:cNvPr id="0" name=""/>
        <dsp:cNvSpPr/>
      </dsp:nvSpPr>
      <dsp:spPr>
        <a:xfrm>
          <a:off x="0" y="1377104"/>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C10D63-6B2C-4B1A-878F-35345BB22464}">
      <dsp:nvSpPr>
        <dsp:cNvPr id="0" name=""/>
        <dsp:cNvSpPr/>
      </dsp:nvSpPr>
      <dsp:spPr>
        <a:xfrm>
          <a:off x="0" y="1377104"/>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Hero</a:t>
          </a:r>
          <a:r>
            <a:rPr lang="en-US" sz="800" b="0" i="0" kern="1200"/>
            <a:t>: Product name, tagline, CTA</a:t>
          </a:r>
          <a:endParaRPr lang="en-US" sz="800" kern="1200"/>
        </a:p>
      </dsp:txBody>
      <dsp:txXfrm>
        <a:off x="0" y="1377104"/>
        <a:ext cx="8436769" cy="171907"/>
      </dsp:txXfrm>
    </dsp:sp>
    <dsp:sp modelId="{63AB7865-587F-4A39-82BA-5247D68181B2}">
      <dsp:nvSpPr>
        <dsp:cNvPr id="0" name=""/>
        <dsp:cNvSpPr/>
      </dsp:nvSpPr>
      <dsp:spPr>
        <a:xfrm>
          <a:off x="0" y="1549011"/>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633AE9-37BA-444D-91C3-F0611863BF95}">
      <dsp:nvSpPr>
        <dsp:cNvPr id="0" name=""/>
        <dsp:cNvSpPr/>
      </dsp:nvSpPr>
      <dsp:spPr>
        <a:xfrm>
          <a:off x="0" y="1549011"/>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Features</a:t>
          </a:r>
          <a:r>
            <a:rPr lang="en-US" sz="800" b="0" i="0" kern="1200"/>
            <a:t>: Drag &amp; drop, multi-platform, collaboration, AI-suggestions</a:t>
          </a:r>
          <a:endParaRPr lang="en-US" sz="800" kern="1200"/>
        </a:p>
      </dsp:txBody>
      <dsp:txXfrm>
        <a:off x="0" y="1549011"/>
        <a:ext cx="8436769" cy="171907"/>
      </dsp:txXfrm>
    </dsp:sp>
    <dsp:sp modelId="{74271597-41C5-4398-BE14-68E5D054B7D9}">
      <dsp:nvSpPr>
        <dsp:cNvPr id="0" name=""/>
        <dsp:cNvSpPr/>
      </dsp:nvSpPr>
      <dsp:spPr>
        <a:xfrm>
          <a:off x="0" y="1720918"/>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9DFC6F-951F-4829-BFBD-E6ACCC1FD371}">
      <dsp:nvSpPr>
        <dsp:cNvPr id="0" name=""/>
        <dsp:cNvSpPr/>
      </dsp:nvSpPr>
      <dsp:spPr>
        <a:xfrm>
          <a:off x="0" y="1720918"/>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Benefits</a:t>
          </a:r>
          <a:r>
            <a:rPr lang="en-US" sz="800" b="0" i="0" kern="1200"/>
            <a:t>: Save time, brand consistency, productivity</a:t>
          </a:r>
          <a:endParaRPr lang="en-US" sz="800" kern="1200"/>
        </a:p>
      </dsp:txBody>
      <dsp:txXfrm>
        <a:off x="0" y="1720918"/>
        <a:ext cx="8436769" cy="171907"/>
      </dsp:txXfrm>
    </dsp:sp>
    <dsp:sp modelId="{68796DCA-70BB-4406-B915-811FB3009384}">
      <dsp:nvSpPr>
        <dsp:cNvPr id="0" name=""/>
        <dsp:cNvSpPr/>
      </dsp:nvSpPr>
      <dsp:spPr>
        <a:xfrm>
          <a:off x="0" y="1892826"/>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2FECD3-72F3-4236-8618-0A3225600426}">
      <dsp:nvSpPr>
        <dsp:cNvPr id="0" name=""/>
        <dsp:cNvSpPr/>
      </dsp:nvSpPr>
      <dsp:spPr>
        <a:xfrm>
          <a:off x="0" y="1892826"/>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Visuals</a:t>
          </a:r>
          <a:r>
            <a:rPr lang="en-US" sz="800" b="0" i="0" kern="1200"/>
            <a:t>: Demo / screenshots</a:t>
          </a:r>
          <a:endParaRPr lang="en-US" sz="800" kern="1200"/>
        </a:p>
      </dsp:txBody>
      <dsp:txXfrm>
        <a:off x="0" y="1892826"/>
        <a:ext cx="8436769" cy="171907"/>
      </dsp:txXfrm>
    </dsp:sp>
    <dsp:sp modelId="{6264507B-E238-4E1A-A8D0-4E19BE8A9ECA}">
      <dsp:nvSpPr>
        <dsp:cNvPr id="0" name=""/>
        <dsp:cNvSpPr/>
      </dsp:nvSpPr>
      <dsp:spPr>
        <a:xfrm>
          <a:off x="0" y="2064733"/>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C91D87-2B77-4300-B628-1A413C204827}">
      <dsp:nvSpPr>
        <dsp:cNvPr id="0" name=""/>
        <dsp:cNvSpPr/>
      </dsp:nvSpPr>
      <dsp:spPr>
        <a:xfrm>
          <a:off x="0" y="2064733"/>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Social Proof</a:t>
          </a:r>
          <a:r>
            <a:rPr lang="en-US" sz="800" b="0" i="0" kern="1200"/>
            <a:t>: Testimonials / case study</a:t>
          </a:r>
          <a:endParaRPr lang="en-US" sz="800" kern="1200"/>
        </a:p>
      </dsp:txBody>
      <dsp:txXfrm>
        <a:off x="0" y="2064733"/>
        <a:ext cx="8436769" cy="171907"/>
      </dsp:txXfrm>
    </dsp:sp>
    <dsp:sp modelId="{8225EDD2-8258-4FD8-AD8D-A1EFEAC45919}">
      <dsp:nvSpPr>
        <dsp:cNvPr id="0" name=""/>
        <dsp:cNvSpPr/>
      </dsp:nvSpPr>
      <dsp:spPr>
        <a:xfrm>
          <a:off x="0" y="2236640"/>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A55A9B-BFE8-4B25-B482-8471C327F213}">
      <dsp:nvSpPr>
        <dsp:cNvPr id="0" name=""/>
        <dsp:cNvSpPr/>
      </dsp:nvSpPr>
      <dsp:spPr>
        <a:xfrm>
          <a:off x="0" y="2236640"/>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CTA</a:t>
          </a:r>
          <a:r>
            <a:rPr lang="en-US" sz="800" b="0" i="0" kern="1200"/>
            <a:t>: Pricing + Free Trial</a:t>
          </a:r>
          <a:endParaRPr lang="en-US" sz="800" kern="1200"/>
        </a:p>
      </dsp:txBody>
      <dsp:txXfrm>
        <a:off x="0" y="2236640"/>
        <a:ext cx="8436769" cy="171907"/>
      </dsp:txXfrm>
    </dsp:sp>
    <dsp:sp modelId="{2F49722A-6A31-4783-B903-41C18C4B985E}">
      <dsp:nvSpPr>
        <dsp:cNvPr id="0" name=""/>
        <dsp:cNvSpPr/>
      </dsp:nvSpPr>
      <dsp:spPr>
        <a:xfrm>
          <a:off x="0" y="2408547"/>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6704B9-B951-4805-840F-E8644F65F9E6}">
      <dsp:nvSpPr>
        <dsp:cNvPr id="0" name=""/>
        <dsp:cNvSpPr/>
      </dsp:nvSpPr>
      <dsp:spPr>
        <a:xfrm>
          <a:off x="0" y="2408547"/>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endParaRPr lang="en-US" sz="800" kern="1200"/>
        </a:p>
      </dsp:txBody>
      <dsp:txXfrm>
        <a:off x="0" y="2408547"/>
        <a:ext cx="8436769" cy="171907"/>
      </dsp:txXfrm>
    </dsp:sp>
    <dsp:sp modelId="{1B7B6436-61E1-442A-AB12-D581841B1D9A}">
      <dsp:nvSpPr>
        <dsp:cNvPr id="0" name=""/>
        <dsp:cNvSpPr/>
      </dsp:nvSpPr>
      <dsp:spPr>
        <a:xfrm>
          <a:off x="0" y="2580454"/>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DEF4DE-5D15-4345-96DF-BDA13C46D2D0}">
      <dsp:nvSpPr>
        <dsp:cNvPr id="0" name=""/>
        <dsp:cNvSpPr/>
      </dsp:nvSpPr>
      <dsp:spPr>
        <a:xfrm>
          <a:off x="0" y="2580454"/>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3. Product Category Page – Analytics &amp; Visualization</a:t>
          </a:r>
          <a:endParaRPr lang="en-US" sz="800" kern="1200"/>
        </a:p>
      </dsp:txBody>
      <dsp:txXfrm>
        <a:off x="0" y="2580454"/>
        <a:ext cx="8436769" cy="171907"/>
      </dsp:txXfrm>
    </dsp:sp>
    <dsp:sp modelId="{63B4A221-4A60-4B88-8C97-8B18216651B5}">
      <dsp:nvSpPr>
        <dsp:cNvPr id="0" name=""/>
        <dsp:cNvSpPr/>
      </dsp:nvSpPr>
      <dsp:spPr>
        <a:xfrm>
          <a:off x="0" y="2752361"/>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9C6BD7-D23D-4697-919D-AEE16242A5C6}">
      <dsp:nvSpPr>
        <dsp:cNvPr id="0" name=""/>
        <dsp:cNvSpPr/>
      </dsp:nvSpPr>
      <dsp:spPr>
        <a:xfrm>
          <a:off x="0" y="2752361"/>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Header</a:t>
          </a:r>
          <a:r>
            <a:rPr lang="en-US" sz="800" b="0" i="0" kern="1200"/>
            <a:t>: Title + dashboard image</a:t>
          </a:r>
          <a:endParaRPr lang="en-US" sz="800" kern="1200"/>
        </a:p>
      </dsp:txBody>
      <dsp:txXfrm>
        <a:off x="0" y="2752361"/>
        <a:ext cx="8436769" cy="171907"/>
      </dsp:txXfrm>
    </dsp:sp>
    <dsp:sp modelId="{3284254D-05AD-4578-8B16-8EEB296D2B5C}">
      <dsp:nvSpPr>
        <dsp:cNvPr id="0" name=""/>
        <dsp:cNvSpPr/>
      </dsp:nvSpPr>
      <dsp:spPr>
        <a:xfrm>
          <a:off x="0" y="2924268"/>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45D060-BDBE-430E-B4F0-C8ABD75E14B1}">
      <dsp:nvSpPr>
        <dsp:cNvPr id="0" name=""/>
        <dsp:cNvSpPr/>
      </dsp:nvSpPr>
      <dsp:spPr>
        <a:xfrm>
          <a:off x="0" y="2924268"/>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Sub-Tools</a:t>
          </a:r>
          <a:r>
            <a:rPr lang="en-US" sz="800" b="0" i="0" kern="1200"/>
            <a:t>: Dashboards, KPIs, reports, campaign analytics</a:t>
          </a:r>
          <a:endParaRPr lang="en-US" sz="800" kern="1200"/>
        </a:p>
      </dsp:txBody>
      <dsp:txXfrm>
        <a:off x="0" y="2924268"/>
        <a:ext cx="8436769" cy="171907"/>
      </dsp:txXfrm>
    </dsp:sp>
    <dsp:sp modelId="{3A52E79D-D530-4C9F-9ED0-90C57F0B6FAF}">
      <dsp:nvSpPr>
        <dsp:cNvPr id="0" name=""/>
        <dsp:cNvSpPr/>
      </dsp:nvSpPr>
      <dsp:spPr>
        <a:xfrm>
          <a:off x="0" y="3096175"/>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89152B-3DFE-4B1C-87DE-84EC90BB458F}">
      <dsp:nvSpPr>
        <dsp:cNvPr id="0" name=""/>
        <dsp:cNvSpPr/>
      </dsp:nvSpPr>
      <dsp:spPr>
        <a:xfrm>
          <a:off x="0" y="3096175"/>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Why It Matters</a:t>
          </a:r>
          <a:r>
            <a:rPr lang="en-US" sz="800" b="0" i="0" kern="1200"/>
            <a:t>: Data-driven decisions</a:t>
          </a:r>
          <a:endParaRPr lang="en-US" sz="800" kern="1200"/>
        </a:p>
      </dsp:txBody>
      <dsp:txXfrm>
        <a:off x="0" y="3096175"/>
        <a:ext cx="8436769" cy="171907"/>
      </dsp:txXfrm>
    </dsp:sp>
    <dsp:sp modelId="{E3ADCFD5-55F6-42AC-9A88-91B364C5E22E}">
      <dsp:nvSpPr>
        <dsp:cNvPr id="0" name=""/>
        <dsp:cNvSpPr/>
      </dsp:nvSpPr>
      <dsp:spPr>
        <a:xfrm>
          <a:off x="0" y="3268082"/>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04E800-EC86-4A23-B724-84516E0C7798}">
      <dsp:nvSpPr>
        <dsp:cNvPr id="0" name=""/>
        <dsp:cNvSpPr/>
      </dsp:nvSpPr>
      <dsp:spPr>
        <a:xfrm>
          <a:off x="0" y="3268082"/>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Flinkit’s Solution</a:t>
          </a:r>
          <a:r>
            <a:rPr lang="en-US" sz="800" b="0" i="0" kern="1200"/>
            <a:t>: Features + integrations</a:t>
          </a:r>
          <a:endParaRPr lang="en-US" sz="800" kern="1200"/>
        </a:p>
      </dsp:txBody>
      <dsp:txXfrm>
        <a:off x="0" y="3268082"/>
        <a:ext cx="8436769" cy="171907"/>
      </dsp:txXfrm>
    </dsp:sp>
    <dsp:sp modelId="{B25F8D8D-A0EF-4E99-B35D-E9B0E84F8B07}">
      <dsp:nvSpPr>
        <dsp:cNvPr id="0" name=""/>
        <dsp:cNvSpPr/>
      </dsp:nvSpPr>
      <dsp:spPr>
        <a:xfrm>
          <a:off x="0" y="3439989"/>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02E31F-D42A-4BA7-92DB-23D54E6D8CCA}">
      <dsp:nvSpPr>
        <dsp:cNvPr id="0" name=""/>
        <dsp:cNvSpPr/>
      </dsp:nvSpPr>
      <dsp:spPr>
        <a:xfrm>
          <a:off x="0" y="3439989"/>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Use Cases</a:t>
          </a:r>
          <a:r>
            <a:rPr lang="en-US" sz="800" b="0" i="0" kern="1200"/>
            <a:t>: Marketers, startups, agencies</a:t>
          </a:r>
          <a:endParaRPr lang="en-US" sz="800" kern="1200"/>
        </a:p>
      </dsp:txBody>
      <dsp:txXfrm>
        <a:off x="0" y="3439989"/>
        <a:ext cx="8436769" cy="171907"/>
      </dsp:txXfrm>
    </dsp:sp>
    <dsp:sp modelId="{0106BDC0-0FC8-4A34-816A-6B2C56F05E70}">
      <dsp:nvSpPr>
        <dsp:cNvPr id="0" name=""/>
        <dsp:cNvSpPr/>
      </dsp:nvSpPr>
      <dsp:spPr>
        <a:xfrm>
          <a:off x="0" y="3611896"/>
          <a:ext cx="843676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CB6D38-39E0-4747-A625-D43A11029BCB}">
      <dsp:nvSpPr>
        <dsp:cNvPr id="0" name=""/>
        <dsp:cNvSpPr/>
      </dsp:nvSpPr>
      <dsp:spPr>
        <a:xfrm>
          <a:off x="0" y="3611896"/>
          <a:ext cx="8436769" cy="17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i="0" kern="1200"/>
            <a:t>CTA</a:t>
          </a:r>
          <a:r>
            <a:rPr lang="en-US" sz="800" b="0" i="0" kern="1200"/>
            <a:t>: Explore Tools</a:t>
          </a:r>
          <a:endParaRPr lang="en-US" sz="800" kern="1200"/>
        </a:p>
      </dsp:txBody>
      <dsp:txXfrm>
        <a:off x="0" y="3611896"/>
        <a:ext cx="8436769" cy="17190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082d4dfb36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082d4dfb36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082d4dfb36_2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2082d4dfb36_2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82d4dfb36_2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g2082d4dfb36_2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082d4dfb36_2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g2082d4dfb36_2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82d4dfb36_2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2082d4dfb36_2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082d4dfb36_2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2082d4dfb36_2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082d4dfb36_2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g2082d4dfb36_2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082d4dfb36_2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2082d4dfb36_2_8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082d4dfb36_2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2082d4dfb36_2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082d4dfb36_2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2082d4dfb36_2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082d4dfb36_2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2082d4dfb36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082d4dfb36_2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g2082d4dfb36_2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082d4dfb36_2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2082d4dfb36_2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082d4dfb36_2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2082d4dfb36_2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a:extLst>
            <a:ext uri="{FF2B5EF4-FFF2-40B4-BE49-F238E27FC236}">
              <a16:creationId xmlns:a16="http://schemas.microsoft.com/office/drawing/2014/main" id="{A78A8143-98B4-AC6D-2987-2015DFAFD4A7}"/>
            </a:ext>
          </a:extLst>
        </p:cNvPr>
        <p:cNvGrpSpPr/>
        <p:nvPr/>
      </p:nvGrpSpPr>
      <p:grpSpPr>
        <a:xfrm>
          <a:off x="0" y="0"/>
          <a:ext cx="0" cy="0"/>
          <a:chOff x="0" y="0"/>
          <a:chExt cx="0" cy="0"/>
        </a:xfrm>
      </p:grpSpPr>
      <p:sp>
        <p:nvSpPr>
          <p:cNvPr id="177" name="Google Shape;177;g2082d4dfb36_2_120:notes">
            <a:extLst>
              <a:ext uri="{FF2B5EF4-FFF2-40B4-BE49-F238E27FC236}">
                <a16:creationId xmlns:a16="http://schemas.microsoft.com/office/drawing/2014/main" id="{33611BD4-006A-42EF-D5F4-84D4D14CA7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2082d4dfb36_2_120:notes">
            <a:extLst>
              <a:ext uri="{FF2B5EF4-FFF2-40B4-BE49-F238E27FC236}">
                <a16:creationId xmlns:a16="http://schemas.microsoft.com/office/drawing/2014/main" id="{9E5CA6C9-54AB-2D7B-2FB1-A2D167138A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8202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8" name="Google Shape;58;p1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9" name="Google Shape;59;p1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342900" y="1065213"/>
            <a:ext cx="3886200" cy="735013"/>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2" name="Google Shape;62;p15"/>
          <p:cNvSpPr txBox="1">
            <a:spLocks noGrp="1"/>
          </p:cNvSpPr>
          <p:nvPr>
            <p:ph type="subTitle" idx="1"/>
          </p:nvPr>
        </p:nvSpPr>
        <p:spPr>
          <a:xfrm>
            <a:off x="685800" y="1943100"/>
            <a:ext cx="3200400" cy="876300"/>
          </a:xfrm>
          <a:prstGeom prst="rect">
            <a:avLst/>
          </a:prstGeom>
          <a:noFill/>
          <a:ln>
            <a:noFill/>
          </a:ln>
        </p:spPr>
        <p:txBody>
          <a:bodyPr spcFirstLastPara="1" wrap="square" lIns="45725" tIns="22850" rIns="45725" bIns="22850" anchor="t" anchorCtr="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a:endParaRPr/>
          </a:p>
        </p:txBody>
      </p:sp>
      <p:sp>
        <p:nvSpPr>
          <p:cNvPr id="63" name="Google Shape;63;p15"/>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4" name="Google Shape;64;p15"/>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5" name="Google Shape;65;p15"/>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8" name="Google Shape;68;p16"/>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69" name="Google Shape;69;p16"/>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 name="Google Shape;70;p16"/>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1" name="Google Shape;71;p16"/>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61156" y="2203450"/>
            <a:ext cx="3886200" cy="681038"/>
          </a:xfrm>
          <a:prstGeom prst="rect">
            <a:avLst/>
          </a:prstGeom>
          <a:noFill/>
          <a:ln>
            <a:noFill/>
          </a:ln>
        </p:spPr>
        <p:txBody>
          <a:bodyPr spcFirstLastPara="1" wrap="square" lIns="45725" tIns="22850" rIns="45725" bIns="22850" anchor="t" anchorCtr="0">
            <a:normAutofit/>
          </a:bodyPr>
          <a:lstStyle>
            <a:lvl1pPr lvl="0" algn="l">
              <a:spcBef>
                <a:spcPts val="0"/>
              </a:spcBef>
              <a:spcAft>
                <a:spcPts val="0"/>
              </a:spcAft>
              <a:buClr>
                <a:schemeClr val="dk1"/>
              </a:buClr>
              <a:buSzPts val="2000"/>
              <a:buFont typeface="Calibri"/>
              <a:buNone/>
              <a:defRPr sz="2000" b="1"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4" name="Google Shape;74;p17"/>
          <p:cNvSpPr txBox="1">
            <a:spLocks noGrp="1"/>
          </p:cNvSpPr>
          <p:nvPr>
            <p:ph type="body" idx="1"/>
          </p:nvPr>
        </p:nvSpPr>
        <p:spPr>
          <a:xfrm>
            <a:off x="361156" y="1453357"/>
            <a:ext cx="3886200" cy="750094"/>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rgbClr val="888888"/>
              </a:buClr>
              <a:buSzPts val="1000"/>
              <a:buNone/>
              <a:defRPr sz="1000">
                <a:solidFill>
                  <a:srgbClr val="888888"/>
                </a:solidFill>
              </a:defRPr>
            </a:lvl1pPr>
            <a:lvl2pPr marL="914400" lvl="1" indent="-228600" algn="l">
              <a:spcBef>
                <a:spcPts val="200"/>
              </a:spcBef>
              <a:spcAft>
                <a:spcPts val="0"/>
              </a:spcAft>
              <a:buClr>
                <a:srgbClr val="888888"/>
              </a:buClr>
              <a:buSzPts val="900"/>
              <a:buNone/>
              <a:defRPr sz="900">
                <a:solidFill>
                  <a:srgbClr val="888888"/>
                </a:solidFill>
              </a:defRPr>
            </a:lvl2pPr>
            <a:lvl3pPr marL="1371600" lvl="2" indent="-228600" algn="l">
              <a:spcBef>
                <a:spcPts val="200"/>
              </a:spcBef>
              <a:spcAft>
                <a:spcPts val="0"/>
              </a:spcAft>
              <a:buClr>
                <a:srgbClr val="888888"/>
              </a:buClr>
              <a:buSzPts val="800"/>
              <a:buNone/>
              <a:defRPr sz="800">
                <a:solidFill>
                  <a:srgbClr val="888888"/>
                </a:solidFill>
              </a:defRPr>
            </a:lvl3pPr>
            <a:lvl4pPr marL="1828800" lvl="3" indent="-228600" algn="l">
              <a:spcBef>
                <a:spcPts val="100"/>
              </a:spcBef>
              <a:spcAft>
                <a:spcPts val="0"/>
              </a:spcAft>
              <a:buClr>
                <a:srgbClr val="888888"/>
              </a:buClr>
              <a:buSzPts val="700"/>
              <a:buNone/>
              <a:defRPr sz="700">
                <a:solidFill>
                  <a:srgbClr val="888888"/>
                </a:solidFill>
              </a:defRPr>
            </a:lvl4pPr>
            <a:lvl5pPr marL="2286000" lvl="4" indent="-228600" algn="l">
              <a:spcBef>
                <a:spcPts val="100"/>
              </a:spcBef>
              <a:spcAft>
                <a:spcPts val="0"/>
              </a:spcAft>
              <a:buClr>
                <a:srgbClr val="888888"/>
              </a:buClr>
              <a:buSzPts val="700"/>
              <a:buNone/>
              <a:defRPr sz="700">
                <a:solidFill>
                  <a:srgbClr val="888888"/>
                </a:solidFill>
              </a:defRPr>
            </a:lvl5pPr>
            <a:lvl6pPr marL="2743200" lvl="5" indent="-228600" algn="l">
              <a:spcBef>
                <a:spcPts val="100"/>
              </a:spcBef>
              <a:spcAft>
                <a:spcPts val="0"/>
              </a:spcAft>
              <a:buClr>
                <a:srgbClr val="888888"/>
              </a:buClr>
              <a:buSzPts val="700"/>
              <a:buNone/>
              <a:defRPr sz="700">
                <a:solidFill>
                  <a:srgbClr val="888888"/>
                </a:solidFill>
              </a:defRPr>
            </a:lvl6pPr>
            <a:lvl7pPr marL="3200400" lvl="6" indent="-228600" algn="l">
              <a:spcBef>
                <a:spcPts val="100"/>
              </a:spcBef>
              <a:spcAft>
                <a:spcPts val="0"/>
              </a:spcAft>
              <a:buClr>
                <a:srgbClr val="888888"/>
              </a:buClr>
              <a:buSzPts val="700"/>
              <a:buNone/>
              <a:defRPr sz="700">
                <a:solidFill>
                  <a:srgbClr val="888888"/>
                </a:solidFill>
              </a:defRPr>
            </a:lvl7pPr>
            <a:lvl8pPr marL="3657600" lvl="7" indent="-228600" algn="l">
              <a:spcBef>
                <a:spcPts val="100"/>
              </a:spcBef>
              <a:spcAft>
                <a:spcPts val="0"/>
              </a:spcAft>
              <a:buClr>
                <a:srgbClr val="888888"/>
              </a:buClr>
              <a:buSzPts val="700"/>
              <a:buNone/>
              <a:defRPr sz="700">
                <a:solidFill>
                  <a:srgbClr val="888888"/>
                </a:solidFill>
              </a:defRPr>
            </a:lvl8pPr>
            <a:lvl9pPr marL="4114800" lvl="8" indent="-228600" algn="l">
              <a:spcBef>
                <a:spcPts val="100"/>
              </a:spcBef>
              <a:spcAft>
                <a:spcPts val="0"/>
              </a:spcAft>
              <a:buClr>
                <a:srgbClr val="888888"/>
              </a:buClr>
              <a:buSzPts val="700"/>
              <a:buNone/>
              <a:defRPr sz="700">
                <a:solidFill>
                  <a:srgbClr val="888888"/>
                </a:solidFill>
              </a:defRPr>
            </a:lvl9pPr>
          </a:lstStyle>
          <a:p>
            <a:endParaRPr/>
          </a:p>
        </p:txBody>
      </p:sp>
      <p:sp>
        <p:nvSpPr>
          <p:cNvPr id="75" name="Google Shape;75;p17"/>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6" name="Google Shape;76;p17"/>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7" name="Google Shape;77;p17"/>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0" name="Google Shape;80;p18"/>
          <p:cNvSpPr txBox="1">
            <a:spLocks noGrp="1"/>
          </p:cNvSpPr>
          <p:nvPr>
            <p:ph type="body" idx="1"/>
          </p:nvPr>
        </p:nvSpPr>
        <p:spPr>
          <a:xfrm>
            <a:off x="2286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1" name="Google Shape;81;p18"/>
          <p:cNvSpPr txBox="1">
            <a:spLocks noGrp="1"/>
          </p:cNvSpPr>
          <p:nvPr>
            <p:ph type="body" idx="2"/>
          </p:nvPr>
        </p:nvSpPr>
        <p:spPr>
          <a:xfrm>
            <a:off x="23241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2" name="Google Shape;82;p18"/>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3" name="Google Shape;83;p18"/>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4" name="Google Shape;84;p18"/>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7" name="Google Shape;87;p19"/>
          <p:cNvSpPr txBox="1">
            <a:spLocks noGrp="1"/>
          </p:cNvSpPr>
          <p:nvPr>
            <p:ph type="body" idx="1"/>
          </p:nvPr>
        </p:nvSpPr>
        <p:spPr>
          <a:xfrm>
            <a:off x="228600" y="767556"/>
            <a:ext cx="2020094"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88" name="Google Shape;88;p19"/>
          <p:cNvSpPr txBox="1">
            <a:spLocks noGrp="1"/>
          </p:cNvSpPr>
          <p:nvPr>
            <p:ph type="body" idx="2"/>
          </p:nvPr>
        </p:nvSpPr>
        <p:spPr>
          <a:xfrm>
            <a:off x="228600" y="1087438"/>
            <a:ext cx="2020094"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89" name="Google Shape;89;p19"/>
          <p:cNvSpPr txBox="1">
            <a:spLocks noGrp="1"/>
          </p:cNvSpPr>
          <p:nvPr>
            <p:ph type="body" idx="3"/>
          </p:nvPr>
        </p:nvSpPr>
        <p:spPr>
          <a:xfrm>
            <a:off x="2322513" y="767556"/>
            <a:ext cx="2020888"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90" name="Google Shape;90;p19"/>
          <p:cNvSpPr txBox="1">
            <a:spLocks noGrp="1"/>
          </p:cNvSpPr>
          <p:nvPr>
            <p:ph type="body" idx="4"/>
          </p:nvPr>
        </p:nvSpPr>
        <p:spPr>
          <a:xfrm>
            <a:off x="2322513" y="1087438"/>
            <a:ext cx="2020888"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91" name="Google Shape;91;p19"/>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2" name="Google Shape;92;p19"/>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3" name="Google Shape;93;p19"/>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96" name="Google Shape;96;p20"/>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7" name="Google Shape;97;p20"/>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8" name="Google Shape;98;p20"/>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28600" y="136525"/>
            <a:ext cx="1504157" cy="581025"/>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1" name="Google Shape;101;p21"/>
          <p:cNvSpPr txBox="1">
            <a:spLocks noGrp="1"/>
          </p:cNvSpPr>
          <p:nvPr>
            <p:ph type="body" idx="1"/>
          </p:nvPr>
        </p:nvSpPr>
        <p:spPr>
          <a:xfrm>
            <a:off x="1787525" y="136525"/>
            <a:ext cx="2555875" cy="2926557"/>
          </a:xfrm>
          <a:prstGeom prst="rect">
            <a:avLst/>
          </a:prstGeom>
          <a:noFill/>
          <a:ln>
            <a:noFill/>
          </a:ln>
        </p:spPr>
        <p:txBody>
          <a:bodyPr spcFirstLastPara="1" wrap="square" lIns="45725" tIns="22850" rIns="45725" bIns="22850" anchor="t" anchorCtr="0">
            <a:normAutofit/>
          </a:bodyPr>
          <a:lstStyle>
            <a:lvl1pPr marL="457200" lvl="0" indent="-330200" algn="l">
              <a:spcBef>
                <a:spcPts val="300"/>
              </a:spcBef>
              <a:spcAft>
                <a:spcPts val="0"/>
              </a:spcAft>
              <a:buClr>
                <a:schemeClr val="dk1"/>
              </a:buClr>
              <a:buSzPts val="1600"/>
              <a:buChar char="•"/>
              <a:defRPr sz="1600"/>
            </a:lvl1pPr>
            <a:lvl2pPr marL="914400" lvl="1" indent="-317500" algn="l">
              <a:spcBef>
                <a:spcPts val="300"/>
              </a:spcBef>
              <a:spcAft>
                <a:spcPts val="0"/>
              </a:spcAft>
              <a:buClr>
                <a:schemeClr val="dk1"/>
              </a:buClr>
              <a:buSzPts val="1400"/>
              <a:buChar char="–"/>
              <a:defRPr sz="1400"/>
            </a:lvl2pPr>
            <a:lvl3pPr marL="1371600" lvl="2" indent="-304800" algn="l">
              <a:spcBef>
                <a:spcPts val="200"/>
              </a:spcBef>
              <a:spcAft>
                <a:spcPts val="0"/>
              </a:spcAft>
              <a:buClr>
                <a:schemeClr val="dk1"/>
              </a:buClr>
              <a:buSzPts val="1200"/>
              <a:buChar char="•"/>
              <a:defRPr sz="1200"/>
            </a:lvl3pPr>
            <a:lvl4pPr marL="1828800" lvl="3" indent="-292100" algn="l">
              <a:spcBef>
                <a:spcPts val="200"/>
              </a:spcBef>
              <a:spcAft>
                <a:spcPts val="0"/>
              </a:spcAft>
              <a:buClr>
                <a:schemeClr val="dk1"/>
              </a:buClr>
              <a:buSzPts val="1000"/>
              <a:buChar char="–"/>
              <a:defRPr sz="1000"/>
            </a:lvl4pPr>
            <a:lvl5pPr marL="2286000" lvl="4" indent="-292100" algn="l">
              <a:spcBef>
                <a:spcPts val="200"/>
              </a:spcBef>
              <a:spcAft>
                <a:spcPts val="0"/>
              </a:spcAft>
              <a:buClr>
                <a:schemeClr val="dk1"/>
              </a:buClr>
              <a:buSzPts val="1000"/>
              <a:buChar char="»"/>
              <a:defRPr sz="1000"/>
            </a:lvl5pPr>
            <a:lvl6pPr marL="2743200" lvl="5" indent="-292100" algn="l">
              <a:spcBef>
                <a:spcPts val="200"/>
              </a:spcBef>
              <a:spcAft>
                <a:spcPts val="0"/>
              </a:spcAft>
              <a:buClr>
                <a:schemeClr val="dk1"/>
              </a:buClr>
              <a:buSzPts val="1000"/>
              <a:buChar char="•"/>
              <a:defRPr sz="1000"/>
            </a:lvl6pPr>
            <a:lvl7pPr marL="3200400" lvl="6" indent="-292100" algn="l">
              <a:spcBef>
                <a:spcPts val="200"/>
              </a:spcBef>
              <a:spcAft>
                <a:spcPts val="0"/>
              </a:spcAft>
              <a:buClr>
                <a:schemeClr val="dk1"/>
              </a:buClr>
              <a:buSzPts val="1000"/>
              <a:buChar char="•"/>
              <a:defRPr sz="1000"/>
            </a:lvl7pPr>
            <a:lvl8pPr marL="3657600" lvl="7" indent="-292100" algn="l">
              <a:spcBef>
                <a:spcPts val="200"/>
              </a:spcBef>
              <a:spcAft>
                <a:spcPts val="0"/>
              </a:spcAft>
              <a:buClr>
                <a:schemeClr val="dk1"/>
              </a:buClr>
              <a:buSzPts val="1000"/>
              <a:buChar char="•"/>
              <a:defRPr sz="1000"/>
            </a:lvl8pPr>
            <a:lvl9pPr marL="4114800" lvl="8" indent="-292100" algn="l">
              <a:spcBef>
                <a:spcPts val="200"/>
              </a:spcBef>
              <a:spcAft>
                <a:spcPts val="0"/>
              </a:spcAft>
              <a:buClr>
                <a:schemeClr val="dk1"/>
              </a:buClr>
              <a:buSzPts val="1000"/>
              <a:buChar char="•"/>
              <a:defRPr sz="1000"/>
            </a:lvl9pPr>
          </a:lstStyle>
          <a:p>
            <a:endParaRPr/>
          </a:p>
        </p:txBody>
      </p:sp>
      <p:sp>
        <p:nvSpPr>
          <p:cNvPr id="102" name="Google Shape;102;p21"/>
          <p:cNvSpPr txBox="1">
            <a:spLocks noGrp="1"/>
          </p:cNvSpPr>
          <p:nvPr>
            <p:ph type="body" idx="2"/>
          </p:nvPr>
        </p:nvSpPr>
        <p:spPr>
          <a:xfrm>
            <a:off x="228600" y="717550"/>
            <a:ext cx="1504157" cy="2345532"/>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03" name="Google Shape;103;p21"/>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4" name="Google Shape;104;p21"/>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5" name="Google Shape;105;p21"/>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896144" y="2400300"/>
            <a:ext cx="2743200" cy="283369"/>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8" name="Google Shape;108;p22"/>
          <p:cNvSpPr>
            <a:spLocks noGrp="1"/>
          </p:cNvSpPr>
          <p:nvPr>
            <p:ph type="pic" idx="2"/>
          </p:nvPr>
        </p:nvSpPr>
        <p:spPr>
          <a:xfrm>
            <a:off x="896144" y="306388"/>
            <a:ext cx="2743200" cy="2057400"/>
          </a:xfrm>
          <a:prstGeom prst="rect">
            <a:avLst/>
          </a:prstGeom>
          <a:noFill/>
          <a:ln>
            <a:noFill/>
          </a:ln>
        </p:spPr>
      </p:sp>
      <p:sp>
        <p:nvSpPr>
          <p:cNvPr id="109" name="Google Shape;109;p22"/>
          <p:cNvSpPr txBox="1">
            <a:spLocks noGrp="1"/>
          </p:cNvSpPr>
          <p:nvPr>
            <p:ph type="body" idx="1"/>
          </p:nvPr>
        </p:nvSpPr>
        <p:spPr>
          <a:xfrm>
            <a:off x="896144" y="2683669"/>
            <a:ext cx="2743200" cy="402431"/>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10" name="Google Shape;110;p22"/>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1" name="Google Shape;111;p22"/>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2" name="Google Shape;112;p22"/>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15" name="Google Shape;115;p23"/>
          <p:cNvSpPr txBox="1">
            <a:spLocks noGrp="1"/>
          </p:cNvSpPr>
          <p:nvPr>
            <p:ph type="body" idx="1"/>
          </p:nvPr>
        </p:nvSpPr>
        <p:spPr>
          <a:xfrm rot="5400000">
            <a:off x="1154509" y="-125809"/>
            <a:ext cx="2262982" cy="41148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16" name="Google Shape;116;p2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7" name="Google Shape;117;p2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8" name="Google Shape;118;p2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2366169" y="1085850"/>
            <a:ext cx="2925763" cy="10287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21" name="Google Shape;121;p24"/>
          <p:cNvSpPr txBox="1">
            <a:spLocks noGrp="1"/>
          </p:cNvSpPr>
          <p:nvPr>
            <p:ph type="body" idx="1"/>
          </p:nvPr>
        </p:nvSpPr>
        <p:spPr>
          <a:xfrm rot="5400000">
            <a:off x="270669" y="95250"/>
            <a:ext cx="2925763" cy="30099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22" name="Google Shape;122;p2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3" name="Google Shape;123;p2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4" name="Google Shape;124;p2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marR="0" lvl="0" algn="ctr" rtl="0">
              <a:spcBef>
                <a:spcPts val="0"/>
              </a:spcBef>
              <a:spcAft>
                <a:spcPts val="0"/>
              </a:spcAft>
              <a:buClr>
                <a:schemeClr val="dk1"/>
              </a:buClr>
              <a:buSzPts val="2200"/>
              <a:buFont typeface="Calibri"/>
              <a:buNone/>
              <a:defRPr sz="2200" b="0" i="0" u="none" strike="noStrike" cap="non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2" name="Google Shape;52;p13"/>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marR="0" lvl="0"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3pPr>
            <a:lvl4pPr marL="1828800" marR="0" lvl="3"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4pPr>
            <a:lvl5pPr marL="2286000" marR="0" lvl="4"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5pPr>
            <a:lvl6pPr marL="2743200" marR="0" lvl="5"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6pPr>
            <a:lvl7pPr marL="3200400" marR="0" lvl="6"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7pPr>
            <a:lvl8pPr marL="3657600" marR="0" lvl="7"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8pPr>
            <a:lvl9pPr marL="4114800" marR="0" lvl="8"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marR="0" lvl="0" algn="l"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marR="0" lvl="0" algn="ctr"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marR="0" lvl="0" indent="0" algn="r" rtl="0">
              <a:spcBef>
                <a:spcPts val="0"/>
              </a:spcBef>
              <a:buNone/>
              <a:defRPr sz="600" b="0" i="0" u="none" strike="noStrike" cap="none">
                <a:solidFill>
                  <a:srgbClr val="888888"/>
                </a:solidFill>
                <a:latin typeface="Calibri"/>
                <a:ea typeface="Calibri"/>
                <a:cs typeface="Calibri"/>
                <a:sym typeface="Calibri"/>
              </a:defRPr>
            </a:lvl1pPr>
            <a:lvl2pPr marL="0" marR="0" lvl="1" indent="0" algn="r" rtl="0">
              <a:spcBef>
                <a:spcPts val="0"/>
              </a:spcBef>
              <a:buNone/>
              <a:defRPr sz="600" b="0" i="0" u="none" strike="noStrike" cap="none">
                <a:solidFill>
                  <a:srgbClr val="888888"/>
                </a:solidFill>
                <a:latin typeface="Calibri"/>
                <a:ea typeface="Calibri"/>
                <a:cs typeface="Calibri"/>
                <a:sym typeface="Calibri"/>
              </a:defRPr>
            </a:lvl2pPr>
            <a:lvl3pPr marL="0" marR="0" lvl="2" indent="0" algn="r" rtl="0">
              <a:spcBef>
                <a:spcPts val="0"/>
              </a:spcBef>
              <a:buNone/>
              <a:defRPr sz="600" b="0" i="0" u="none" strike="noStrike" cap="none">
                <a:solidFill>
                  <a:srgbClr val="888888"/>
                </a:solidFill>
                <a:latin typeface="Calibri"/>
                <a:ea typeface="Calibri"/>
                <a:cs typeface="Calibri"/>
                <a:sym typeface="Calibri"/>
              </a:defRPr>
            </a:lvl3pPr>
            <a:lvl4pPr marL="0" marR="0" lvl="3" indent="0" algn="r" rtl="0">
              <a:spcBef>
                <a:spcPts val="0"/>
              </a:spcBef>
              <a:buNone/>
              <a:defRPr sz="600" b="0" i="0" u="none" strike="noStrike" cap="none">
                <a:solidFill>
                  <a:srgbClr val="888888"/>
                </a:solidFill>
                <a:latin typeface="Calibri"/>
                <a:ea typeface="Calibri"/>
                <a:cs typeface="Calibri"/>
                <a:sym typeface="Calibri"/>
              </a:defRPr>
            </a:lvl4pPr>
            <a:lvl5pPr marL="0" marR="0" lvl="4" indent="0" algn="r" rtl="0">
              <a:spcBef>
                <a:spcPts val="0"/>
              </a:spcBef>
              <a:buNone/>
              <a:defRPr sz="600" b="0" i="0" u="none" strike="noStrike" cap="none">
                <a:solidFill>
                  <a:srgbClr val="888888"/>
                </a:solidFill>
                <a:latin typeface="Calibri"/>
                <a:ea typeface="Calibri"/>
                <a:cs typeface="Calibri"/>
                <a:sym typeface="Calibri"/>
              </a:defRPr>
            </a:lvl5pPr>
            <a:lvl6pPr marL="0" marR="0" lvl="5" indent="0" algn="r" rtl="0">
              <a:spcBef>
                <a:spcPts val="0"/>
              </a:spcBef>
              <a:buNone/>
              <a:defRPr sz="600" b="0" i="0" u="none" strike="noStrike" cap="none">
                <a:solidFill>
                  <a:srgbClr val="888888"/>
                </a:solidFill>
                <a:latin typeface="Calibri"/>
                <a:ea typeface="Calibri"/>
                <a:cs typeface="Calibri"/>
                <a:sym typeface="Calibri"/>
              </a:defRPr>
            </a:lvl6pPr>
            <a:lvl7pPr marL="0" marR="0" lvl="6" indent="0" algn="r" rtl="0">
              <a:spcBef>
                <a:spcPts val="0"/>
              </a:spcBef>
              <a:buNone/>
              <a:defRPr sz="600" b="0" i="0" u="none" strike="noStrike" cap="none">
                <a:solidFill>
                  <a:srgbClr val="888888"/>
                </a:solidFill>
                <a:latin typeface="Calibri"/>
                <a:ea typeface="Calibri"/>
                <a:cs typeface="Calibri"/>
                <a:sym typeface="Calibri"/>
              </a:defRPr>
            </a:lvl7pPr>
            <a:lvl8pPr marL="0" marR="0" lvl="7" indent="0" algn="r" rtl="0">
              <a:spcBef>
                <a:spcPts val="0"/>
              </a:spcBef>
              <a:buNone/>
              <a:defRPr sz="600" b="0" i="0" u="none" strike="noStrike" cap="none">
                <a:solidFill>
                  <a:srgbClr val="888888"/>
                </a:solidFill>
                <a:latin typeface="Calibri"/>
                <a:ea typeface="Calibri"/>
                <a:cs typeface="Calibri"/>
                <a:sym typeface="Calibri"/>
              </a:defRPr>
            </a:lvl8pPr>
            <a:lvl9pPr marL="0" marR="0" lvl="8" indent="0" algn="r" rtl="0">
              <a:spcBef>
                <a:spcPts val="0"/>
              </a:spcBef>
              <a:buNone/>
              <a:defRPr sz="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32" name="Google Shape;132;p25"/>
          <p:cNvPicPr preferRelativeResize="0"/>
          <p:nvPr/>
        </p:nvPicPr>
        <p:blipFill>
          <a:blip r:embed="rId3">
            <a:alphaModFix/>
          </a:blip>
          <a:stretch>
            <a:fillRect/>
          </a:stretch>
        </p:blipFill>
        <p:spPr>
          <a:xfrm>
            <a:off x="7591200" y="4355950"/>
            <a:ext cx="1172375" cy="436174"/>
          </a:xfrm>
          <a:prstGeom prst="rect">
            <a:avLst/>
          </a:prstGeom>
          <a:noFill/>
          <a:ln>
            <a:noFill/>
          </a:ln>
        </p:spPr>
      </p:pic>
      <p:pic>
        <p:nvPicPr>
          <p:cNvPr id="3" name="Picture 2">
            <a:extLst>
              <a:ext uri="{FF2B5EF4-FFF2-40B4-BE49-F238E27FC236}">
                <a16:creationId xmlns:a16="http://schemas.microsoft.com/office/drawing/2014/main" id="{46F8B38E-8E61-0A3E-0A19-280756DF2F0B}"/>
              </a:ext>
            </a:extLst>
          </p:cNvPr>
          <p:cNvPicPr>
            <a:picLocks noChangeAspect="1"/>
          </p:cNvPicPr>
          <p:nvPr/>
        </p:nvPicPr>
        <p:blipFill>
          <a:blip r:embed="rId4"/>
          <a:stretch>
            <a:fillRect/>
          </a:stretch>
        </p:blipFill>
        <p:spPr>
          <a:xfrm>
            <a:off x="1049368" y="961487"/>
            <a:ext cx="6541832" cy="33944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CDED-8CAA-B72C-9293-34EA63767DD7}"/>
              </a:ext>
            </a:extLst>
          </p:cNvPr>
          <p:cNvSpPr>
            <a:spLocks noGrp="1"/>
          </p:cNvSpPr>
          <p:nvPr>
            <p:ph type="ctrTitle"/>
          </p:nvPr>
        </p:nvSpPr>
        <p:spPr>
          <a:xfrm>
            <a:off x="2628900" y="558006"/>
            <a:ext cx="3886200" cy="735013"/>
          </a:xfrm>
        </p:spPr>
        <p:txBody>
          <a:bodyPr>
            <a:normAutofit/>
          </a:bodyPr>
          <a:lstStyle/>
          <a:p>
            <a:r>
              <a:rPr lang="en-US" sz="2400" b="1" u="sng" dirty="0"/>
              <a:t>Content Calendar Tool</a:t>
            </a:r>
          </a:p>
        </p:txBody>
      </p:sp>
      <p:sp>
        <p:nvSpPr>
          <p:cNvPr id="4" name="Rectangle 1">
            <a:extLst>
              <a:ext uri="{FF2B5EF4-FFF2-40B4-BE49-F238E27FC236}">
                <a16:creationId xmlns:a16="http://schemas.microsoft.com/office/drawing/2014/main" id="{7FDE8505-8E27-2681-E2EC-E1BC35365D1F}"/>
              </a:ext>
            </a:extLst>
          </p:cNvPr>
          <p:cNvSpPr>
            <a:spLocks noGrp="1" noChangeArrowheads="1"/>
          </p:cNvSpPr>
          <p:nvPr>
            <p:ph type="subTitle" idx="1"/>
          </p:nvPr>
        </p:nvSpPr>
        <p:spPr bwMode="auto">
          <a:xfrm>
            <a:off x="685800" y="1579563"/>
            <a:ext cx="7666038" cy="24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Drag &amp; drop scheduling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Multi-platform publishing (social + blog + campaigns)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AI-powered suggestions for timing &amp; topics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Team collaboration &amp; approval workflows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Mobile &amp; desktop friendly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CTA: </a:t>
            </a:r>
            <a:r>
              <a:rPr kumimoji="0" lang="en-US" altLang="en-US" sz="1800" b="0" i="1" u="none" strike="noStrike" cap="none" normalizeH="0" baseline="0">
                <a:ln>
                  <a:noFill/>
                </a:ln>
                <a:solidFill>
                  <a:schemeClr val="tx1"/>
                </a:solidFill>
                <a:effectLst/>
                <a:latin typeface="Arial" panose="020B0604020202020204" pitchFamily="34" charset="0"/>
              </a:rPr>
              <a:t>“Start Your Free Trial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5802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C5EF-5BBE-5223-353F-FAA16C5D86A3}"/>
              </a:ext>
            </a:extLst>
          </p:cNvPr>
          <p:cNvSpPr>
            <a:spLocks noGrp="1"/>
          </p:cNvSpPr>
          <p:nvPr>
            <p:ph type="title"/>
          </p:nvPr>
        </p:nvSpPr>
        <p:spPr/>
        <p:txBody>
          <a:bodyPr>
            <a:normAutofit fontScale="90000"/>
          </a:bodyPr>
          <a:lstStyle/>
          <a:p>
            <a:pPr algn="ctr"/>
            <a:r>
              <a:rPr lang="en-US" b="1" u="sng" dirty="0"/>
              <a:t>Analytics &amp; Visualization</a:t>
            </a:r>
          </a:p>
        </p:txBody>
      </p:sp>
      <p:sp>
        <p:nvSpPr>
          <p:cNvPr id="3" name="Text Placeholder 2">
            <a:extLst>
              <a:ext uri="{FF2B5EF4-FFF2-40B4-BE49-F238E27FC236}">
                <a16:creationId xmlns:a16="http://schemas.microsoft.com/office/drawing/2014/main" id="{7C927C8F-F405-EBD8-C250-BBFE31F72154}"/>
              </a:ext>
            </a:extLst>
          </p:cNvPr>
          <p:cNvSpPr>
            <a:spLocks noGrp="1"/>
          </p:cNvSpPr>
          <p:nvPr>
            <p:ph type="body" idx="1"/>
          </p:nvPr>
        </p:nvSpPr>
        <p:spPr>
          <a:xfrm>
            <a:off x="311700" y="1528763"/>
            <a:ext cx="8520600" cy="3040112"/>
          </a:xfrm>
        </p:spPr>
        <p:txBody>
          <a:bodyPr/>
          <a:lstStyle/>
          <a:p>
            <a:r>
              <a:rPr lang="en-US" dirty="0">
                <a:solidFill>
                  <a:schemeClr val="tx1"/>
                </a:solidFill>
              </a:rPr>
              <a:t>Real-time dashboards for campaign tracking</a:t>
            </a:r>
          </a:p>
          <a:p>
            <a:r>
              <a:rPr lang="en-US" dirty="0">
                <a:solidFill>
                  <a:schemeClr val="tx1"/>
                </a:solidFill>
              </a:rPr>
              <a:t>KPI monitoring (engagement, reach, conversions)</a:t>
            </a:r>
          </a:p>
          <a:p>
            <a:r>
              <a:rPr lang="en-US" dirty="0">
                <a:solidFill>
                  <a:schemeClr val="tx1"/>
                </a:solidFill>
              </a:rPr>
              <a:t>Customizable charts &amp; reports</a:t>
            </a:r>
          </a:p>
          <a:p>
            <a:r>
              <a:rPr lang="en-US" dirty="0">
                <a:solidFill>
                  <a:schemeClr val="tx1"/>
                </a:solidFill>
              </a:rPr>
              <a:t>How visualization helps in data-driven decision-making</a:t>
            </a:r>
          </a:p>
          <a:p>
            <a:r>
              <a:rPr lang="en-US" dirty="0">
                <a:solidFill>
                  <a:schemeClr val="tx1"/>
                </a:solidFill>
              </a:rPr>
              <a:t>Integration with other marketing tools</a:t>
            </a:r>
          </a:p>
          <a:p>
            <a:r>
              <a:rPr lang="en-US" dirty="0">
                <a:solidFill>
                  <a:schemeClr val="tx1"/>
                </a:solidFill>
              </a:rPr>
              <a:t>CTA: “Explore Analytics Tools”</a:t>
            </a:r>
          </a:p>
          <a:p>
            <a:pPr marL="114300" indent="0">
              <a:buNone/>
            </a:pPr>
            <a:endParaRPr lang="en-US" dirty="0"/>
          </a:p>
        </p:txBody>
      </p:sp>
    </p:spTree>
    <p:extLst>
      <p:ext uri="{BB962C8B-B14F-4D97-AF65-F5344CB8AC3E}">
        <p14:creationId xmlns:p14="http://schemas.microsoft.com/office/powerpoint/2010/main" val="2718629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8" name="Google Shape;188;p33"/>
          <p:cNvSpPr txBox="1"/>
          <p:nvPr/>
        </p:nvSpPr>
        <p:spPr>
          <a:xfrm>
            <a:off x="1236142" y="314325"/>
            <a:ext cx="6671716" cy="538609"/>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0" i="0" u="none" strike="noStrike" cap="none" dirty="0">
                <a:solidFill>
                  <a:srgbClr val="504C44"/>
                </a:solidFill>
                <a:latin typeface="Play"/>
                <a:ea typeface="Play"/>
                <a:cs typeface="Play"/>
                <a:sym typeface="Play"/>
              </a:rPr>
              <a:t>TASK 4 - CONTENT STRUCTURE</a:t>
            </a:r>
            <a:endParaRPr sz="700" dirty="0"/>
          </a:p>
        </p:txBody>
      </p:sp>
      <p:graphicFrame>
        <p:nvGraphicFramePr>
          <p:cNvPr id="5" name="Diagram 4">
            <a:extLst>
              <a:ext uri="{FF2B5EF4-FFF2-40B4-BE49-F238E27FC236}">
                <a16:creationId xmlns:a16="http://schemas.microsoft.com/office/drawing/2014/main" id="{A60D21C0-030A-D26A-1925-90578C5595CD}"/>
              </a:ext>
            </a:extLst>
          </p:cNvPr>
          <p:cNvGraphicFramePr/>
          <p:nvPr>
            <p:extLst>
              <p:ext uri="{D42A27DB-BD31-4B8C-83A1-F6EECF244321}">
                <p14:modId xmlns:p14="http://schemas.microsoft.com/office/powerpoint/2010/main" val="1350057386"/>
              </p:ext>
            </p:extLst>
          </p:nvPr>
        </p:nvGraphicFramePr>
        <p:xfrm>
          <a:off x="335756" y="1145143"/>
          <a:ext cx="8436769" cy="37856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4"/>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5" name="Google Shape;195;p34"/>
          <p:cNvSpPr txBox="1"/>
          <p:nvPr/>
        </p:nvSpPr>
        <p:spPr>
          <a:xfrm>
            <a:off x="1186302" y="154108"/>
            <a:ext cx="6771396" cy="538609"/>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0" i="0" u="none" strike="noStrike" cap="none" dirty="0">
                <a:solidFill>
                  <a:srgbClr val="504C44"/>
                </a:solidFill>
                <a:latin typeface="Play"/>
                <a:ea typeface="Play"/>
                <a:cs typeface="Play"/>
                <a:sym typeface="Play"/>
              </a:rPr>
              <a:t>TASK 5 - COMPETITIVE ANALYSIS</a:t>
            </a:r>
            <a:endParaRPr sz="700" dirty="0"/>
          </a:p>
        </p:txBody>
      </p:sp>
      <p:sp>
        <p:nvSpPr>
          <p:cNvPr id="196" name="Google Shape;196;p34"/>
          <p:cNvSpPr txBox="1"/>
          <p:nvPr/>
        </p:nvSpPr>
        <p:spPr>
          <a:xfrm>
            <a:off x="1405599" y="1501775"/>
            <a:ext cx="6332803" cy="430887"/>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 sz="2000" b="0" i="0" u="none" strike="noStrike" cap="none" dirty="0">
                <a:solidFill>
                  <a:srgbClr val="000000"/>
                </a:solidFill>
                <a:latin typeface="Arial"/>
                <a:ea typeface="Arial"/>
                <a:cs typeface="Arial"/>
                <a:sym typeface="Arial"/>
              </a:rPr>
              <a:t> </a:t>
            </a:r>
            <a:endParaRPr sz="700" dirty="0"/>
          </a:p>
        </p:txBody>
      </p:sp>
      <p:sp>
        <p:nvSpPr>
          <p:cNvPr id="2" name="Title 1">
            <a:extLst>
              <a:ext uri="{FF2B5EF4-FFF2-40B4-BE49-F238E27FC236}">
                <a16:creationId xmlns:a16="http://schemas.microsoft.com/office/drawing/2014/main" id="{9CE239DC-781C-D636-6597-3F2D7B663EBC}"/>
              </a:ext>
            </a:extLst>
          </p:cNvPr>
          <p:cNvSpPr>
            <a:spLocks noGrp="1"/>
          </p:cNvSpPr>
          <p:nvPr>
            <p:ph type="title"/>
          </p:nvPr>
        </p:nvSpPr>
        <p:spPr>
          <a:xfrm>
            <a:off x="490249" y="778668"/>
            <a:ext cx="8117969" cy="3762281"/>
          </a:xfrm>
        </p:spPr>
        <p:txBody>
          <a:bodyPr>
            <a:normAutofit fontScale="90000"/>
          </a:bodyPr>
          <a:lstStyle/>
          <a:p>
            <a:r>
              <a:rPr lang="en-US" sz="1800" dirty="0" err="1"/>
              <a:t>Flinkit</a:t>
            </a:r>
            <a:r>
              <a:rPr lang="en-US" sz="1800" dirty="0"/>
              <a:t> competes with </a:t>
            </a:r>
            <a:r>
              <a:rPr lang="en-US" sz="1800" b="1" dirty="0" err="1"/>
              <a:t>CoSchedule</a:t>
            </a:r>
            <a:r>
              <a:rPr lang="en-US" sz="1800" b="1" dirty="0"/>
              <a:t>, Asana, monday.com, Canva, and Adobe Express</a:t>
            </a:r>
            <a:r>
              <a:rPr lang="en-US" sz="1800" dirty="0"/>
              <a:t>, plus editorial listicles (TechRadar, </a:t>
            </a:r>
            <a:r>
              <a:rPr lang="en-US" sz="1800" dirty="0" err="1"/>
              <a:t>TheCMO</a:t>
            </a:r>
            <a:r>
              <a:rPr lang="en-US" sz="1800" dirty="0"/>
              <a:t>, </a:t>
            </a:r>
            <a:r>
              <a:rPr lang="en-US" sz="1800" dirty="0" err="1"/>
              <a:t>BloggingWizard</a:t>
            </a:r>
            <a:r>
              <a:rPr lang="en-US" sz="1800" dirty="0"/>
              <a:t>). Competitors dominate with </a:t>
            </a:r>
            <a:r>
              <a:rPr lang="en-US" sz="1800" b="1" dirty="0"/>
              <a:t>social scheduling, project workflows, free schedulers, and template libraries</a:t>
            </a:r>
            <a:r>
              <a:rPr lang="en-US" sz="1800" dirty="0"/>
              <a:t>.</a:t>
            </a:r>
            <a:br>
              <a:rPr lang="en-US" sz="1800" dirty="0"/>
            </a:br>
            <a:r>
              <a:rPr lang="en-US" sz="1800" b="1" dirty="0"/>
              <a:t>Strengths of competitors:</a:t>
            </a:r>
            <a:r>
              <a:rPr lang="en-US" sz="1800" dirty="0"/>
              <a:t> strong brand authority, feature depth, and template coverage.</a:t>
            </a:r>
            <a:br>
              <a:rPr lang="en-US" sz="1800" dirty="0"/>
            </a:br>
            <a:r>
              <a:rPr lang="en-US" sz="1800" b="1" dirty="0"/>
              <a:t>Weaknesses:</a:t>
            </a:r>
            <a:r>
              <a:rPr lang="en-US" sz="1800" dirty="0"/>
              <a:t> lack of focus on </a:t>
            </a:r>
            <a:r>
              <a:rPr lang="en-US" sz="1800" b="1" dirty="0"/>
              <a:t>visualization, deep analytics, and AI-driven planning</a:t>
            </a:r>
            <a:r>
              <a:rPr lang="en-US" sz="1800" dirty="0"/>
              <a:t>.</a:t>
            </a:r>
            <a:br>
              <a:rPr lang="en-US" sz="1800" dirty="0"/>
            </a:br>
            <a:r>
              <a:rPr lang="en-US" sz="1800" b="1" dirty="0"/>
              <a:t>Keyword gaps &amp; opportunities for </a:t>
            </a:r>
            <a:r>
              <a:rPr lang="en-US" sz="1800" b="1" dirty="0" err="1"/>
              <a:t>Flinkit</a:t>
            </a:r>
            <a:r>
              <a:rPr lang="en-US" sz="1800" b="1" dirty="0"/>
              <a:t>:</a:t>
            </a:r>
            <a:br>
              <a:rPr lang="en-US" sz="1800" dirty="0"/>
            </a:br>
            <a:r>
              <a:rPr lang="en-US" sz="1800" dirty="0"/>
              <a:t>“Marketing calendar templates” (Google Sheets, Excel, Notion variants)</a:t>
            </a:r>
            <a:br>
              <a:rPr lang="en-US" sz="1800" dirty="0"/>
            </a:br>
            <a:r>
              <a:rPr lang="en-US" sz="1800" dirty="0"/>
              <a:t>“Free content calendar / free scheduler”</a:t>
            </a:r>
            <a:br>
              <a:rPr lang="en-US" sz="1800" dirty="0"/>
            </a:br>
            <a:r>
              <a:rPr lang="en-US" sz="1800" dirty="0"/>
              <a:t>“Content analytics dashboard / KPI templates”</a:t>
            </a:r>
            <a:br>
              <a:rPr lang="en-US" sz="1800" dirty="0"/>
            </a:br>
            <a:r>
              <a:rPr lang="en-US" sz="1800" dirty="0"/>
              <a:t>“AI content calendar generator / AI posting suggestions”</a:t>
            </a:r>
            <a:br>
              <a:rPr lang="en-US" sz="1800" dirty="0"/>
            </a:b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2" name="Google Shape;202;p35"/>
          <p:cNvSpPr txBox="1"/>
          <p:nvPr/>
        </p:nvSpPr>
        <p:spPr>
          <a:xfrm>
            <a:off x="1186302" y="154108"/>
            <a:ext cx="6771396" cy="538609"/>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0" i="0" u="none" strike="noStrike" cap="none" dirty="0">
                <a:solidFill>
                  <a:srgbClr val="504C44"/>
                </a:solidFill>
                <a:latin typeface="Play"/>
                <a:ea typeface="Play"/>
                <a:cs typeface="Play"/>
                <a:sym typeface="Play"/>
              </a:rPr>
              <a:t>TASK 6 - KEYWORD RESEARCH</a:t>
            </a:r>
            <a:endParaRPr sz="700" dirty="0"/>
          </a:p>
        </p:txBody>
      </p:sp>
      <p:sp>
        <p:nvSpPr>
          <p:cNvPr id="2" name="Title 1">
            <a:extLst>
              <a:ext uri="{FF2B5EF4-FFF2-40B4-BE49-F238E27FC236}">
                <a16:creationId xmlns:a16="http://schemas.microsoft.com/office/drawing/2014/main" id="{B09D50BD-ACB1-5034-41E1-A02E3EAF099B}"/>
              </a:ext>
            </a:extLst>
          </p:cNvPr>
          <p:cNvSpPr>
            <a:spLocks noGrp="1"/>
          </p:cNvSpPr>
          <p:nvPr>
            <p:ph type="title"/>
          </p:nvPr>
        </p:nvSpPr>
        <p:spPr>
          <a:xfrm>
            <a:off x="490249" y="871538"/>
            <a:ext cx="8110825" cy="3871912"/>
          </a:xfrm>
        </p:spPr>
        <p:txBody>
          <a:bodyPr>
            <a:noAutofit/>
          </a:bodyPr>
          <a:lstStyle/>
          <a:p>
            <a:r>
              <a:rPr lang="en-US" sz="1100" b="1" dirty="0"/>
              <a:t>1. Product Page – Content Calendar Tool</a:t>
            </a:r>
            <a:br>
              <a:rPr lang="en-US" sz="1100" b="1" dirty="0"/>
            </a:br>
            <a:r>
              <a:rPr lang="en-US" sz="1100" dirty="0"/>
              <a:t>content calendar tool</a:t>
            </a:r>
            <a:br>
              <a:rPr lang="en-US" sz="1100" dirty="0"/>
            </a:br>
            <a:r>
              <a:rPr lang="en-US" sz="1100" dirty="0"/>
              <a:t>content calendar software</a:t>
            </a:r>
            <a:br>
              <a:rPr lang="en-US" sz="1100" dirty="0"/>
            </a:br>
            <a:r>
              <a:rPr lang="en-US" sz="1100" dirty="0"/>
              <a:t>editorial calendar software</a:t>
            </a:r>
            <a:br>
              <a:rPr lang="en-US" sz="1100" dirty="0"/>
            </a:br>
            <a:r>
              <a:rPr lang="en-US" sz="1100" dirty="0"/>
              <a:t>AI-powered content calendar</a:t>
            </a:r>
            <a:br>
              <a:rPr lang="en-US" sz="1100" dirty="0"/>
            </a:br>
            <a:r>
              <a:rPr lang="en-US" sz="1100" dirty="0"/>
              <a:t>multi-platform publishing calendar</a:t>
            </a:r>
            <a:br>
              <a:rPr lang="en-US" sz="1100" dirty="0"/>
            </a:br>
            <a:br>
              <a:rPr lang="en-US" sz="1100" dirty="0"/>
            </a:br>
            <a:br>
              <a:rPr lang="en-US" sz="1100" dirty="0"/>
            </a:br>
            <a:r>
              <a:rPr lang="en-US" sz="1100" b="1" dirty="0"/>
              <a:t>2. Product Category Page – Marketing Calendar Templates</a:t>
            </a:r>
            <a:br>
              <a:rPr lang="en-US" sz="1100" b="1" dirty="0"/>
            </a:br>
            <a:r>
              <a:rPr lang="en-US" sz="1100" dirty="0"/>
              <a:t>marketing calendar templates</a:t>
            </a:r>
            <a:br>
              <a:rPr lang="en-US" sz="1100" dirty="0"/>
            </a:br>
            <a:r>
              <a:rPr lang="en-US" sz="1100" dirty="0"/>
              <a:t>content calendar templates</a:t>
            </a:r>
            <a:br>
              <a:rPr lang="en-US" sz="1100" dirty="0"/>
            </a:br>
            <a:r>
              <a:rPr lang="en-US" sz="1100" dirty="0"/>
              <a:t>free content calendar template</a:t>
            </a:r>
            <a:br>
              <a:rPr lang="en-US" sz="1100" dirty="0"/>
            </a:br>
            <a:r>
              <a:rPr lang="en-US" sz="1100" dirty="0"/>
              <a:t>social media content calendar template</a:t>
            </a:r>
            <a:br>
              <a:rPr lang="en-US" sz="1100" dirty="0"/>
            </a:br>
            <a:r>
              <a:rPr lang="en-US" sz="1100" dirty="0"/>
              <a:t>Google Sheets content calendar</a:t>
            </a:r>
            <a:br>
              <a:rPr lang="en-US" sz="1100" dirty="0"/>
            </a:br>
            <a:br>
              <a:rPr lang="en-US" sz="1100" dirty="0"/>
            </a:br>
            <a:br>
              <a:rPr lang="en-US" sz="1100" dirty="0"/>
            </a:br>
            <a:r>
              <a:rPr lang="en-US" sz="1100" b="1" dirty="0"/>
              <a:t>3. Blog Page – Content Analytics Dashboard</a:t>
            </a:r>
            <a:br>
              <a:rPr lang="en-US" sz="1100" b="1" dirty="0"/>
            </a:br>
            <a:r>
              <a:rPr lang="en-US" sz="1100" dirty="0"/>
              <a:t>content analytics dashboard</a:t>
            </a:r>
            <a:br>
              <a:rPr lang="en-US" sz="1100" dirty="0"/>
            </a:br>
            <a:r>
              <a:rPr lang="en-US" sz="1100" dirty="0"/>
              <a:t>content performance dashboard</a:t>
            </a:r>
            <a:br>
              <a:rPr lang="en-US" sz="1100" dirty="0"/>
            </a:br>
            <a:r>
              <a:rPr lang="en-US" sz="1100" dirty="0"/>
              <a:t>content KPI dashboard</a:t>
            </a:r>
            <a:br>
              <a:rPr lang="en-US" sz="1100" dirty="0"/>
            </a:br>
            <a:r>
              <a:rPr lang="en-US" sz="1100" dirty="0"/>
              <a:t>campaign performance visualization</a:t>
            </a:r>
            <a:br>
              <a:rPr lang="en-US" sz="1100" dirty="0"/>
            </a:br>
            <a:r>
              <a:rPr lang="en-US" sz="1100" dirty="0"/>
              <a:t>editorial calendar analytics</a:t>
            </a:r>
            <a:br>
              <a:rPr lang="en-US" sz="1100" dirty="0"/>
            </a:br>
            <a:endParaRPr lang="en-US" sz="11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6"/>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9" name="Google Shape;209;p36"/>
          <p:cNvSpPr txBox="1"/>
          <p:nvPr/>
        </p:nvSpPr>
        <p:spPr>
          <a:xfrm>
            <a:off x="1236142" y="466725"/>
            <a:ext cx="6771396" cy="538609"/>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0" i="0" u="none" strike="noStrike" cap="none" dirty="0">
                <a:solidFill>
                  <a:srgbClr val="504C44"/>
                </a:solidFill>
                <a:latin typeface="Play"/>
                <a:ea typeface="Play"/>
                <a:cs typeface="Play"/>
                <a:sym typeface="Play"/>
              </a:rPr>
              <a:t>TASK 7 - ON-PAGE ELEMENTS</a:t>
            </a:r>
            <a:endParaRPr sz="700" dirty="0"/>
          </a:p>
        </p:txBody>
      </p:sp>
      <p:sp>
        <p:nvSpPr>
          <p:cNvPr id="210" name="Google Shape;210;p36"/>
          <p:cNvSpPr txBox="1"/>
          <p:nvPr/>
        </p:nvSpPr>
        <p:spPr>
          <a:xfrm>
            <a:off x="764381" y="1527175"/>
            <a:ext cx="7615237" cy="2068259"/>
          </a:xfrm>
          <a:prstGeom prst="rect">
            <a:avLst/>
          </a:prstGeom>
          <a:noFill/>
          <a:ln>
            <a:noFill/>
          </a:ln>
        </p:spPr>
        <p:txBody>
          <a:bodyPr spcFirstLastPara="1" wrap="square" lIns="0" tIns="0" rIns="0" bIns="0" anchor="t" anchorCtr="0">
            <a:spAutoFit/>
          </a:bodyPr>
          <a:lstStyle/>
          <a:p>
            <a:pPr lvl="0">
              <a:lnSpc>
                <a:spcPct val="140010"/>
              </a:lnSpc>
            </a:pPr>
            <a:r>
              <a:rPr lang="en-US" sz="1600" dirty="0"/>
              <a:t>On-page SEO includes </a:t>
            </a:r>
            <a:r>
              <a:rPr lang="en-US" sz="1600" b="1" dirty="0"/>
              <a:t>meta title, meta description, clean URL, proper headings (H1–H3), keyword-optimized content, internal linking, image alt text, mobile-friendly design, fast loading speed, schema markup, CTA buttons, easy navigation, canonical tags, and social sharing tags (OG/Twitter Cards)</a:t>
            </a:r>
            <a:r>
              <a:rPr lang="en-US" sz="1600" dirty="0"/>
              <a:t>. It ensures pages are </a:t>
            </a:r>
            <a:r>
              <a:rPr lang="en-US" sz="1600" b="1" dirty="0"/>
              <a:t>search-friendly, user-friendly, and optimized for higher rankings</a:t>
            </a:r>
            <a:r>
              <a:rPr lang="en-US" sz="1600" dirty="0"/>
              <a:t>.</a:t>
            </a:r>
            <a:endParaRPr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7"/>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6" name="Google Shape;216;p37"/>
          <p:cNvSpPr txBox="1"/>
          <p:nvPr/>
        </p:nvSpPr>
        <p:spPr>
          <a:xfrm>
            <a:off x="2006664" y="378841"/>
            <a:ext cx="5156577" cy="538609"/>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0" i="0" u="none" strike="noStrike" cap="none" dirty="0">
                <a:solidFill>
                  <a:srgbClr val="504C44"/>
                </a:solidFill>
                <a:latin typeface="Play"/>
                <a:ea typeface="Play"/>
                <a:cs typeface="Play"/>
                <a:sym typeface="Play"/>
              </a:rPr>
              <a:t>TASK  8 - EXAMPLE BLOG</a:t>
            </a:r>
            <a:endParaRPr sz="700" dirty="0"/>
          </a:p>
        </p:txBody>
      </p:sp>
      <p:sp>
        <p:nvSpPr>
          <p:cNvPr id="2" name="Title 1">
            <a:extLst>
              <a:ext uri="{FF2B5EF4-FFF2-40B4-BE49-F238E27FC236}">
                <a16:creationId xmlns:a16="http://schemas.microsoft.com/office/drawing/2014/main" id="{F5E85EEA-A144-B93E-53B3-B1A09DD2D390}"/>
              </a:ext>
            </a:extLst>
          </p:cNvPr>
          <p:cNvSpPr>
            <a:spLocks noGrp="1"/>
          </p:cNvSpPr>
          <p:nvPr>
            <p:ph type="title"/>
          </p:nvPr>
        </p:nvSpPr>
        <p:spPr>
          <a:xfrm>
            <a:off x="490250" y="648146"/>
            <a:ext cx="8189406" cy="3892804"/>
          </a:xfrm>
        </p:spPr>
        <p:txBody>
          <a:bodyPr>
            <a:normAutofit/>
          </a:bodyPr>
          <a:lstStyle/>
          <a:p>
            <a:r>
              <a:rPr lang="en-US" sz="1200" dirty="0"/>
              <a:t>In today’s digital-first world, </a:t>
            </a:r>
            <a:r>
              <a:rPr lang="en-US" sz="1200" b="1" dirty="0"/>
              <a:t>content performance</a:t>
            </a:r>
            <a:r>
              <a:rPr lang="en-US" sz="1200" dirty="0"/>
              <a:t> is just as important as content creation. Brands publish hundreds of posts, videos, and campaigns, but without proper tracking, it’s impossible to know what works. That’s where a </a:t>
            </a:r>
            <a:r>
              <a:rPr lang="en-US" sz="1200" b="1" dirty="0"/>
              <a:t>Content Analytics Dashboard</a:t>
            </a:r>
            <a:r>
              <a:rPr lang="en-US" sz="1200" dirty="0"/>
              <a:t> comes in.</a:t>
            </a:r>
            <a:br>
              <a:rPr lang="en-US" sz="1200" dirty="0"/>
            </a:br>
            <a:r>
              <a:rPr lang="en-US" sz="1200" dirty="0"/>
              <a:t>A </a:t>
            </a:r>
            <a:r>
              <a:rPr lang="en-US" sz="1200" b="1" dirty="0"/>
              <a:t>content analytics dashboard</a:t>
            </a:r>
            <a:r>
              <a:rPr lang="en-US" sz="1200" dirty="0"/>
              <a:t> is a centralized tool that helps marketers and businesses track the success of their campaigns. From </a:t>
            </a:r>
            <a:r>
              <a:rPr lang="en-US" sz="1200" b="1" dirty="0"/>
              <a:t>content KPIs</a:t>
            </a:r>
            <a:r>
              <a:rPr lang="en-US" sz="1200" dirty="0"/>
              <a:t> like reach, engagement, and conversions to deeper insights such as audience behavior and channel performance, it ensures you are measuring what truly matters.</a:t>
            </a:r>
            <a:br>
              <a:rPr lang="en-US" sz="1200" dirty="0"/>
            </a:br>
            <a:r>
              <a:rPr lang="en-US" sz="1200" b="1" dirty="0"/>
              <a:t>Why do you need a content analytics dashboard?</a:t>
            </a:r>
            <a:r>
              <a:rPr lang="en-US" sz="1200" dirty="0"/>
              <a:t> Traditional reports can be time-consuming and scattered across multiple platforms. A dashboard integrates data from different sources—social media, blogs, email campaigns, and paid ads—into a single, </a:t>
            </a:r>
            <a:r>
              <a:rPr lang="en-US" sz="1200" b="1" dirty="0"/>
              <a:t>real-time performance dashboard</a:t>
            </a:r>
            <a:r>
              <a:rPr lang="en-US" sz="1200" dirty="0"/>
              <a:t>. This saves time and improves decision-making.</a:t>
            </a:r>
            <a:br>
              <a:rPr lang="en-US" sz="1200" dirty="0"/>
            </a:br>
            <a:r>
              <a:rPr lang="en-US" sz="1200" b="1" dirty="0"/>
              <a:t>Key features to look for</a:t>
            </a:r>
            <a:r>
              <a:rPr lang="en-US" sz="1200" dirty="0"/>
              <a:t> in a strong dashboard include customizable metrics, visual reporting, campaign comparisons, and integration with popular platforms. For example, a marketing team may want to compare how a blog post performs against a LinkedIn campaign or how email clicks translate into website traffic.</a:t>
            </a:r>
            <a:br>
              <a:rPr lang="en-US" sz="1200" dirty="0"/>
            </a:br>
            <a:r>
              <a:rPr lang="en-US" sz="1200" dirty="0"/>
              <a:t>At </a:t>
            </a:r>
            <a:r>
              <a:rPr lang="en-US" sz="1200" dirty="0" err="1"/>
              <a:t>Flinkit</a:t>
            </a:r>
            <a:r>
              <a:rPr lang="en-US" sz="1200" dirty="0"/>
              <a:t>, our </a:t>
            </a:r>
            <a:r>
              <a:rPr lang="en-US" sz="1200" b="1" dirty="0"/>
              <a:t>content analytics dashboard</a:t>
            </a:r>
            <a:r>
              <a:rPr lang="en-US" sz="1200" dirty="0"/>
              <a:t> goes beyond numbers. With AI-driven insights and easy-to-read visualization tools, it helps marketers identify gaps, optimize their content strategy, and improve ROI. Whether you’re planning a new campaign or refining your content calendar, the dashboard gives you a clear picture of what’s working.</a:t>
            </a:r>
            <a:br>
              <a:rPr lang="en-US" sz="1200" dirty="0"/>
            </a:br>
            <a:endParaRPr lang="en-US"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8"/>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3" name="Google Shape;223;p38"/>
          <p:cNvSpPr txBox="1"/>
          <p:nvPr/>
        </p:nvSpPr>
        <p:spPr>
          <a:xfrm>
            <a:off x="1325037" y="466725"/>
            <a:ext cx="6493925" cy="538609"/>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0" i="0" u="none" strike="noStrike" cap="none" dirty="0">
                <a:solidFill>
                  <a:srgbClr val="504C44"/>
                </a:solidFill>
                <a:latin typeface="Play"/>
                <a:ea typeface="Play"/>
                <a:cs typeface="Play"/>
                <a:sym typeface="Play"/>
              </a:rPr>
              <a:t>CONCLUSION AND TAKEAWAYS</a:t>
            </a:r>
            <a:endParaRPr sz="700" dirty="0"/>
          </a:p>
        </p:txBody>
      </p:sp>
      <p:sp>
        <p:nvSpPr>
          <p:cNvPr id="224" name="Google Shape;224;p38"/>
          <p:cNvSpPr txBox="1"/>
          <p:nvPr/>
        </p:nvSpPr>
        <p:spPr>
          <a:xfrm>
            <a:off x="1405599" y="1501775"/>
            <a:ext cx="6332803" cy="150811"/>
          </a:xfrm>
          <a:prstGeom prst="rect">
            <a:avLst/>
          </a:prstGeom>
          <a:noFill/>
          <a:ln>
            <a:noFill/>
          </a:ln>
        </p:spPr>
        <p:txBody>
          <a:bodyPr spcFirstLastPara="1" wrap="square" lIns="0" tIns="0" rIns="0" bIns="0" anchor="t" anchorCtr="0">
            <a:spAutoFit/>
          </a:bodyPr>
          <a:lstStyle/>
          <a:p>
            <a:pPr marL="431800" indent="-215900">
              <a:lnSpc>
                <a:spcPct val="140010"/>
              </a:lnSpc>
              <a:buSzPts val="2000"/>
              <a:buFont typeface="Arial"/>
              <a:buChar char="•"/>
            </a:pPr>
            <a:endParaRPr sz="700" dirty="0"/>
          </a:p>
        </p:txBody>
      </p:sp>
      <p:sp>
        <p:nvSpPr>
          <p:cNvPr id="6" name="TextBox 5">
            <a:extLst>
              <a:ext uri="{FF2B5EF4-FFF2-40B4-BE49-F238E27FC236}">
                <a16:creationId xmlns:a16="http://schemas.microsoft.com/office/drawing/2014/main" id="{C451C6D9-1D29-EEBB-4511-AD017580289E}"/>
              </a:ext>
            </a:extLst>
          </p:cNvPr>
          <p:cNvSpPr txBox="1"/>
          <p:nvPr/>
        </p:nvSpPr>
        <p:spPr>
          <a:xfrm>
            <a:off x="585788" y="1448366"/>
            <a:ext cx="7793831" cy="2862322"/>
          </a:xfrm>
          <a:prstGeom prst="rect">
            <a:avLst/>
          </a:prstGeom>
          <a:noFill/>
        </p:spPr>
        <p:txBody>
          <a:bodyPr wrap="square">
            <a:spAutoFit/>
          </a:bodyPr>
          <a:lstStyle/>
          <a:p>
            <a:pPr marL="285750" indent="-285750">
              <a:buFont typeface="Arial" panose="020B0604020202020204" pitchFamily="34" charset="0"/>
              <a:buChar char="•"/>
            </a:pPr>
            <a:r>
              <a:rPr lang="en-US" sz="1800" dirty="0"/>
              <a:t>Creating optimized content calendars aligned with user intent and trending keywords.</a:t>
            </a:r>
          </a:p>
          <a:p>
            <a:pPr marL="285750" indent="-285750">
              <a:buFont typeface="Arial" panose="020B0604020202020204" pitchFamily="34" charset="0"/>
              <a:buChar char="•"/>
            </a:pPr>
            <a:r>
              <a:rPr lang="en-US" sz="1800" dirty="0"/>
              <a:t>Using keyword research and competitive analysis to design campaigns that outperform competitors.</a:t>
            </a:r>
          </a:p>
          <a:p>
            <a:pPr marL="285750" indent="-285750">
              <a:buFont typeface="Arial" panose="020B0604020202020204" pitchFamily="34" charset="0"/>
              <a:buChar char="•"/>
            </a:pPr>
            <a:r>
              <a:rPr lang="en-US" sz="1800" dirty="0"/>
              <a:t>Implementing on-page SEO practices (titles, meta tags, internal linking, schema) to improve ranking and CTR.</a:t>
            </a:r>
          </a:p>
          <a:p>
            <a:pPr marL="285750" indent="-285750">
              <a:buFont typeface="Arial" panose="020B0604020202020204" pitchFamily="34" charset="0"/>
              <a:buChar char="•"/>
            </a:pPr>
            <a:r>
              <a:rPr lang="en-US" sz="1800" dirty="0"/>
              <a:t>Building SEO-driven blogs, product pages, and category pages that not only rank but also convert.</a:t>
            </a:r>
          </a:p>
          <a:p>
            <a:pPr marL="285750" indent="-285750">
              <a:buFont typeface="Arial" panose="020B0604020202020204" pitchFamily="34" charset="0"/>
              <a:buChar char="•"/>
            </a:pPr>
            <a:r>
              <a:rPr lang="en-US" sz="1800" dirty="0"/>
              <a:t>Tracking results through analytics dashboards and refining strategies based on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p:nvPr/>
        </p:nvSpPr>
        <p:spPr>
          <a:xfrm>
            <a:off x="7684955" y="4366734"/>
            <a:ext cx="1604171" cy="622195"/>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38" name="Google Shape;138;p26"/>
          <p:cNvSpPr txBox="1"/>
          <p:nvPr/>
        </p:nvSpPr>
        <p:spPr>
          <a:xfrm>
            <a:off x="2260997" y="466725"/>
            <a:ext cx="4622006" cy="427038"/>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0" i="0" u="none" strike="noStrike" cap="none">
                <a:solidFill>
                  <a:srgbClr val="504C44"/>
                </a:solidFill>
                <a:latin typeface="Play"/>
                <a:ea typeface="Play"/>
                <a:cs typeface="Play"/>
                <a:sym typeface="Play"/>
              </a:rPr>
              <a:t>INSTRUCTIONS</a:t>
            </a:r>
            <a:endParaRPr sz="700"/>
          </a:p>
        </p:txBody>
      </p:sp>
      <p:sp>
        <p:nvSpPr>
          <p:cNvPr id="139" name="Google Shape;139;p26"/>
          <p:cNvSpPr txBox="1"/>
          <p:nvPr/>
        </p:nvSpPr>
        <p:spPr>
          <a:xfrm>
            <a:off x="3151757" y="1135529"/>
            <a:ext cx="2840486" cy="293688"/>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 sz="1700" b="0" i="0" u="none" strike="noStrike" cap="none">
                <a:solidFill>
                  <a:srgbClr val="000000"/>
                </a:solidFill>
                <a:latin typeface="Arial"/>
                <a:ea typeface="Arial"/>
                <a:cs typeface="Arial"/>
                <a:sym typeface="Arial"/>
              </a:rPr>
              <a:t>How to use this template? </a:t>
            </a:r>
            <a:endParaRPr sz="700"/>
          </a:p>
        </p:txBody>
      </p:sp>
      <p:sp>
        <p:nvSpPr>
          <p:cNvPr id="140" name="Google Shape;140;p26"/>
          <p:cNvSpPr txBox="1"/>
          <p:nvPr/>
        </p:nvSpPr>
        <p:spPr>
          <a:xfrm>
            <a:off x="514350" y="1557804"/>
            <a:ext cx="8115300" cy="2797810"/>
          </a:xfrm>
          <a:prstGeom prst="rect">
            <a:avLst/>
          </a:prstGeom>
          <a:noFill/>
          <a:ln>
            <a:noFill/>
          </a:ln>
        </p:spPr>
        <p:txBody>
          <a:bodyPr spcFirstLastPara="1" wrap="square" lIns="0" tIns="0" rIns="0" bIns="0" anchor="t" anchorCtr="0">
            <a:spAutoFit/>
          </a:bodyPr>
          <a:lstStyle/>
          <a:p>
            <a:pPr marL="342900" marR="0" lvl="1" indent="-165100" algn="l" rtl="0">
              <a:lnSpc>
                <a:spcPct val="140000"/>
              </a:lnSpc>
              <a:spcBef>
                <a:spcPts val="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Click on "File" and then "Make a Copy" of the template to use it. </a:t>
            </a:r>
            <a:endParaRPr sz="700"/>
          </a:p>
          <a:p>
            <a:pPr marL="342900" marR="0" lvl="1" indent="-165100" algn="l" rtl="0">
              <a:lnSpc>
                <a:spcPct val="140000"/>
              </a:lnSpc>
              <a:spcBef>
                <a:spcPts val="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Edit each of the slides and table to add your responses. </a:t>
            </a:r>
            <a:endParaRPr sz="700"/>
          </a:p>
          <a:p>
            <a:pPr marL="342900" marR="0" lvl="1" indent="-165100" algn="l" rtl="0">
              <a:lnSpc>
                <a:spcPct val="140000"/>
              </a:lnSpc>
              <a:spcBef>
                <a:spcPts val="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Come up with a catchy title for the project and do not simply write "Minor Project 3: Search Engine Optimisation Strategy for FlinkIt".</a:t>
            </a:r>
            <a:endParaRPr sz="700"/>
          </a:p>
          <a:p>
            <a:pPr marL="342900" marR="0" lvl="1" indent="-165100" algn="l" rtl="0">
              <a:lnSpc>
                <a:spcPct val="140000"/>
              </a:lnSpc>
              <a:spcBef>
                <a:spcPts val="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Use the primary colours and logo of the assigned brands on the Cover Page and wherever necessary in the project.</a:t>
            </a:r>
            <a:endParaRPr sz="700"/>
          </a:p>
          <a:p>
            <a:pPr marL="342900" marR="0" lvl="1" indent="-165100" algn="l" rtl="0">
              <a:lnSpc>
                <a:spcPct val="140000"/>
              </a:lnSpc>
              <a:spcBef>
                <a:spcPts val="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Feel free to use your creativity to make the most use of the given template. </a:t>
            </a:r>
            <a:endParaRPr sz="700"/>
          </a:p>
          <a:p>
            <a:pPr marL="342900" marR="0" lvl="1" indent="-165100" algn="l" rtl="0">
              <a:lnSpc>
                <a:spcPct val="140000"/>
              </a:lnSpc>
              <a:spcBef>
                <a:spcPts val="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The maximum Number of Slides that can be used is 20.</a:t>
            </a:r>
            <a:endParaRPr sz="700"/>
          </a:p>
          <a:p>
            <a:pPr marL="342900" marR="0" lvl="1" indent="-165100" algn="l" rtl="0">
              <a:lnSpc>
                <a:spcPct val="140000"/>
              </a:lnSpc>
              <a:spcBef>
                <a:spcPts val="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Once you are happy with your responses, click on "Share", download it into a PDF file and submit it on the MyCaptain WebApp. </a:t>
            </a:r>
            <a:endParaRPr sz="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46" name="Google Shape;146;p27"/>
          <p:cNvSpPr txBox="1"/>
          <p:nvPr/>
        </p:nvSpPr>
        <p:spPr>
          <a:xfrm>
            <a:off x="2294404" y="466725"/>
            <a:ext cx="4555194" cy="538609"/>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0" i="0" u="none" strike="noStrike" cap="none" dirty="0">
                <a:solidFill>
                  <a:srgbClr val="504C44"/>
                </a:solidFill>
                <a:latin typeface="Play"/>
                <a:ea typeface="Play"/>
                <a:cs typeface="Play"/>
                <a:sym typeface="Play"/>
              </a:rPr>
              <a:t>PROBLEM STATEMENT</a:t>
            </a:r>
            <a:endParaRPr sz="700" dirty="0"/>
          </a:p>
        </p:txBody>
      </p:sp>
      <p:sp>
        <p:nvSpPr>
          <p:cNvPr id="147" name="Google Shape;147;p27"/>
          <p:cNvSpPr txBox="1"/>
          <p:nvPr/>
        </p:nvSpPr>
        <p:spPr>
          <a:xfrm>
            <a:off x="514350" y="1510405"/>
            <a:ext cx="8115300" cy="2973122"/>
          </a:xfrm>
          <a:prstGeom prst="rect">
            <a:avLst/>
          </a:prstGeom>
          <a:noFill/>
          <a:ln>
            <a:noFill/>
          </a:ln>
        </p:spPr>
        <p:txBody>
          <a:bodyPr spcFirstLastPara="1" wrap="square" lIns="0" tIns="0" rIns="0" bIns="0" anchor="t" anchorCtr="0">
            <a:spAutoFit/>
          </a:bodyPr>
          <a:lstStyle/>
          <a:p>
            <a:r>
              <a:rPr lang="en-US" dirty="0" err="1"/>
              <a:t>Flinkit</a:t>
            </a:r>
            <a:r>
              <a:rPr lang="en-US" dirty="0"/>
              <a:t> currently faces challenges in maintaining a structured, consistent, and impactful content approach. The absence of a well-defined </a:t>
            </a:r>
            <a:r>
              <a:rPr lang="en-US" b="1" dirty="0"/>
              <a:t>content calendar</a:t>
            </a:r>
            <a:r>
              <a:rPr lang="en-US" dirty="0"/>
              <a:t> and </a:t>
            </a:r>
            <a:r>
              <a:rPr lang="en-US" b="1" dirty="0"/>
              <a:t>strategic framework</a:t>
            </a:r>
            <a:r>
              <a:rPr lang="en-US" dirty="0"/>
              <a:t> results in irregular posting, limited audience engagement, and difficulty in aligning content with business objectives. Additionally, the lack of </a:t>
            </a:r>
            <a:r>
              <a:rPr lang="en-US" b="1" dirty="0"/>
              <a:t>visualization tools</a:t>
            </a:r>
            <a:r>
              <a:rPr lang="en-US" dirty="0"/>
              <a:t> makes it hard to track performance, measure outcomes, and identify gaps in the content journey from ideation to execution.</a:t>
            </a:r>
          </a:p>
          <a:p>
            <a:endParaRPr lang="en-US" dirty="0"/>
          </a:p>
          <a:p>
            <a:r>
              <a:rPr lang="en-US" dirty="0"/>
              <a:t>This project aims to solve these challenges by developing a </a:t>
            </a:r>
            <a:r>
              <a:rPr lang="en-US" b="1" dirty="0"/>
              <a:t>comprehensive content calendar</a:t>
            </a:r>
            <a:r>
              <a:rPr lang="en-US" dirty="0"/>
              <a:t>, defining a </a:t>
            </a:r>
            <a:r>
              <a:rPr lang="en-US" b="1" dirty="0"/>
              <a:t>content strategy</a:t>
            </a:r>
            <a:r>
              <a:rPr lang="en-US" dirty="0"/>
              <a:t> aligned with business goals, and implementing </a:t>
            </a:r>
            <a:r>
              <a:rPr lang="en-US" b="1" dirty="0"/>
              <a:t>visualization methods</a:t>
            </a:r>
            <a:r>
              <a:rPr lang="en-US" dirty="0"/>
              <a:t> to ensure measurable impact, improved brand consistency, and audience growth.</a:t>
            </a:r>
          </a:p>
          <a:p>
            <a:pPr marL="342900" marR="0" lvl="1" indent="-63500" algn="l" rtl="0">
              <a:lnSpc>
                <a:spcPct val="140000"/>
              </a:lnSpc>
              <a:spcBef>
                <a:spcPts val="0"/>
              </a:spcBef>
              <a:spcAft>
                <a:spcPts val="0"/>
              </a:spcAft>
              <a:buClr>
                <a:schemeClr val="dk1"/>
              </a:buClr>
              <a:buSzPts val="1600"/>
              <a:buFont typeface="Arial"/>
              <a:buNone/>
            </a:pPr>
            <a:endParaRPr sz="1600" b="0" i="0" u="none" strike="noStrike" cap="none" dirty="0">
              <a:solidFill>
                <a:srgbClr val="000000"/>
              </a:solidFill>
              <a:latin typeface="Arial"/>
              <a:ea typeface="Arial"/>
              <a:cs typeface="Arial"/>
              <a:sym typeface="Arial"/>
            </a:endParaRPr>
          </a:p>
          <a:p>
            <a:pPr marL="342900" marR="0" lvl="1" indent="-63500" algn="l" rtl="0">
              <a:lnSpc>
                <a:spcPct val="140000"/>
              </a:lnSpc>
              <a:spcBef>
                <a:spcPts val="0"/>
              </a:spcBef>
              <a:spcAft>
                <a:spcPts val="0"/>
              </a:spcAft>
              <a:buClr>
                <a:schemeClr val="dk1"/>
              </a:buClr>
              <a:buSzPts val="1600"/>
              <a:buFont typeface="Arial"/>
              <a:buNone/>
            </a:pPr>
            <a:endParaRPr sz="1600" b="0" i="0" u="none" strike="noStrike" cap="none" dirty="0">
              <a:solidFill>
                <a:srgbClr val="000000"/>
              </a:solidFill>
              <a:latin typeface="Arial"/>
              <a:ea typeface="Arial"/>
              <a:cs typeface="Arial"/>
              <a:sym typeface="Arial"/>
            </a:endParaRPr>
          </a:p>
          <a:p>
            <a:pPr marL="342900" marR="0" lvl="1" indent="-63500" algn="l" rtl="0">
              <a:lnSpc>
                <a:spcPct val="140000"/>
              </a:lnSpc>
              <a:spcBef>
                <a:spcPts val="0"/>
              </a:spcBef>
              <a:spcAft>
                <a:spcPts val="0"/>
              </a:spcAft>
              <a:buClr>
                <a:schemeClr val="dk1"/>
              </a:buClr>
              <a:buSzPts val="1600"/>
              <a:buFont typeface="Arial"/>
              <a:buNone/>
            </a:pPr>
            <a:endParaRPr sz="1600" b="0" i="0" u="none" strike="noStrike" cap="none"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53" name="Google Shape;153;p28"/>
          <p:cNvSpPr txBox="1"/>
          <p:nvPr/>
        </p:nvSpPr>
        <p:spPr>
          <a:xfrm>
            <a:off x="3281238" y="466725"/>
            <a:ext cx="2581525" cy="538609"/>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0" i="0" u="none" strike="noStrike" cap="none" dirty="0">
                <a:solidFill>
                  <a:srgbClr val="504C44"/>
                </a:solidFill>
                <a:latin typeface="Play"/>
                <a:ea typeface="Play"/>
                <a:cs typeface="Play"/>
                <a:sym typeface="Play"/>
              </a:rPr>
              <a:t>OBJECTIVES</a:t>
            </a:r>
            <a:endParaRPr sz="700" dirty="0"/>
          </a:p>
        </p:txBody>
      </p:sp>
      <p:sp>
        <p:nvSpPr>
          <p:cNvPr id="154" name="Google Shape;154;p28"/>
          <p:cNvSpPr txBox="1"/>
          <p:nvPr/>
        </p:nvSpPr>
        <p:spPr>
          <a:xfrm>
            <a:off x="514350" y="1515223"/>
            <a:ext cx="8115300" cy="2068259"/>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600" b="0" i="0" u="none" strike="noStrike" cap="none" dirty="0">
                <a:solidFill>
                  <a:srgbClr val="000000"/>
                </a:solidFill>
                <a:latin typeface="Arial"/>
                <a:ea typeface="Arial"/>
                <a:cs typeface="Arial"/>
                <a:sym typeface="Arial"/>
              </a:rPr>
              <a:t>1. Create a structured content calendar for consistency.</a:t>
            </a:r>
          </a:p>
          <a:p>
            <a:pPr marL="0" marR="0" lvl="0" indent="0" algn="l" rtl="0">
              <a:lnSpc>
                <a:spcPct val="140000"/>
              </a:lnSpc>
              <a:spcBef>
                <a:spcPts val="0"/>
              </a:spcBef>
              <a:spcAft>
                <a:spcPts val="0"/>
              </a:spcAft>
              <a:buNone/>
            </a:pPr>
            <a:r>
              <a:rPr lang="en-US" sz="1600" b="0" i="0" u="none" strike="noStrike" cap="none" dirty="0">
                <a:solidFill>
                  <a:srgbClr val="000000"/>
                </a:solidFill>
                <a:latin typeface="Arial"/>
                <a:ea typeface="Arial"/>
                <a:cs typeface="Arial"/>
                <a:sym typeface="Arial"/>
              </a:rPr>
              <a:t>2. Align content with </a:t>
            </a:r>
            <a:r>
              <a:rPr lang="en-US" sz="1600" b="0" i="0" u="none" strike="noStrike" cap="none" dirty="0" err="1">
                <a:solidFill>
                  <a:srgbClr val="000000"/>
                </a:solidFill>
                <a:latin typeface="Arial"/>
                <a:ea typeface="Arial"/>
                <a:cs typeface="Arial"/>
                <a:sym typeface="Arial"/>
              </a:rPr>
              <a:t>Flinkit’s</a:t>
            </a:r>
            <a:r>
              <a:rPr lang="en-US" sz="1600" b="0" i="0" u="none" strike="noStrike" cap="none" dirty="0">
                <a:solidFill>
                  <a:srgbClr val="000000"/>
                </a:solidFill>
                <a:latin typeface="Arial"/>
                <a:ea typeface="Arial"/>
                <a:cs typeface="Arial"/>
                <a:sym typeface="Arial"/>
              </a:rPr>
              <a:t> business goals.</a:t>
            </a:r>
          </a:p>
          <a:p>
            <a:pPr marL="0" marR="0" lvl="0" indent="0" algn="l" rtl="0">
              <a:lnSpc>
                <a:spcPct val="140000"/>
              </a:lnSpc>
              <a:spcBef>
                <a:spcPts val="0"/>
              </a:spcBef>
              <a:spcAft>
                <a:spcPts val="0"/>
              </a:spcAft>
              <a:buNone/>
            </a:pPr>
            <a:r>
              <a:rPr lang="en-US" sz="1600" b="0" i="0" u="none" strike="noStrike" cap="none" dirty="0">
                <a:solidFill>
                  <a:srgbClr val="000000"/>
                </a:solidFill>
                <a:latin typeface="Arial"/>
                <a:ea typeface="Arial"/>
                <a:cs typeface="Arial"/>
                <a:sym typeface="Arial"/>
              </a:rPr>
              <a:t>3. Boost audience engagement with relevant content.</a:t>
            </a:r>
          </a:p>
          <a:p>
            <a:pPr marL="0" marR="0" lvl="0" indent="0" algn="l" rtl="0">
              <a:lnSpc>
                <a:spcPct val="140000"/>
              </a:lnSpc>
              <a:spcBef>
                <a:spcPts val="0"/>
              </a:spcBef>
              <a:spcAft>
                <a:spcPts val="0"/>
              </a:spcAft>
              <a:buNone/>
            </a:pPr>
            <a:r>
              <a:rPr lang="en-US" sz="1600" b="0" i="0" u="none" strike="noStrike" cap="none" dirty="0">
                <a:solidFill>
                  <a:srgbClr val="000000"/>
                </a:solidFill>
                <a:latin typeface="Arial"/>
                <a:ea typeface="Arial"/>
                <a:cs typeface="Arial"/>
                <a:sym typeface="Arial"/>
              </a:rPr>
              <a:t>4. Use visualization tools to track performance.</a:t>
            </a:r>
          </a:p>
          <a:p>
            <a:pPr marL="0" marR="0" lvl="0" indent="0" algn="l" rtl="0">
              <a:lnSpc>
                <a:spcPct val="140000"/>
              </a:lnSpc>
              <a:spcBef>
                <a:spcPts val="0"/>
              </a:spcBef>
              <a:spcAft>
                <a:spcPts val="0"/>
              </a:spcAft>
              <a:buNone/>
            </a:pPr>
            <a:r>
              <a:rPr lang="en-US" sz="1600" b="0" i="0" u="none" strike="noStrike" cap="none" dirty="0">
                <a:solidFill>
                  <a:srgbClr val="000000"/>
                </a:solidFill>
                <a:latin typeface="Arial"/>
                <a:ea typeface="Arial"/>
                <a:cs typeface="Arial"/>
                <a:sym typeface="Arial"/>
              </a:rPr>
              <a:t>5. Improve team collaboration and efficiency.</a:t>
            </a:r>
          </a:p>
          <a:p>
            <a:pPr marL="0" marR="0" lvl="0" indent="0" algn="l" rtl="0">
              <a:lnSpc>
                <a:spcPct val="140000"/>
              </a:lnSpc>
              <a:spcBef>
                <a:spcPts val="0"/>
              </a:spcBef>
              <a:spcAft>
                <a:spcPts val="0"/>
              </a:spcAft>
              <a:buNone/>
            </a:pPr>
            <a:r>
              <a:rPr lang="en-US" sz="1600" b="0" i="0" u="none" strike="noStrike" cap="none" dirty="0">
                <a:solidFill>
                  <a:srgbClr val="000000"/>
                </a:solidFill>
                <a:latin typeface="Arial"/>
                <a:ea typeface="Arial"/>
                <a:cs typeface="Arial"/>
                <a:sym typeface="Arial"/>
              </a:rPr>
              <a:t>6. Measure and optimize content impact using KPIs.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0" name="Google Shape;160;p29"/>
          <p:cNvSpPr txBox="1"/>
          <p:nvPr/>
        </p:nvSpPr>
        <p:spPr>
          <a:xfrm>
            <a:off x="3433202" y="466725"/>
            <a:ext cx="2277596" cy="538609"/>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0" i="0" u="none" strike="noStrike" cap="none" dirty="0">
                <a:solidFill>
                  <a:srgbClr val="504C44"/>
                </a:solidFill>
                <a:latin typeface="Play"/>
                <a:ea typeface="Play"/>
                <a:cs typeface="Play"/>
                <a:sym typeface="Play"/>
              </a:rPr>
              <a:t>APPROACH</a:t>
            </a:r>
            <a:endParaRPr sz="700" dirty="0"/>
          </a:p>
        </p:txBody>
      </p:sp>
      <p:sp>
        <p:nvSpPr>
          <p:cNvPr id="161" name="Google Shape;161;p29"/>
          <p:cNvSpPr txBox="1"/>
          <p:nvPr/>
        </p:nvSpPr>
        <p:spPr>
          <a:xfrm>
            <a:off x="514350" y="1515223"/>
            <a:ext cx="8115300" cy="3447098"/>
          </a:xfrm>
          <a:prstGeom prst="rect">
            <a:avLst/>
          </a:prstGeom>
          <a:noFill/>
          <a:ln>
            <a:noFill/>
          </a:ln>
        </p:spPr>
        <p:txBody>
          <a:bodyPr spcFirstLastPara="1" wrap="square" lIns="0" tIns="0" rIns="0" bIns="0" anchor="t" anchorCtr="0">
            <a:spAutoFit/>
          </a:bodyPr>
          <a:lstStyle/>
          <a:p>
            <a:pPr lvl="0">
              <a:lnSpc>
                <a:spcPct val="140000"/>
              </a:lnSpc>
            </a:pPr>
            <a:r>
              <a:rPr lang="en-US" sz="1600" dirty="0"/>
              <a:t>The project will adopt a structured, step-by-step approach beginning with an analysis of </a:t>
            </a:r>
            <a:r>
              <a:rPr lang="en-US" sz="1600" dirty="0" err="1"/>
              <a:t>Flinkit’s</a:t>
            </a:r>
            <a:r>
              <a:rPr lang="en-US" sz="1600" dirty="0"/>
              <a:t> current content practices and audience needs. A comprehensive </a:t>
            </a:r>
            <a:r>
              <a:rPr lang="en-US" sz="1600" b="1" dirty="0"/>
              <a:t>content calendar</a:t>
            </a:r>
            <a:r>
              <a:rPr lang="en-US" sz="1600" dirty="0"/>
              <a:t> will be designed to ensure consistency, while a </a:t>
            </a:r>
            <a:r>
              <a:rPr lang="en-US" sz="1600" b="1" dirty="0"/>
              <a:t>content strategy framework</a:t>
            </a:r>
            <a:r>
              <a:rPr lang="en-US" sz="1600" dirty="0"/>
              <a:t> will be developed to align with business objectives. Visualization tools such as dashboards and performance trackers will be implemented to monitor impact, identify gaps, and guide continuous optimization. The approach emphasizes collaboration, data-driven decision-making, and scalability to ensure sustainable content growth and improved audience engagement.</a:t>
            </a:r>
            <a:endParaRPr sz="1600" b="0" i="0" u="none" strike="noStrike" cap="none" dirty="0">
              <a:solidFill>
                <a:srgbClr val="000000"/>
              </a:solidFill>
              <a:latin typeface="Arial"/>
              <a:ea typeface="Arial"/>
              <a:cs typeface="Arial"/>
              <a:sym typeface="Arial"/>
            </a:endParaRPr>
          </a:p>
          <a:p>
            <a:pPr marL="342900" marR="0" lvl="1" indent="-63500" algn="l" rtl="0">
              <a:lnSpc>
                <a:spcPct val="140000"/>
              </a:lnSpc>
              <a:spcBef>
                <a:spcPts val="0"/>
              </a:spcBef>
              <a:spcAft>
                <a:spcPts val="0"/>
              </a:spcAft>
              <a:buClr>
                <a:schemeClr val="dk1"/>
              </a:buClr>
              <a:buSzPts val="1600"/>
              <a:buFont typeface="Arial"/>
              <a:buNone/>
            </a:pPr>
            <a:endParaRPr sz="1600" b="0" i="0" u="none" strike="noStrike" cap="none" dirty="0">
              <a:solidFill>
                <a:srgbClr val="000000"/>
              </a:solidFill>
              <a:latin typeface="Arial"/>
              <a:ea typeface="Arial"/>
              <a:cs typeface="Arial"/>
              <a:sym typeface="Arial"/>
            </a:endParaRPr>
          </a:p>
          <a:p>
            <a:pPr marL="342900" marR="0" lvl="1" indent="-63500" algn="l" rtl="0">
              <a:lnSpc>
                <a:spcPct val="140000"/>
              </a:lnSpc>
              <a:spcBef>
                <a:spcPts val="0"/>
              </a:spcBef>
              <a:spcAft>
                <a:spcPts val="0"/>
              </a:spcAft>
              <a:buClr>
                <a:schemeClr val="dk1"/>
              </a:buClr>
              <a:buSzPts val="1600"/>
              <a:buFont typeface="Arial"/>
              <a:buNone/>
            </a:pPr>
            <a:endParaRPr sz="1600" b="0" i="0" u="none" strike="noStrike" cap="none" dirty="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7" name="Google Shape;167;p30"/>
          <p:cNvSpPr txBox="1"/>
          <p:nvPr/>
        </p:nvSpPr>
        <p:spPr>
          <a:xfrm>
            <a:off x="1124690" y="266701"/>
            <a:ext cx="6671716" cy="869950"/>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0" i="0" u="none" strike="noStrike" cap="none" dirty="0">
                <a:solidFill>
                  <a:srgbClr val="504C44"/>
                </a:solidFill>
                <a:latin typeface="Play"/>
                <a:ea typeface="Play"/>
                <a:cs typeface="Play"/>
                <a:sym typeface="Play"/>
              </a:rPr>
              <a:t>TASK 1 - CREATE A WEBSITE STRUCTURE</a:t>
            </a:r>
            <a:endParaRPr sz="700" dirty="0"/>
          </a:p>
        </p:txBody>
      </p:sp>
      <p:pic>
        <p:nvPicPr>
          <p:cNvPr id="6" name="Picture 5">
            <a:extLst>
              <a:ext uri="{FF2B5EF4-FFF2-40B4-BE49-F238E27FC236}">
                <a16:creationId xmlns:a16="http://schemas.microsoft.com/office/drawing/2014/main" id="{DD32E8B4-DFF1-A536-895C-742C77052B09}"/>
              </a:ext>
            </a:extLst>
          </p:cNvPr>
          <p:cNvPicPr>
            <a:picLocks noChangeAspect="1"/>
          </p:cNvPicPr>
          <p:nvPr/>
        </p:nvPicPr>
        <p:blipFill>
          <a:blip r:embed="rId3"/>
          <a:stretch>
            <a:fillRect/>
          </a:stretch>
        </p:blipFill>
        <p:spPr>
          <a:xfrm>
            <a:off x="1236141" y="1242646"/>
            <a:ext cx="6448814" cy="34341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4" name="Google Shape;174;p31"/>
          <p:cNvSpPr txBox="1"/>
          <p:nvPr/>
        </p:nvSpPr>
        <p:spPr>
          <a:xfrm>
            <a:off x="2296847" y="466725"/>
            <a:ext cx="4550306" cy="538609"/>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0" i="0" u="none" strike="noStrike" cap="none" dirty="0">
                <a:solidFill>
                  <a:srgbClr val="504C44"/>
                </a:solidFill>
                <a:latin typeface="Play"/>
                <a:ea typeface="Play"/>
                <a:cs typeface="Play"/>
                <a:sym typeface="Play"/>
              </a:rPr>
              <a:t>TASK 2 - TOPIC IDEAS</a:t>
            </a:r>
            <a:endParaRPr sz="700" dirty="0"/>
          </a:p>
        </p:txBody>
      </p:sp>
      <p:sp>
        <p:nvSpPr>
          <p:cNvPr id="4" name="TextBox 3">
            <a:extLst>
              <a:ext uri="{FF2B5EF4-FFF2-40B4-BE49-F238E27FC236}">
                <a16:creationId xmlns:a16="http://schemas.microsoft.com/office/drawing/2014/main" id="{87EAECF6-4761-138E-4EA2-ABE2CB379594}"/>
              </a:ext>
            </a:extLst>
          </p:cNvPr>
          <p:cNvSpPr txBox="1"/>
          <p:nvPr/>
        </p:nvSpPr>
        <p:spPr>
          <a:xfrm>
            <a:off x="1089422" y="1546116"/>
            <a:ext cx="6965155" cy="2246769"/>
          </a:xfrm>
          <a:prstGeom prst="rect">
            <a:avLst/>
          </a:prstGeom>
          <a:noFill/>
        </p:spPr>
        <p:txBody>
          <a:bodyPr wrap="square">
            <a:spAutoFit/>
          </a:bodyPr>
          <a:lstStyle/>
          <a:p>
            <a:pPr marL="285750" indent="-285750">
              <a:buFont typeface="Arial" panose="020B0604020202020204" pitchFamily="34" charset="0"/>
              <a:buChar char="•"/>
            </a:pPr>
            <a:r>
              <a:rPr lang="en-US" dirty="0"/>
              <a:t>From Brainstorming to Execution: How </a:t>
            </a:r>
            <a:r>
              <a:rPr lang="en-US" dirty="0" err="1"/>
              <a:t>Flinkit</a:t>
            </a:r>
            <a:r>
              <a:rPr lang="en-US" dirty="0"/>
              <a:t> Turns Ideas into Measurable Impact</a:t>
            </a:r>
          </a:p>
          <a:p>
            <a:pPr marL="285750" indent="-285750">
              <a:buFont typeface="Arial" panose="020B0604020202020204" pitchFamily="34" charset="0"/>
              <a:buChar char="•"/>
            </a:pPr>
            <a:r>
              <a:rPr lang="en-US" dirty="0"/>
              <a:t>Why a Content Calendar is the Bridge Between Ideas and Business Growth</a:t>
            </a:r>
          </a:p>
          <a:p>
            <a:pPr marL="285750" indent="-285750">
              <a:buFont typeface="Arial" panose="020B0604020202020204" pitchFamily="34" charset="0"/>
              <a:buChar char="•"/>
            </a:pPr>
            <a:r>
              <a:rPr lang="en-US" dirty="0"/>
              <a:t>The Role of Visualization in Transforming Content Strategy into Results</a:t>
            </a:r>
          </a:p>
          <a:p>
            <a:pPr marL="285750" indent="-285750">
              <a:buFont typeface="Arial" panose="020B0604020202020204" pitchFamily="34" charset="0"/>
              <a:buChar char="•"/>
            </a:pPr>
            <a:r>
              <a:rPr lang="en-US" dirty="0"/>
              <a:t>From Chaos to Clarity: Building an Effective Content Calendar with </a:t>
            </a:r>
            <a:r>
              <a:rPr lang="en-US" dirty="0" err="1"/>
              <a:t>Flinkit</a:t>
            </a:r>
            <a:endParaRPr lang="en-US" dirty="0"/>
          </a:p>
          <a:p>
            <a:pPr marL="285750" indent="-285750">
              <a:buFont typeface="Arial" panose="020B0604020202020204" pitchFamily="34" charset="0"/>
              <a:buChar char="•"/>
            </a:pPr>
            <a:r>
              <a:rPr lang="en-US" dirty="0"/>
              <a:t>How </a:t>
            </a:r>
            <a:r>
              <a:rPr lang="en-US" dirty="0" err="1"/>
              <a:t>Flinkit’s</a:t>
            </a:r>
            <a:r>
              <a:rPr lang="en-US" dirty="0"/>
              <a:t> Content Strategy Drives Consistency, Engagement, and ROI</a:t>
            </a:r>
          </a:p>
          <a:p>
            <a:pPr marL="285750" indent="-285750">
              <a:buFont typeface="Arial" panose="020B0604020202020204" pitchFamily="34" charset="0"/>
              <a:buChar char="•"/>
            </a:pPr>
            <a:r>
              <a:rPr lang="en-US" dirty="0"/>
              <a:t>The Journey of an Idea: Mapping Concepts into Campaigns with </a:t>
            </a:r>
            <a:r>
              <a:rPr lang="en-US" dirty="0" err="1"/>
              <a:t>Flinkit</a:t>
            </a:r>
            <a:endParaRPr lang="en-US" dirty="0"/>
          </a:p>
          <a:p>
            <a:pPr marL="285750" indent="-285750">
              <a:buFont typeface="Arial" panose="020B0604020202020204" pitchFamily="34" charset="0"/>
              <a:buChar char="•"/>
            </a:pPr>
            <a:r>
              <a:rPr lang="en-US" dirty="0"/>
              <a:t>Data-Driven Storytelling: Turning Content Plans into Tangible Impact</a:t>
            </a:r>
          </a:p>
          <a:p>
            <a:pPr marL="285750" indent="-285750">
              <a:buFont typeface="Arial" panose="020B0604020202020204" pitchFamily="34" charset="0"/>
              <a:buChar char="•"/>
            </a:pPr>
            <a:r>
              <a:rPr lang="en-US" dirty="0"/>
              <a:t>Content Strategy Made Simple: From Ideation to Execution with </a:t>
            </a:r>
            <a:r>
              <a:rPr lang="en-US" dirty="0" err="1"/>
              <a:t>Flinkit</a:t>
            </a:r>
            <a:endParaRPr lang="en-US" dirty="0"/>
          </a:p>
          <a:p>
            <a:pPr marL="285750" indent="-285750">
              <a:buFont typeface="Arial" panose="020B0604020202020204" pitchFamily="34" charset="0"/>
              <a:buChar char="•"/>
            </a:pPr>
            <a:r>
              <a:rPr lang="en-US" dirty="0"/>
              <a:t>Maximizing Team Collaboration Through a Unified Content Calendar</a:t>
            </a:r>
          </a:p>
          <a:p>
            <a:pPr marL="285750" indent="-285750">
              <a:buFont typeface="Arial" panose="020B0604020202020204" pitchFamily="34" charset="0"/>
              <a:buChar char="•"/>
            </a:pPr>
            <a:r>
              <a:rPr lang="en-US" dirty="0"/>
              <a:t>Impact That Lasts: How Strategic Planning Shapes Long-Term Brand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1" name="Google Shape;181;p32"/>
          <p:cNvSpPr txBox="1"/>
          <p:nvPr/>
        </p:nvSpPr>
        <p:spPr>
          <a:xfrm>
            <a:off x="1236142" y="466725"/>
            <a:ext cx="6671716" cy="538609"/>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0" i="0" u="none" strike="noStrike" cap="none" dirty="0">
                <a:solidFill>
                  <a:srgbClr val="504C44"/>
                </a:solidFill>
                <a:latin typeface="Play"/>
                <a:ea typeface="Play"/>
                <a:cs typeface="Play"/>
                <a:sym typeface="Play"/>
              </a:rPr>
              <a:t>TASK 3 - PICKING UP THE PAGES</a:t>
            </a:r>
            <a:endParaRPr sz="700" dirty="0"/>
          </a:p>
        </p:txBody>
      </p:sp>
      <p:sp>
        <p:nvSpPr>
          <p:cNvPr id="182" name="Google Shape;182;p32"/>
          <p:cNvSpPr txBox="1"/>
          <p:nvPr/>
        </p:nvSpPr>
        <p:spPr>
          <a:xfrm>
            <a:off x="1405598" y="1266031"/>
            <a:ext cx="6332803" cy="387798"/>
          </a:xfrm>
          <a:prstGeom prst="rect">
            <a:avLst/>
          </a:prstGeom>
          <a:noFill/>
          <a:ln>
            <a:noFill/>
          </a:ln>
        </p:spPr>
        <p:txBody>
          <a:bodyPr spcFirstLastPara="1" wrap="square" lIns="0" tIns="0" rIns="0" bIns="0" anchor="t" anchorCtr="0">
            <a:spAutoFit/>
          </a:bodyPr>
          <a:lstStyle/>
          <a:p>
            <a:pPr lvl="0" algn="ctr">
              <a:lnSpc>
                <a:spcPct val="140010"/>
              </a:lnSpc>
            </a:pPr>
            <a:r>
              <a:rPr lang="en-US" sz="1800" b="1" u="sng" dirty="0"/>
              <a:t>Why Every Brand Needs a Content Calendar</a:t>
            </a:r>
            <a:endParaRPr sz="1800" b="1" u="sng" dirty="0"/>
          </a:p>
        </p:txBody>
      </p:sp>
      <p:sp>
        <p:nvSpPr>
          <p:cNvPr id="3" name="TextBox 2">
            <a:extLst>
              <a:ext uri="{FF2B5EF4-FFF2-40B4-BE49-F238E27FC236}">
                <a16:creationId xmlns:a16="http://schemas.microsoft.com/office/drawing/2014/main" id="{66C522E5-5889-7728-ECFF-9EB03F73D759}"/>
              </a:ext>
            </a:extLst>
          </p:cNvPr>
          <p:cNvSpPr txBox="1"/>
          <p:nvPr/>
        </p:nvSpPr>
        <p:spPr>
          <a:xfrm>
            <a:off x="950117" y="2014538"/>
            <a:ext cx="7915275" cy="2185214"/>
          </a:xfrm>
          <a:prstGeom prst="rect">
            <a:avLst/>
          </a:prstGeom>
          <a:noFill/>
        </p:spPr>
        <p:txBody>
          <a:bodyPr wrap="square">
            <a:spAutoFit/>
          </a:bodyPr>
          <a:lstStyle/>
          <a:p>
            <a:r>
              <a:rPr lang="en-US" sz="2000" b="1" dirty="0"/>
              <a:t>Topics :</a:t>
            </a:r>
            <a:br>
              <a:rPr lang="en-US" sz="2000" b="1" dirty="0"/>
            </a:br>
            <a:endParaRPr lang="en-US" sz="2000" b="1" dirty="0"/>
          </a:p>
          <a:p>
            <a:pPr marL="285750" indent="-285750">
              <a:buFont typeface="Arial" panose="020B0604020202020204" pitchFamily="34" charset="0"/>
              <a:buChar char="•"/>
            </a:pPr>
            <a:r>
              <a:rPr lang="en-US" sz="1600" dirty="0"/>
              <a:t>Importance of consistency in content publishing</a:t>
            </a:r>
          </a:p>
          <a:p>
            <a:pPr marL="285750" indent="-285750">
              <a:buFont typeface="Arial" panose="020B0604020202020204" pitchFamily="34" charset="0"/>
              <a:buChar char="•"/>
            </a:pPr>
            <a:r>
              <a:rPr lang="en-US" sz="1600" dirty="0"/>
              <a:t>How a content calendar saves time &amp; resources</a:t>
            </a:r>
          </a:p>
          <a:p>
            <a:pPr marL="285750" indent="-285750">
              <a:buFont typeface="Arial" panose="020B0604020202020204" pitchFamily="34" charset="0"/>
              <a:buChar char="•"/>
            </a:pPr>
            <a:r>
              <a:rPr lang="en-US" sz="1600" dirty="0"/>
              <a:t>Examples of successful brands using calendars</a:t>
            </a:r>
          </a:p>
          <a:p>
            <a:pPr marL="285750" indent="-285750">
              <a:buFont typeface="Arial" panose="020B0604020202020204" pitchFamily="34" charset="0"/>
              <a:buChar char="•"/>
            </a:pPr>
            <a:r>
              <a:rPr lang="en-US" sz="1600" dirty="0"/>
              <a:t>Step-by-step guide to creating one</a:t>
            </a:r>
          </a:p>
          <a:p>
            <a:pPr marL="285750" indent="-285750">
              <a:buFont typeface="Arial" panose="020B0604020202020204" pitchFamily="34" charset="0"/>
              <a:buChar char="•"/>
            </a:pPr>
            <a:r>
              <a:rPr lang="en-US" sz="1600" dirty="0"/>
              <a:t>Tools (like </a:t>
            </a:r>
            <a:r>
              <a:rPr lang="en-US" sz="1600" dirty="0" err="1"/>
              <a:t>Flinkit</a:t>
            </a:r>
            <a:r>
              <a:rPr lang="en-US" sz="1600" dirty="0"/>
              <a:t>) that make content planning easier</a:t>
            </a:r>
          </a:p>
          <a:p>
            <a:endParaRPr lang="en-US" sz="16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a:extLst>
            <a:ext uri="{FF2B5EF4-FFF2-40B4-BE49-F238E27FC236}">
              <a16:creationId xmlns:a16="http://schemas.microsoft.com/office/drawing/2014/main" id="{41F64441-1F34-4542-C4E7-DC570C871943}"/>
            </a:ext>
          </a:extLst>
        </p:cNvPr>
        <p:cNvGrpSpPr/>
        <p:nvPr/>
      </p:nvGrpSpPr>
      <p:grpSpPr>
        <a:xfrm>
          <a:off x="0" y="0"/>
          <a:ext cx="0" cy="0"/>
          <a:chOff x="0" y="0"/>
          <a:chExt cx="0" cy="0"/>
        </a:xfrm>
      </p:grpSpPr>
      <p:sp>
        <p:nvSpPr>
          <p:cNvPr id="180" name="Google Shape;180;p32">
            <a:extLst>
              <a:ext uri="{FF2B5EF4-FFF2-40B4-BE49-F238E27FC236}">
                <a16:creationId xmlns:a16="http://schemas.microsoft.com/office/drawing/2014/main" id="{24A1678D-F957-A6F5-C17E-E0F24C0B73CB}"/>
              </a:ext>
            </a:extLst>
          </p:cNvPr>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1" name="Google Shape;181;p32">
            <a:extLst>
              <a:ext uri="{FF2B5EF4-FFF2-40B4-BE49-F238E27FC236}">
                <a16:creationId xmlns:a16="http://schemas.microsoft.com/office/drawing/2014/main" id="{FBB0DF59-1FFD-E8E8-5120-80DB161AB586}"/>
              </a:ext>
            </a:extLst>
          </p:cNvPr>
          <p:cNvSpPr txBox="1"/>
          <p:nvPr/>
        </p:nvSpPr>
        <p:spPr>
          <a:xfrm>
            <a:off x="1236142" y="466725"/>
            <a:ext cx="6671716" cy="538609"/>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0" i="0" u="none" strike="noStrike" cap="none" dirty="0">
                <a:solidFill>
                  <a:srgbClr val="504C44"/>
                </a:solidFill>
                <a:latin typeface="Play"/>
                <a:ea typeface="Play"/>
                <a:cs typeface="Play"/>
                <a:sym typeface="Play"/>
              </a:rPr>
              <a:t>TASK 3 - PICKING UP THE PAGES</a:t>
            </a:r>
            <a:endParaRPr sz="700" dirty="0"/>
          </a:p>
        </p:txBody>
      </p:sp>
      <p:sp>
        <p:nvSpPr>
          <p:cNvPr id="182" name="Google Shape;182;p32">
            <a:extLst>
              <a:ext uri="{FF2B5EF4-FFF2-40B4-BE49-F238E27FC236}">
                <a16:creationId xmlns:a16="http://schemas.microsoft.com/office/drawing/2014/main" id="{96C35C38-7931-31F4-D4A1-F0CF2221128C}"/>
              </a:ext>
            </a:extLst>
          </p:cNvPr>
          <p:cNvSpPr txBox="1"/>
          <p:nvPr/>
        </p:nvSpPr>
        <p:spPr>
          <a:xfrm>
            <a:off x="1405598" y="1266031"/>
            <a:ext cx="6332803" cy="387798"/>
          </a:xfrm>
          <a:prstGeom prst="rect">
            <a:avLst/>
          </a:prstGeom>
          <a:noFill/>
          <a:ln>
            <a:noFill/>
          </a:ln>
        </p:spPr>
        <p:txBody>
          <a:bodyPr spcFirstLastPara="1" wrap="square" lIns="0" tIns="0" rIns="0" bIns="0" anchor="t" anchorCtr="0">
            <a:spAutoFit/>
          </a:bodyPr>
          <a:lstStyle/>
          <a:p>
            <a:pPr lvl="0" algn="ctr">
              <a:lnSpc>
                <a:spcPct val="140010"/>
              </a:lnSpc>
            </a:pPr>
            <a:r>
              <a:rPr lang="en-US" sz="1800" b="1" u="sng" dirty="0"/>
              <a:t>Why Every Brand Needs a Content Calendar</a:t>
            </a:r>
            <a:endParaRPr sz="1800" b="1" u="sng" dirty="0"/>
          </a:p>
        </p:txBody>
      </p:sp>
      <p:sp>
        <p:nvSpPr>
          <p:cNvPr id="3" name="TextBox 2">
            <a:extLst>
              <a:ext uri="{FF2B5EF4-FFF2-40B4-BE49-F238E27FC236}">
                <a16:creationId xmlns:a16="http://schemas.microsoft.com/office/drawing/2014/main" id="{02A88C75-D9F3-06B2-C585-D4EA4B13A0DA}"/>
              </a:ext>
            </a:extLst>
          </p:cNvPr>
          <p:cNvSpPr txBox="1"/>
          <p:nvPr/>
        </p:nvSpPr>
        <p:spPr>
          <a:xfrm>
            <a:off x="950117" y="2014538"/>
            <a:ext cx="7915275" cy="2185214"/>
          </a:xfrm>
          <a:prstGeom prst="rect">
            <a:avLst/>
          </a:prstGeom>
          <a:noFill/>
        </p:spPr>
        <p:txBody>
          <a:bodyPr wrap="square">
            <a:spAutoFit/>
          </a:bodyPr>
          <a:lstStyle/>
          <a:p>
            <a:r>
              <a:rPr lang="en-US" sz="2000" b="1" dirty="0"/>
              <a:t>Topics :</a:t>
            </a:r>
            <a:br>
              <a:rPr lang="en-US" sz="2000" b="1" dirty="0"/>
            </a:br>
            <a:endParaRPr lang="en-US" sz="2000" b="1" dirty="0"/>
          </a:p>
          <a:p>
            <a:pPr marL="285750" indent="-285750">
              <a:buFont typeface="Arial" panose="020B0604020202020204" pitchFamily="34" charset="0"/>
              <a:buChar char="•"/>
            </a:pPr>
            <a:r>
              <a:rPr lang="en-US" sz="1600" dirty="0"/>
              <a:t>Importance of consistency in content publishing</a:t>
            </a:r>
          </a:p>
          <a:p>
            <a:pPr marL="285750" indent="-285750">
              <a:buFont typeface="Arial" panose="020B0604020202020204" pitchFamily="34" charset="0"/>
              <a:buChar char="•"/>
            </a:pPr>
            <a:r>
              <a:rPr lang="en-US" sz="1600" dirty="0"/>
              <a:t>How a content calendar saves time &amp; resources</a:t>
            </a:r>
          </a:p>
          <a:p>
            <a:pPr marL="285750" indent="-285750">
              <a:buFont typeface="Arial" panose="020B0604020202020204" pitchFamily="34" charset="0"/>
              <a:buChar char="•"/>
            </a:pPr>
            <a:r>
              <a:rPr lang="en-US" sz="1600" dirty="0"/>
              <a:t>Examples of successful brands using calendars</a:t>
            </a:r>
          </a:p>
          <a:p>
            <a:pPr marL="285750" indent="-285750">
              <a:buFont typeface="Arial" panose="020B0604020202020204" pitchFamily="34" charset="0"/>
              <a:buChar char="•"/>
            </a:pPr>
            <a:r>
              <a:rPr lang="en-US" sz="1600" dirty="0"/>
              <a:t>Step-by-step guide to creating one</a:t>
            </a:r>
          </a:p>
          <a:p>
            <a:pPr marL="285750" indent="-285750">
              <a:buFont typeface="Arial" panose="020B0604020202020204" pitchFamily="34" charset="0"/>
              <a:buChar char="•"/>
            </a:pPr>
            <a:r>
              <a:rPr lang="en-US" sz="1600" dirty="0"/>
              <a:t>Tools (like </a:t>
            </a:r>
            <a:r>
              <a:rPr lang="en-US" sz="1600" dirty="0" err="1"/>
              <a:t>Flinkit</a:t>
            </a:r>
            <a:r>
              <a:rPr lang="en-US" sz="1600" dirty="0"/>
              <a:t>) that make content planning easier</a:t>
            </a:r>
          </a:p>
          <a:p>
            <a:endParaRPr lang="en-US" sz="1600" b="1" dirty="0"/>
          </a:p>
        </p:txBody>
      </p:sp>
    </p:spTree>
    <p:extLst>
      <p:ext uri="{BB962C8B-B14F-4D97-AF65-F5344CB8AC3E}">
        <p14:creationId xmlns:p14="http://schemas.microsoft.com/office/powerpoint/2010/main" val="389694271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1529</Words>
  <Application>Microsoft Office PowerPoint</Application>
  <PresentationFormat>On-screen Show (16:9)</PresentationFormat>
  <Paragraphs>101</Paragraphs>
  <Slides>17</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Play</vt:lpstr>
      <vt:lpstr>Arial</vt:lpstr>
      <vt:lpstr>Calibri</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Content Calendar Tool</vt:lpstr>
      <vt:lpstr>Analytics &amp; Visualization</vt:lpstr>
      <vt:lpstr>PowerPoint Presentation</vt:lpstr>
      <vt:lpstr>Flinkit competes with CoSchedule, Asana, monday.com, Canva, and Adobe Express, plus editorial listicles (TechRadar, TheCMO, BloggingWizard). Competitors dominate with social scheduling, project workflows, free schedulers, and template libraries. Strengths of competitors: strong brand authority, feature depth, and template coverage. Weaknesses: lack of focus on visualization, deep analytics, and AI-driven planning. Keyword gaps &amp; opportunities for Flinkit: “Marketing calendar templates” (Google Sheets, Excel, Notion variants) “Free content calendar / free scheduler” “Content analytics dashboard / KPI templates” “AI content calendar generator / AI posting suggestions” </vt:lpstr>
      <vt:lpstr>1. Product Page – Content Calendar Tool content calendar tool content calendar software editorial calendar software AI-powered content calendar multi-platform publishing calendar   2. Product Category Page – Marketing Calendar Templates marketing calendar templates content calendar templates free content calendar template social media content calendar template Google Sheets content calendar   3. Blog Page – Content Analytics Dashboard content analytics dashboard content performance dashboard content KPI dashboard campaign performance visualization editorial calendar analytics </vt:lpstr>
      <vt:lpstr>PowerPoint Presentation</vt:lpstr>
      <vt:lpstr>In today’s digital-first world, content performance is just as important as content creation. Brands publish hundreds of posts, videos, and campaigns, but without proper tracking, it’s impossible to know what works. That’s where a Content Analytics Dashboard comes in. A content analytics dashboard is a centralized tool that helps marketers and businesses track the success of their campaigns. From content KPIs like reach, engagement, and conversions to deeper insights such as audience behavior and channel performance, it ensures you are measuring what truly matters. Why do you need a content analytics dashboard? Traditional reports can be time-consuming and scattered across multiple platforms. A dashboard integrates data from different sources—social media, blogs, email campaigns, and paid ads—into a single, real-time performance dashboard. This saves time and improves decision-making. Key features to look for in a strong dashboard include customizable metrics, visual reporting, campaign comparisons, and integration with popular platforms. For example, a marketing team may want to compare how a blog post performs against a LinkedIn campaign or how email clicks translate into website traffic. At Flinkit, our content analytics dashboard goes beyond numbers. With AI-driven insights and easy-to-read visualization tools, it helps marketers identify gaps, optimize their content strategy, and improve ROI. Whether you’re planning a new campaign or refining your content calendar, the dashboard gives you a clear picture of what’s working.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Soha Sumra</cp:lastModifiedBy>
  <cp:revision>4</cp:revision>
  <dcterms:modified xsi:type="dcterms:W3CDTF">2025-08-23T11:53:31Z</dcterms:modified>
</cp:coreProperties>
</file>