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0317-2564-6995-9C6D-5379C33F4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256CF-FFBB-0E0C-8DB4-FA86DA480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C0456-8487-FC27-248C-E272659E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BD1A-EEA3-4247-A8F6-1B2EB0C13F9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58138-183B-40E7-08AF-74BF64DD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0926-C01F-F5CB-948A-D3908887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BFF0-E0FF-43DE-A8B7-B4DC6C79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0E3E-1020-2224-D68B-DAA2A830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FDBFE-75AD-B5AC-6392-71D42D1DF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ADED-2B04-3553-FB0F-E0CF8C8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BD1A-EEA3-4247-A8F6-1B2EB0C13F9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2097-D4DC-8596-D7D1-91DC380C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31E7-F7AC-A30F-7157-7B199966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BFF0-E0FF-43DE-A8B7-B4DC6C79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0097C-7115-5E5A-50F6-FD15C9D39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BC141-D0F6-C66F-292C-DEDA36B68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4BC5-DB65-FE4A-9CFD-CD8229DB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BD1A-EEA3-4247-A8F6-1B2EB0C13F9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0424-4B6A-BD29-2B25-71B8D9F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D657-D2AC-FEC2-7CA4-9B5C8584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BFF0-E0FF-43DE-A8B7-B4DC6C79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8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4D7D-510D-25AF-047A-EA89E6FB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2923-BF26-8C35-22B3-5EA7AE7E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2E4D-FF29-11AA-8023-B4337C6B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BD1A-EEA3-4247-A8F6-1B2EB0C13F9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ED3B-6562-DF1B-4F8E-B0016DD0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A8A3-C876-D257-0E2C-9237821F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BFF0-E0FF-43DE-A8B7-B4DC6C79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E598-0F2F-8E1D-05F2-EDE8A990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DDD73-5EB5-5437-3AAD-393369F7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BACC5-F411-7DA0-A419-3CF9E376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BD1A-EEA3-4247-A8F6-1B2EB0C13F9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7D4E-ABD1-C5F9-1BD3-10D8B25A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4D4E-B70B-CA16-31A8-577851A5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BFF0-E0FF-43DE-A8B7-B4DC6C79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8714-DD72-9883-2CC2-A736AC2D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D4D0-C92D-81E2-8769-789C617D5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9B06C-A0D3-72A5-B1C8-11B8FD355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C440-6D51-8374-C62E-B3542891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BD1A-EEA3-4247-A8F6-1B2EB0C13F9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FD7AE-5D6A-0436-758C-0FEB7961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94E8A-7446-C9DF-BBC8-406145F2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BFF0-E0FF-43DE-A8B7-B4DC6C79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1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EF03-1CB6-2959-0A82-3CB66A7A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9766C-B7ED-D50D-3722-5DD149ADC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EBD3D-CE0C-6585-EEF6-207AE8DE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E657C-9E94-2DB5-C374-40A246DF9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AD40E-AA10-2605-4F38-21762DD92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5E5AE-A0F4-6C60-2A19-531F9014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BD1A-EEA3-4247-A8F6-1B2EB0C13F9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7AA02-4B48-D3ED-0D3B-0194FBC2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6676D-FABD-A3E7-0AD4-B126FA0F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BFF0-E0FF-43DE-A8B7-B4DC6C79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2226-1BD9-A349-2BC7-E1CDC100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6BD7D-8E77-F9A8-7261-377D7A8C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BD1A-EEA3-4247-A8F6-1B2EB0C13F9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DF857-9178-FE79-1ECD-28E7A0EA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22545-5AEF-F428-DAA5-509469C0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BFF0-E0FF-43DE-A8B7-B4DC6C79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3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11C68-37D7-4E5E-E408-BD16CA0F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BD1A-EEA3-4247-A8F6-1B2EB0C13F9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F9C82-75CB-B989-A4AB-4A21F942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B5E07-323B-3798-8074-D30E7525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BFF0-E0FF-43DE-A8B7-B4DC6C79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8423-2059-CE56-AF6C-74779965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6913-57AC-7C89-9019-418FD238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CBF44-B62A-3C1C-AD82-375DA8014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9AB3F-CB90-7978-C7B8-1A9DECDA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BD1A-EEA3-4247-A8F6-1B2EB0C13F9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A209-EC38-87DF-BE01-73CD1F09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D0590-77E1-FE66-C65F-66827305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BFF0-E0FF-43DE-A8B7-B4DC6C79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0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9B8C-55B8-4CC1-3450-8A971076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EF0D6-E8D9-6EC3-C4A3-7D9930983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04DFA-D3DF-7C4E-EA52-9D6D03102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17614-8C54-DBB7-83D2-5414991A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BD1A-EEA3-4247-A8F6-1B2EB0C13F9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4ADEC-E903-E6A0-1A55-BBF6B4D5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736E6-050B-9051-C1C9-0857EA5C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BFF0-E0FF-43DE-A8B7-B4DC6C79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5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94A92-5EB9-2C0E-7F75-EFF9C2BF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5284-0E67-1096-CA3A-9CB8B04BB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29DA-11A5-B2A3-E98F-CA3BBF35E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BD1A-EEA3-4247-A8F6-1B2EB0C13F9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79F8F-C35A-9276-578F-5D1DC155E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F86C-D7AE-ACC5-0202-6755CDCCF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BFF0-E0FF-43DE-A8B7-B4DC6C79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B5AB-1349-752E-B8FB-6C8E686D5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7E4E5-EDAE-00E2-4795-384D41D00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E4C37-3DE8-9C6C-A1A8-12A53CED5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783"/>
            <a:ext cx="12192000" cy="56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8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07B57-4EAB-0358-C279-846BC9144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45" y="532996"/>
            <a:ext cx="9916909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DB8A6-14C7-0C59-0686-E96FA01CB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18" y="0"/>
            <a:ext cx="8826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5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8E025D-602D-72AB-515D-40960A1A4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95" y="0"/>
            <a:ext cx="9043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9B1BD-C6BD-EF8B-1772-18DACEF14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0" y="0"/>
            <a:ext cx="8615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125C4-78F6-7DDA-542D-B5A7401FB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80" y="0"/>
            <a:ext cx="8879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5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D8C7C-5F36-D5F3-C47F-0848CAAA6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80" y="0"/>
            <a:ext cx="9742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5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F333D-778D-4648-33FD-A500BCFB8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36" y="0"/>
            <a:ext cx="8976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4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748D0-363C-F36F-3C85-EF534A2C5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98" y="0"/>
            <a:ext cx="9442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0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60C3C6-14BC-729C-7DD8-84B14415C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56" y="0"/>
            <a:ext cx="9079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2CFEEC-1791-C901-4C99-4D6D7615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29"/>
            <a:ext cx="12192000" cy="64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6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39A14D-E192-9322-3763-B5AD7F928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173"/>
            <a:ext cx="12192000" cy="1500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2A4AEE-660C-3572-03A8-01088584A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303"/>
            <a:ext cx="12192000" cy="22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4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D162F6-063E-98C2-5566-5F21C303B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2" y="342469"/>
            <a:ext cx="1028843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7F573-1F77-C468-FDF8-7D4940693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" y="161469"/>
            <a:ext cx="10202699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4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4A62E-6F03-D12E-C3B2-E4DD5152B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46" y="0"/>
            <a:ext cx="8893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9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33F3D-6901-81D0-D5ED-1B6604358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" y="1428750"/>
            <a:ext cx="12094416" cy="42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7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D6A4C-FEB3-B24A-3E19-78B3559D5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77" y="0"/>
            <a:ext cx="8959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5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7A07B-2CDF-037C-3D31-9A042D963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29" y="0"/>
            <a:ext cx="9504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4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Soha Sumra</dc:creator>
  <cp:lastModifiedBy>Soha Sumra</cp:lastModifiedBy>
  <cp:revision>1</cp:revision>
  <dcterms:created xsi:type="dcterms:W3CDTF">2025-09-04T14:05:42Z</dcterms:created>
  <dcterms:modified xsi:type="dcterms:W3CDTF">2025-09-04T14:10:28Z</dcterms:modified>
</cp:coreProperties>
</file>