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8C75-C72F-346F-671B-F51376AEB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9770A-3A66-A7A8-B87A-81FC3C2B1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C9A36-A53C-58AD-BAA9-A4E3C2B31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664E0-FAE5-1D4C-CCB5-539A825EA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7B9F-1191-089D-A612-E81EBC12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38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8A316-A784-34B5-7ECD-BC962565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DAB2E-A479-A7DF-1EB0-36EE6BBCB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40756-73B8-4BF7-AD3C-7C797EF6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AF224-15FC-CCC4-F901-843592D4B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FD310-B4FA-0E49-3948-3CCCA9C3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69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115373-6875-1759-FCE8-1F5C5FF0B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B4051-29B1-14D8-797F-0319B60CA4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3707C-D0E1-3B9D-F43E-BF7F9EAF7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5A02F-0314-7855-C239-47D4F83D3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2394-5FF9-5E6A-4619-80F1466B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04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980BB-BF32-E542-B08D-80E85BF4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C9D31-D580-6EA2-BAAF-D6FAE57D1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96225-8608-1DEE-5103-2F7B0916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452D-3F0A-2111-145B-89BD02412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B9123-F063-74EE-F83C-F2C26E9FF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27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ADA4-3BCE-4FE1-D344-C44930632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07AB-59A5-EA54-0C72-90CC95A76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BF49-A7C9-A4C6-8F94-17834E72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76DB6-C12A-43C6-C37E-8A557E6E4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D8998-2433-4A68-23FB-8BBD99F99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65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BD387-2C93-7105-9821-5F7B2F7A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1ED03-FC94-355B-3DB5-367F4A744A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BD0B2-CBF5-290E-A344-2F35CB9EC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35213-3C82-90C4-F5CA-ED089B0B2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BF68B0-E146-8BE3-836D-F0BACC4F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3A18B-056E-35FB-70E9-7BBF751B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549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F685-476F-F28B-1604-81325C5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52A0-C682-9D34-A6CB-B948D87B1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4E3F1-25E7-BA2C-AB9C-2C88C5510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E522EC-892C-10AF-D83C-37C8CA8E2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B5D07-23A8-124D-CC89-E53D45378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BE2333-3FC0-047C-259C-40D8A148D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9FC7DB-10E1-95AE-D655-7B3F17CCC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157649-620E-5FA8-5452-EF3B0624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84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564D2-4FC0-D9A2-87F3-E6F93A938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6BD516-16A1-4123-AFC4-A1A618EA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B3EE3-1A88-559D-3703-0FE3BAAAD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B012DD-2311-CDB9-7430-FD3DF299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315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20AE13-012B-7A2B-CB80-FCF5CB798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4E0084-864B-87EA-1159-3004EC03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7FC39-A992-8896-AD2C-C3528D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23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E9891-6405-A01F-1259-1FA68B3A6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F3EB-E231-5340-D1F9-5A77A11C5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E79516-F5F7-48B6-28E6-A2A936641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655EB-2A77-F6EC-BB32-E018AAB18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30C76-24D2-9E95-4F0A-E9A030FD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480B7C-19D9-7BC7-0DD9-A1CAA3FF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05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532C-8849-35CB-E998-D7EA104B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E6567-D567-4FE1-0FD6-9DCAEE1C02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3EF25-9C94-2E71-6011-1D55867997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E32EB-1164-EA54-BF3D-63B09BE1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6CB2A-1C92-9EC8-4033-AE42A7C32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A2DB9B-95C5-6081-464F-72B27922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758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3434A-8E1E-93C8-F6F9-F010E767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A4D3E-3FA0-F917-FFA7-2172ED56F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7336B-F32F-3294-657C-87FE9D4437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B72E6-C832-401D-B727-985E96D61D0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667C-5C8C-5A44-CD38-9864051CE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F3A67-428D-D688-EAF0-0E4036D9E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EA4CC-C83A-4815-9312-A9B6773A36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0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86A0-B398-690F-022C-4C89E91162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283F2-1F47-0282-2CA2-B7B3D4E9C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8781E-686E-BBAC-F041-42B987D09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92753"/>
            <a:ext cx="12192000" cy="547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928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09D504-8543-4866-B1CA-22D09C7E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108" y="1600594"/>
            <a:ext cx="11929784" cy="36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649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B40973-0340-D747-D4FE-61B82D5C6C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966" y="75732"/>
            <a:ext cx="9974067" cy="67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81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C3E956-DECA-ABEF-AF4F-2AF8AE6D9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555" y="0"/>
            <a:ext cx="87708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357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93407B-0795-9024-F93F-62E1A1CAA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25" y="0"/>
            <a:ext cx="89415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971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2A834-CD03-E400-7F2F-055D01FFE1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97" y="246980"/>
            <a:ext cx="3549335" cy="601111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3D8294D-6C4E-D102-40CD-894F806BA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53" y="246980"/>
            <a:ext cx="3486637" cy="6011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3974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FF17B4-E1EA-3644-4CA1-DF8B832C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44" y="232916"/>
            <a:ext cx="3734321" cy="6392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47ED88-6363-3A68-952D-F5CB298DD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655" y="232916"/>
            <a:ext cx="3324689" cy="66250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F991DD-113D-CA17-EE8B-8E7995301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34" y="280548"/>
            <a:ext cx="3639058" cy="634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595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70D6AB-72AA-A6A9-05AB-E89C0039EB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3034" y="203864"/>
            <a:ext cx="8832671" cy="64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3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EA4BF0-452C-240A-E06F-F40C4BC78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650" y="323416"/>
            <a:ext cx="11288700" cy="621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7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E4FFB6-83AB-E2D2-5272-C6134520E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917" y="0"/>
            <a:ext cx="100741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575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20BD86-4272-361E-8B72-01496BB1AC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76" y="166232"/>
            <a:ext cx="10907647" cy="652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400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98CFAB-5BB1-CE92-AD1C-58A9D9181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063"/>
            <a:ext cx="12192000" cy="645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319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CEDB8A-5595-EAED-0CCF-F48736E557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97" y="494890"/>
            <a:ext cx="10602805" cy="58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75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99C666-02E9-7ACD-64FC-513E074E6F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71" y="461548"/>
            <a:ext cx="10440857" cy="593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184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2BA68E-3E4D-5ADE-C883-8151F3003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8562"/>
            <a:ext cx="12192000" cy="14178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5B54BD-E59D-B74A-8A42-38E4B8D787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94213"/>
            <a:ext cx="12192000" cy="217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8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C253D-672E-48AE-937C-3AE2D7AD7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624" y="742575"/>
            <a:ext cx="1004075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31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AA1EC7-963A-C238-8572-33F5BDB267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1" y="882315"/>
            <a:ext cx="11579913" cy="511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4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760849-9B75-F9A0-3412-31CFD1B2B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150" y="418680"/>
            <a:ext cx="10021699" cy="6020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66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1961-555F-FE3D-76C0-4636007F0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" y="369282"/>
            <a:ext cx="10746149" cy="23418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D4AD82-41B8-DE09-D97A-61627299B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51" y="2995825"/>
            <a:ext cx="10537602" cy="3486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41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0FDF5E-4782-0763-9918-CBAE7F526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2974" y="0"/>
            <a:ext cx="89060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82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1A62E-2D51-8D1B-ABB3-03DC1B90D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283" y="0"/>
            <a:ext cx="10012172" cy="2505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0B1ADC-2F0A-F62A-35E7-B4FB7537C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230" y="2749224"/>
            <a:ext cx="10031225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97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Soha Sumra</dc:creator>
  <cp:lastModifiedBy>Soha Sumra</cp:lastModifiedBy>
  <cp:revision>1</cp:revision>
  <dcterms:created xsi:type="dcterms:W3CDTF">2025-09-04T14:38:12Z</dcterms:created>
  <dcterms:modified xsi:type="dcterms:W3CDTF">2025-09-04T14:38:47Z</dcterms:modified>
</cp:coreProperties>
</file>