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6C35-BB65-354E-BBC8-75D61AD43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1E11A-248D-C7DB-C277-64AB214F9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539E7-0B0E-1F8B-DBE8-11389BA4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F95D-7214-431D-96DF-85572B3BC16E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BD0B0-F6D2-1975-F63B-14D3C4429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65852-B0FF-546D-E74D-38ACB3D2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BEC-334F-4745-AFC8-2B98FBD6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2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BD7D-AAB1-99CC-5820-8581B6254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4F617-AE52-E06A-BC76-6B4B6FB84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CCB89-115D-CB67-794B-E0E2CCB1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F95D-7214-431D-96DF-85572B3BC16E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1D25D-B8E5-2484-C198-D8051B07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B4328-E530-CDC8-A2C3-AE448130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BEC-334F-4745-AFC8-2B98FBD6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6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E0031-221E-6C3C-B38A-1FB59F0F7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9099B-D40C-180A-5844-9BCCD031C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91260-4B7F-C7B1-E7AF-CF0A4A1D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F95D-7214-431D-96DF-85572B3BC16E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687AA-FCD6-E95D-7371-83117EDB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FF43B-3E2F-6877-81B4-3A7C69C6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BEC-334F-4745-AFC8-2B98FBD6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9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750A-5155-42AC-169B-46387EA1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246B5-8889-3788-696C-28E5CA28F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A3A71-4CCF-DC1B-278D-B06231D4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F95D-7214-431D-96DF-85572B3BC16E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E8819-2D83-9FE3-CEFC-0A751131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B4016-BDDF-0337-8328-960576E8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BEC-334F-4745-AFC8-2B98FBD6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95F2-7CBC-07EF-3C09-A20E7F0F3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D8A37-0B02-62CF-D51F-54C8AFC00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3A98B-C0A0-6832-DE25-33BDDC9DD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F95D-7214-431D-96DF-85572B3BC16E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30111-E05D-6687-86F0-6A5CA883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6D14B-C740-F76A-6B8F-47308D50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BEC-334F-4745-AFC8-2B98FBD6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9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C17E-3C66-59A5-6677-24130684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BE0FB-DEF9-B3A1-3C19-4BDE15940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D9AD7-33AA-6633-69DE-56493E741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BCB77-DEAC-FF3C-612E-CECFE40D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F95D-7214-431D-96DF-85572B3BC16E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D2CD4-7B54-507F-A768-1992D0DF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ABF42-6D1B-3701-190B-35503427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BEC-334F-4745-AFC8-2B98FBD6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7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942A-C66E-4AE4-50B7-BBB1FABA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DE725-9E22-F9AD-2232-7D8993CB2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840FB-9C17-0B83-93C9-682FA0882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B8FE7-29A0-CFFB-D1CF-B369A14CC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78B74-BA15-B088-EC41-E02FF3BDA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17426-D20D-7605-98C8-C3A4A961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F95D-7214-431D-96DF-85572B3BC16E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AB304-0EE8-C031-8365-FCCE174C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54422-E4B7-0795-1EA2-BE284178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BEC-334F-4745-AFC8-2B98FBD6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7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3E15-38BD-1B37-B3A9-9BE5F990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EA2DF-9023-BC86-1688-374429FA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F95D-7214-431D-96DF-85572B3BC16E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C07E9-34A5-F6CF-7468-FF194B90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3999E-AB9C-EDCE-BEDB-8DC79D45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BEC-334F-4745-AFC8-2B98FBD6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C8225-76FE-D131-9E00-F9099B56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F95D-7214-431D-96DF-85572B3BC16E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017BB-A26E-D8B5-35CD-CFA75993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A0BE2-B3C1-E052-0E8B-486E9750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BEC-334F-4745-AFC8-2B98FBD6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8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6B97-AF2D-DD32-E69F-9A89943FB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717CD-D1E9-1A2B-073F-995010BBD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62BCD-2120-E6D2-3EDE-AA8A5058E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CB30C-A77E-937E-39AD-E578EDD1A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F95D-7214-431D-96DF-85572B3BC16E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0D01A-1DFF-500B-1510-F70B50F4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32391-F784-1A17-F4DC-43A45D13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BEC-334F-4745-AFC8-2B98FBD6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4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22C6-AFD1-50BA-8E08-FD6BA6A3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0A4AB-7D25-48C7-8FE6-2FFD04232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9D4C4-FD64-5187-784C-F52003466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74D89-96C8-A3D4-1ABC-396863DE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F95D-7214-431D-96DF-85572B3BC16E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A9720-A7C9-4EBD-9C53-5595F1A8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79DE7-4B01-39F2-D7EF-8C648934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BEC-334F-4745-AFC8-2B98FBD6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5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D680DC-480A-BC86-5FC3-60439E35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43F69-F7B2-F2EA-C894-5FBECA9D6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60C2-2036-904B-C248-8996479A2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FF95D-7214-431D-96DF-85572B3BC16E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4DD45-76A6-9914-2667-D56682E18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7600B-214A-CE2F-49C9-D34A83508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F3BEC-334F-4745-AFC8-2B98FBD61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1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D1D1DD-A0C6-462A-500E-6475B8FAB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679"/>
            <a:ext cx="12192000" cy="590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02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C4D7D-FF6D-D650-3BC9-164F5675A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500B14-C380-72B9-6A4F-4AA1D12E4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076"/>
            <a:ext cx="12192000" cy="616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4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4F834-2E4E-24B7-1E5B-794C6B475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DD6393-83EA-19BD-8032-8A2AE35A1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6" y="0"/>
            <a:ext cx="10730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8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B48FA-E731-755F-7CFE-68E35EE35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B4572E-88E8-EBDC-41EA-1965538B9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706" y="0"/>
            <a:ext cx="9438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06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EC4E36-F286-9B9E-FDA0-993475A2F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9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E3929-62A1-580A-4B11-16CBAFF0A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0979D3-A58A-066D-767E-0035AD9EE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087"/>
            <a:ext cx="12192000" cy="611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8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B91D2-617A-3359-A923-059C20F6C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738285-F4DC-5EB8-892B-853E44243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027"/>
            <a:ext cx="12192000" cy="590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0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22750-188B-0D17-ADDD-2A1FA157B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E45C94-7EEC-DEA9-E0EE-DDBF7BABA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660"/>
            <a:ext cx="12192000" cy="603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2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8DB25-7951-1434-B83C-8642D1D37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355B13-08B8-04AB-6641-0F348B6BD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40"/>
            <a:ext cx="12192000" cy="617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7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EE822-F0AA-3C97-4F00-E361FFB5F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1F0983-059C-AFBD-3C4A-DEE312088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487"/>
            <a:ext cx="12192000" cy="597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9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6BF23-7710-B429-15B4-CEBAC00D5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38DA9F-E298-022A-1A6C-F918C5713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464"/>
            <a:ext cx="12192000" cy="599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5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278D0-5484-EBD7-39DA-C44A87D23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72A3C0-6F1E-8B58-BAE1-F9AF086EE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994"/>
            <a:ext cx="12192000" cy="602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6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1E61B-4C6C-8393-1033-D8F7E4FF6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D2D4FC-9CC9-140E-B901-F7A4F7408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020"/>
            <a:ext cx="12192000" cy="607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6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Soha Sumra</dc:creator>
  <cp:lastModifiedBy>Soha Sumra</cp:lastModifiedBy>
  <cp:revision>1</cp:revision>
  <dcterms:created xsi:type="dcterms:W3CDTF">2025-10-30T09:05:39Z</dcterms:created>
  <dcterms:modified xsi:type="dcterms:W3CDTF">2025-10-30T09:41:01Z</dcterms:modified>
</cp:coreProperties>
</file>