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45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0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8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7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1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9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4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8CC8-E377-486A-816B-3C1E218D322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san-eye.com/adm" TargetMode="External"/><Relationship Id="rId5" Type="http://schemas.openxmlformats.org/officeDocument/2006/relationships/hyperlink" Target="http://www.asan-eye.com/pages/index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45"/>
            <a:ext cx="12191999" cy="18522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66" y="19485"/>
            <a:ext cx="1483170" cy="565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5574" y="122825"/>
            <a:ext cx="53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ENG  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07018" y="46781"/>
            <a:ext cx="2105682" cy="36609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    로그인 </a:t>
            </a:r>
            <a:r>
              <a:rPr lang="en-US" altLang="ko-KR" sz="1200" dirty="0"/>
              <a:t>|</a:t>
            </a:r>
            <a:r>
              <a:rPr lang="ko-KR" altLang="en-US" sz="1200" dirty="0"/>
              <a:t> 회원가입</a:t>
            </a:r>
          </a:p>
        </p:txBody>
      </p:sp>
      <p:sp>
        <p:nvSpPr>
          <p:cNvPr id="7" name="타원 6"/>
          <p:cNvSpPr/>
          <p:nvPr/>
        </p:nvSpPr>
        <p:spPr>
          <a:xfrm>
            <a:off x="8570791" y="163769"/>
            <a:ext cx="216259" cy="195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59554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8565" y="997213"/>
            <a:ext cx="99171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1128565" y="559554"/>
            <a:ext cx="0" cy="19843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3455" y="558126"/>
            <a:ext cx="85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병원 소개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index.jsp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92167" y="585422"/>
            <a:ext cx="8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진료 안내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9473" y="585422"/>
            <a:ext cx="1397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수정체</a:t>
            </a:r>
            <a:r>
              <a:rPr lang="en-US" altLang="ko-KR" sz="1200" dirty="0"/>
              <a:t>/ </a:t>
            </a:r>
            <a:r>
              <a:rPr lang="ko-KR" altLang="en-US" sz="1200" dirty="0"/>
              <a:t>망막질환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1775" y="585355"/>
            <a:ext cx="75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안질환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61002" y="603574"/>
            <a:ext cx="8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소아 질환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9161" y="564861"/>
            <a:ext cx="93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소식</a:t>
            </a:r>
            <a:endParaRPr lang="en-US" altLang="ko-KR" sz="1200" dirty="0"/>
          </a:p>
          <a:p>
            <a:r>
              <a:rPr lang="en-US" altLang="ko-KR" sz="1200" dirty="0" err="1"/>
              <a:t>news.jsp</a:t>
            </a:r>
            <a:endParaRPr lang="ko-KR" altLang="en-US" sz="1200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11023192" y="559554"/>
            <a:ext cx="0" cy="20024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2875479" y="577705"/>
            <a:ext cx="0" cy="19843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4528187" y="577705"/>
            <a:ext cx="0" cy="19843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6191327" y="577705"/>
            <a:ext cx="0" cy="19975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7765574" y="577705"/>
            <a:ext cx="0" cy="1966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9474747" y="577705"/>
            <a:ext cx="0" cy="19975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254386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45486" y="1217478"/>
            <a:ext cx="1012289" cy="1200329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병원 소개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err="1">
                <a:solidFill>
                  <a:schemeClr val="bg1"/>
                </a:solidFill>
              </a:rPr>
              <a:t>intro.jsp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의료진 소개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err="1">
                <a:solidFill>
                  <a:schemeClr val="bg1"/>
                </a:solidFill>
              </a:rPr>
              <a:t>drintro.jsp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오시는 길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err="1">
                <a:solidFill>
                  <a:schemeClr val="bg1"/>
                </a:solidFill>
              </a:rPr>
              <a:t>map.jsp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62204" y="1309810"/>
            <a:ext cx="1012289" cy="1015663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진료 시간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진료 안내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온라인 예약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67844" y="1207417"/>
            <a:ext cx="956140" cy="1015663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비문증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안구건조증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사시</a:t>
            </a:r>
            <a:r>
              <a:rPr lang="en-US" altLang="ko-KR" sz="1200" b="1" dirty="0">
                <a:solidFill>
                  <a:schemeClr val="bg1"/>
                </a:solidFill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</a:rPr>
              <a:t>약시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84924" y="1238284"/>
            <a:ext cx="859883" cy="1015663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시력 발달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사시</a:t>
            </a:r>
            <a:r>
              <a:rPr lang="en-US" altLang="ko-KR" sz="1200" b="1" dirty="0">
                <a:solidFill>
                  <a:schemeClr val="bg1"/>
                </a:solidFill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</a:rPr>
              <a:t>약시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드림렌즈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90086" y="1005567"/>
            <a:ext cx="882611" cy="1569660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공지사항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err="1">
                <a:solidFill>
                  <a:schemeClr val="bg1"/>
                </a:solidFill>
              </a:rPr>
              <a:t>notice.jsp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게시판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err="1">
                <a:solidFill>
                  <a:schemeClr val="bg1"/>
                </a:solidFill>
              </a:rPr>
              <a:t>board.jsp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자료실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err="1">
                <a:solidFill>
                  <a:schemeClr val="bg1"/>
                </a:solidFill>
              </a:rPr>
              <a:t>data.jsp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Q&amp;A</a:t>
            </a:r>
          </a:p>
          <a:p>
            <a:r>
              <a:rPr lang="en-US" altLang="ko-KR" sz="1200" b="1" dirty="0" err="1">
                <a:solidFill>
                  <a:schemeClr val="bg1"/>
                </a:solidFill>
              </a:rPr>
              <a:t>qa.jsp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74971" y="1309810"/>
            <a:ext cx="1116565" cy="1015663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백내장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녹내장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당뇨망막병증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89533" y="3058035"/>
            <a:ext cx="4517409" cy="137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300" dirty="0"/>
          </a:p>
        </p:txBody>
      </p:sp>
      <p:sp>
        <p:nvSpPr>
          <p:cNvPr id="71" name="직사각형 70"/>
          <p:cNvSpPr/>
          <p:nvPr/>
        </p:nvSpPr>
        <p:spPr>
          <a:xfrm>
            <a:off x="1135443" y="3863253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의료진 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121192" y="3863250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온라인 예약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653854" y="3058035"/>
            <a:ext cx="4517409" cy="2047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진료시간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평일 진료 </a:t>
            </a:r>
            <a:r>
              <a:rPr lang="en-US" altLang="ko-KR" sz="1200" dirty="0"/>
              <a:t>: 09:00~18:30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 평일</a:t>
            </a:r>
            <a:r>
              <a:rPr lang="en-US" altLang="ko-KR" sz="1200" dirty="0"/>
              <a:t>(</a:t>
            </a:r>
            <a:r>
              <a:rPr lang="ko-KR" altLang="en-US" sz="1200" dirty="0"/>
              <a:t>수요일</a:t>
            </a:r>
            <a:r>
              <a:rPr lang="en-US" altLang="ko-KR" sz="1200" dirty="0"/>
              <a:t>) : 09:00~13:00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점심 시간 </a:t>
            </a:r>
            <a:r>
              <a:rPr lang="en-US" altLang="ko-KR" sz="1200" dirty="0"/>
              <a:t>: 13:00~14:00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 토요일 진료 </a:t>
            </a:r>
            <a:r>
              <a:rPr lang="en-US" altLang="ko-KR" sz="1200" dirty="0"/>
              <a:t>: 09:00~13:00</a:t>
            </a:r>
          </a:p>
          <a:p>
            <a:pPr algn="ctr"/>
            <a:r>
              <a:rPr lang="ko-KR" altLang="en-US" sz="1200" dirty="0"/>
              <a:t>공휴일 오전 </a:t>
            </a:r>
            <a:r>
              <a:rPr lang="en-US" altLang="ko-KR" sz="1200" dirty="0"/>
              <a:t>9</a:t>
            </a:r>
            <a:r>
              <a:rPr lang="ko-KR" altLang="en-US" sz="1200" dirty="0"/>
              <a:t>시 </a:t>
            </a:r>
            <a:r>
              <a:rPr lang="en-US" altLang="ko-KR" sz="1200" dirty="0"/>
              <a:t>~ </a:t>
            </a:r>
            <a:r>
              <a:rPr lang="ko-KR" altLang="en-US" sz="1200" dirty="0"/>
              <a:t>오후 </a:t>
            </a:r>
            <a:r>
              <a:rPr lang="en-US" altLang="ko-KR" sz="1200" dirty="0"/>
              <a:t>1</a:t>
            </a:r>
            <a:r>
              <a:rPr lang="ko-KR" altLang="en-US" sz="1200" dirty="0"/>
              <a:t>시</a:t>
            </a:r>
            <a:r>
              <a:rPr lang="en-US" altLang="ko-KR" sz="1200" dirty="0"/>
              <a:t>(</a:t>
            </a:r>
            <a:r>
              <a:rPr lang="ko-KR" altLang="en-US" sz="1200" dirty="0"/>
              <a:t>전화문의</a:t>
            </a:r>
            <a:r>
              <a:rPr lang="en-US" altLang="ko-KR" sz="1200" dirty="0"/>
              <a:t>)</a:t>
            </a:r>
            <a:endParaRPr lang="en-US" altLang="ko-KR" sz="1200" b="1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6653854" y="3467460"/>
            <a:ext cx="4517409" cy="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7847831" y="3550371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타원 79"/>
          <p:cNvSpPr/>
          <p:nvPr/>
        </p:nvSpPr>
        <p:spPr>
          <a:xfrm>
            <a:off x="7857356" y="4655271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타원 80"/>
          <p:cNvSpPr/>
          <p:nvPr/>
        </p:nvSpPr>
        <p:spPr>
          <a:xfrm>
            <a:off x="7847831" y="4321896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3" name="타원 82"/>
          <p:cNvSpPr/>
          <p:nvPr/>
        </p:nvSpPr>
        <p:spPr>
          <a:xfrm>
            <a:off x="7847831" y="3950421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658909" y="3114401"/>
            <a:ext cx="2268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안녕하세요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ko-KR" altLang="en-US" sz="1400" b="1" dirty="0"/>
              <a:t>김포아산안과의원 입니다</a:t>
            </a:r>
            <a:r>
              <a:rPr lang="en-US" altLang="ko-KR" sz="1400" b="1" dirty="0"/>
              <a:t>.</a:t>
            </a:r>
          </a:p>
          <a:p>
            <a:endParaRPr lang="ko-KR" altLang="en-US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8483278-DAB6-1501-162A-92C4CB7198B7}"/>
              </a:ext>
            </a:extLst>
          </p:cNvPr>
          <p:cNvCxnSpPr/>
          <p:nvPr/>
        </p:nvCxnSpPr>
        <p:spPr>
          <a:xfrm>
            <a:off x="0" y="6332825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6E33E98-5A67-3993-9733-23AFEE238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" y="6354187"/>
            <a:ext cx="461332" cy="461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2519C66-39F5-B129-3456-E7F670CF9615}"/>
              </a:ext>
            </a:extLst>
          </p:cNvPr>
          <p:cNvSpPr txBox="1"/>
          <p:nvPr/>
        </p:nvSpPr>
        <p:spPr>
          <a:xfrm>
            <a:off x="224279" y="6402010"/>
            <a:ext cx="154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dirty="0">
                <a:effectLst/>
                <a:latin typeface="Merriweather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아산안과</a:t>
            </a:r>
          </a:p>
          <a:p>
            <a:pPr algn="ctr" latinLnBrk="1"/>
            <a:r>
              <a:rPr lang="en-US" altLang="ko-KR" sz="1000" b="0" i="1" u="none" strike="noStrike" dirty="0">
                <a:effectLst/>
                <a:latin typeface="Merriweather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Asan Eye Clinic</a:t>
            </a:r>
          </a:p>
          <a:p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34D32-97F6-0B0A-01C0-ABF03E757CCC}"/>
              </a:ext>
            </a:extLst>
          </p:cNvPr>
          <p:cNvSpPr txBox="1"/>
          <p:nvPr/>
        </p:nvSpPr>
        <p:spPr>
          <a:xfrm>
            <a:off x="1473455" y="6388839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i="0" u="none" strike="noStrike" dirty="0">
                <a:effectLst/>
                <a:latin typeface="Roboto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사업자등록번호 </a:t>
            </a:r>
            <a:r>
              <a:rPr lang="en-US" altLang="ko-KR" sz="1000" b="0" i="0" u="none" strike="noStrike" dirty="0">
                <a:effectLst/>
                <a:latin typeface="Roboto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454-95-00993</a:t>
            </a:r>
            <a:br>
              <a:rPr lang="en-US" altLang="ko-KR" sz="1000" b="0" i="0" u="none" strike="noStrike" dirty="0">
                <a:effectLst/>
                <a:latin typeface="Roboto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ko-KR" altLang="en-US" sz="1000" b="0" i="0" u="none" strike="noStrike" dirty="0">
                <a:effectLst/>
                <a:latin typeface="Roboto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상호 </a:t>
            </a:r>
            <a:r>
              <a:rPr lang="en-US" altLang="ko-KR" sz="1000" b="0" i="0" u="none" strike="noStrike" dirty="0">
                <a:effectLst/>
                <a:latin typeface="Roboto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000" b="0" i="0" u="none" strike="noStrike" dirty="0">
                <a:effectLst/>
                <a:latin typeface="Roboto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아산안과의원 성명 </a:t>
            </a:r>
            <a:r>
              <a:rPr lang="en-US" altLang="ko-KR" sz="1000" b="0" i="0" u="none" strike="noStrike" dirty="0">
                <a:effectLst/>
                <a:latin typeface="Roboto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000" b="0" i="0" u="none" strike="noStrike" dirty="0" err="1">
                <a:effectLst/>
                <a:latin typeface="Roboto" panose="020B0604020202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남윤표</a:t>
            </a:r>
            <a:endParaRPr lang="ko-KR" altLang="en-US" sz="1000" b="0" i="0" u="none" strike="noStrike" dirty="0">
              <a:effectLst/>
              <a:latin typeface="Roboto" panose="020B0604020202020204" pitchFamily="2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30F896-ACC2-E11B-6784-58C44AB5517B}"/>
              </a:ext>
            </a:extLst>
          </p:cNvPr>
          <p:cNvSpPr txBox="1"/>
          <p:nvPr/>
        </p:nvSpPr>
        <p:spPr>
          <a:xfrm>
            <a:off x="9474747" y="6640424"/>
            <a:ext cx="294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effectLst/>
                <a:latin typeface="Roboto" panose="02000000000000000000" pitchFamily="2" charset="0"/>
              </a:rPr>
              <a:t>아산안과 </a:t>
            </a:r>
            <a:r>
              <a:rPr lang="en-US" altLang="ko-KR" sz="1000" b="0" i="0" dirty="0">
                <a:effectLst/>
                <a:latin typeface="Roboto" panose="02000000000000000000" pitchFamily="2" charset="0"/>
              </a:rPr>
              <a:t>© 2022 All Rights Reserved. </a:t>
            </a:r>
            <a:r>
              <a:rPr lang="en-US" altLang="ko-KR" sz="1000" b="0" i="0" u="none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B766AD-6A51-6EED-EAB8-F3D9193C9DD6}"/>
              </a:ext>
            </a:extLst>
          </p:cNvPr>
          <p:cNvSpPr/>
          <p:nvPr/>
        </p:nvSpPr>
        <p:spPr>
          <a:xfrm>
            <a:off x="589532" y="4836530"/>
            <a:ext cx="4517409" cy="137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45207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141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Merriweather</vt:lpstr>
      <vt:lpstr>Roboto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pc12</dc:creator>
  <cp:lastModifiedBy>sohe</cp:lastModifiedBy>
  <cp:revision>5</cp:revision>
  <dcterms:created xsi:type="dcterms:W3CDTF">2022-06-14T03:30:04Z</dcterms:created>
  <dcterms:modified xsi:type="dcterms:W3CDTF">2022-06-14T17:02:13Z</dcterms:modified>
</cp:coreProperties>
</file>