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9" r:id="rId3"/>
    <p:sldId id="258" r:id="rId4"/>
    <p:sldId id="261" r:id="rId5"/>
    <p:sldId id="260" r:id="rId6"/>
    <p:sldId id="262" r:id="rId7"/>
    <p:sldId id="263" r:id="rId8"/>
    <p:sldId id="264" r:id="rId9"/>
    <p:sldId id="265" r:id="rId10"/>
    <p:sldId id="266" r:id="rId11"/>
    <p:sldId id="267" r:id="rId12"/>
    <p:sldId id="268" r:id="rId1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0056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D508A3-68AF-4A7C-B8D2-E3DD5F227811}" v="136" dt="2022-04-22T10:54:52.055"/>
    <p1510:client id="{40BF9DC3-554D-49E9-9E0E-E0151F43EFDD}" v="237" dt="2022-04-22T16:15:43.9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05" autoAdjust="0"/>
    <p:restoredTop sz="91754" autoAdjust="0"/>
  </p:normalViewPr>
  <p:slideViewPr>
    <p:cSldViewPr snapToGrid="0">
      <p:cViewPr>
        <p:scale>
          <a:sx n="75" d="100"/>
          <a:sy n="75" d="100"/>
        </p:scale>
        <p:origin x="4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김소희" userId="292a1162-0793-4577-a94d-2dae0dfa5995" providerId="ADAL" clId="{40BF9DC3-554D-49E9-9E0E-E0151F43EFDD}"/>
    <pc:docChg chg="undo custSel addSld modSld">
      <pc:chgData name="김소희" userId="292a1162-0793-4577-a94d-2dae0dfa5995" providerId="ADAL" clId="{40BF9DC3-554D-49E9-9E0E-E0151F43EFDD}" dt="2022-04-22T16:28:47.647" v="2246" actId="478"/>
      <pc:docMkLst>
        <pc:docMk/>
      </pc:docMkLst>
      <pc:sldChg chg="delSp modSp mod">
        <pc:chgData name="김소희" userId="292a1162-0793-4577-a94d-2dae0dfa5995" providerId="ADAL" clId="{40BF9DC3-554D-49E9-9E0E-E0151F43EFDD}" dt="2022-04-22T15:09:56.328" v="1" actId="1076"/>
        <pc:sldMkLst>
          <pc:docMk/>
          <pc:sldMk cId="1494881417" sldId="259"/>
        </pc:sldMkLst>
        <pc:spChg chg="mod">
          <ac:chgData name="김소희" userId="292a1162-0793-4577-a94d-2dae0dfa5995" providerId="ADAL" clId="{40BF9DC3-554D-49E9-9E0E-E0151F43EFDD}" dt="2022-04-22T15:09:56.328" v="1" actId="1076"/>
          <ac:spMkLst>
            <pc:docMk/>
            <pc:sldMk cId="1494881417" sldId="259"/>
            <ac:spMk id="8" creationId="{D659A626-4C99-478F-AC63-1EEE60A2E841}"/>
          </ac:spMkLst>
        </pc:spChg>
        <pc:spChg chg="mod">
          <ac:chgData name="김소희" userId="292a1162-0793-4577-a94d-2dae0dfa5995" providerId="ADAL" clId="{40BF9DC3-554D-49E9-9E0E-E0151F43EFDD}" dt="2022-04-22T15:09:56.328" v="1" actId="1076"/>
          <ac:spMkLst>
            <pc:docMk/>
            <pc:sldMk cId="1494881417" sldId="259"/>
            <ac:spMk id="14" creationId="{A2ABC8AD-708D-41F6-AD91-C857C04DF45F}"/>
          </ac:spMkLst>
        </pc:spChg>
        <pc:spChg chg="mod">
          <ac:chgData name="김소희" userId="292a1162-0793-4577-a94d-2dae0dfa5995" providerId="ADAL" clId="{40BF9DC3-554D-49E9-9E0E-E0151F43EFDD}" dt="2022-04-22T15:09:56.328" v="1" actId="1076"/>
          <ac:spMkLst>
            <pc:docMk/>
            <pc:sldMk cId="1494881417" sldId="259"/>
            <ac:spMk id="15" creationId="{E185E59A-6DE0-4780-874A-3E165009ECB0}"/>
          </ac:spMkLst>
        </pc:spChg>
        <pc:spChg chg="mod">
          <ac:chgData name="김소희" userId="292a1162-0793-4577-a94d-2dae0dfa5995" providerId="ADAL" clId="{40BF9DC3-554D-49E9-9E0E-E0151F43EFDD}" dt="2022-04-22T15:09:56.328" v="1" actId="1076"/>
          <ac:spMkLst>
            <pc:docMk/>
            <pc:sldMk cId="1494881417" sldId="259"/>
            <ac:spMk id="16" creationId="{20D8014B-08A0-4DF2-AF8A-4B8E7B070069}"/>
          </ac:spMkLst>
        </pc:spChg>
        <pc:spChg chg="mod">
          <ac:chgData name="김소희" userId="292a1162-0793-4577-a94d-2dae0dfa5995" providerId="ADAL" clId="{40BF9DC3-554D-49E9-9E0E-E0151F43EFDD}" dt="2022-04-22T15:09:56.328" v="1" actId="1076"/>
          <ac:spMkLst>
            <pc:docMk/>
            <pc:sldMk cId="1494881417" sldId="259"/>
            <ac:spMk id="17" creationId="{72D9B935-78A1-4ED7-85A5-518590D4B4C1}"/>
          </ac:spMkLst>
        </pc:spChg>
        <pc:spChg chg="mod">
          <ac:chgData name="김소희" userId="292a1162-0793-4577-a94d-2dae0dfa5995" providerId="ADAL" clId="{40BF9DC3-554D-49E9-9E0E-E0151F43EFDD}" dt="2022-04-22T15:09:56.328" v="1" actId="1076"/>
          <ac:spMkLst>
            <pc:docMk/>
            <pc:sldMk cId="1494881417" sldId="259"/>
            <ac:spMk id="18" creationId="{E08BEECF-3E03-45A4-BA6D-6121C299D89F}"/>
          </ac:spMkLst>
        </pc:spChg>
        <pc:spChg chg="del">
          <ac:chgData name="김소희" userId="292a1162-0793-4577-a94d-2dae0dfa5995" providerId="ADAL" clId="{40BF9DC3-554D-49E9-9E0E-E0151F43EFDD}" dt="2022-04-22T15:09:50.007" v="0" actId="478"/>
          <ac:spMkLst>
            <pc:docMk/>
            <pc:sldMk cId="1494881417" sldId="259"/>
            <ac:spMk id="28" creationId="{227BC6CB-B9CB-43D4-BC9D-4ADF87748DAA}"/>
          </ac:spMkLst>
        </pc:spChg>
      </pc:sldChg>
      <pc:sldChg chg="modSp mod">
        <pc:chgData name="김소희" userId="292a1162-0793-4577-a94d-2dae0dfa5995" providerId="ADAL" clId="{40BF9DC3-554D-49E9-9E0E-E0151F43EFDD}" dt="2022-04-22T15:42:23.698" v="637" actId="113"/>
        <pc:sldMkLst>
          <pc:docMk/>
          <pc:sldMk cId="151742199" sldId="265"/>
        </pc:sldMkLst>
        <pc:spChg chg="mod">
          <ac:chgData name="김소희" userId="292a1162-0793-4577-a94d-2dae0dfa5995" providerId="ADAL" clId="{40BF9DC3-554D-49E9-9E0E-E0151F43EFDD}" dt="2022-04-22T15:42:23.698" v="637" actId="113"/>
          <ac:spMkLst>
            <pc:docMk/>
            <pc:sldMk cId="151742199" sldId="265"/>
            <ac:spMk id="9" creationId="{87B548AE-3818-4D9F-8076-0593EC0EBB65}"/>
          </ac:spMkLst>
        </pc:spChg>
      </pc:sldChg>
      <pc:sldChg chg="addSp delSp modSp mod modNotesTx">
        <pc:chgData name="김소희" userId="292a1162-0793-4577-a94d-2dae0dfa5995" providerId="ADAL" clId="{40BF9DC3-554D-49E9-9E0E-E0151F43EFDD}" dt="2022-04-22T15:56:37.387" v="1527" actId="404"/>
        <pc:sldMkLst>
          <pc:docMk/>
          <pc:sldMk cId="1321557774" sldId="266"/>
        </pc:sldMkLst>
        <pc:spChg chg="mod">
          <ac:chgData name="김소희" userId="292a1162-0793-4577-a94d-2dae0dfa5995" providerId="ADAL" clId="{40BF9DC3-554D-49E9-9E0E-E0151F43EFDD}" dt="2022-04-22T15:40:15.704" v="611" actId="1076"/>
          <ac:spMkLst>
            <pc:docMk/>
            <pc:sldMk cId="1321557774" sldId="266"/>
            <ac:spMk id="5" creationId="{34E7CC66-42E2-4959-88DF-0B454D5A55A5}"/>
          </ac:spMkLst>
        </pc:spChg>
        <pc:spChg chg="mod">
          <ac:chgData name="김소희" userId="292a1162-0793-4577-a94d-2dae0dfa5995" providerId="ADAL" clId="{40BF9DC3-554D-49E9-9E0E-E0151F43EFDD}" dt="2022-04-22T15:40:18.620" v="613" actId="1076"/>
          <ac:spMkLst>
            <pc:docMk/>
            <pc:sldMk cId="1321557774" sldId="266"/>
            <ac:spMk id="9" creationId="{87B548AE-3818-4D9F-8076-0593EC0EBB65}"/>
          </ac:spMkLst>
        </pc:spChg>
        <pc:spChg chg="mod">
          <ac:chgData name="김소희" userId="292a1162-0793-4577-a94d-2dae0dfa5995" providerId="ADAL" clId="{40BF9DC3-554D-49E9-9E0E-E0151F43EFDD}" dt="2022-04-22T15:40:55.454" v="621" actId="1076"/>
          <ac:spMkLst>
            <pc:docMk/>
            <pc:sldMk cId="1321557774" sldId="266"/>
            <ac:spMk id="10" creationId="{BB6819C2-414F-4640-B975-984987BB54E7}"/>
          </ac:spMkLst>
        </pc:spChg>
        <pc:spChg chg="mod">
          <ac:chgData name="김소희" userId="292a1162-0793-4577-a94d-2dae0dfa5995" providerId="ADAL" clId="{40BF9DC3-554D-49E9-9E0E-E0151F43EFDD}" dt="2022-04-22T15:41:33.443" v="627" actId="1076"/>
          <ac:spMkLst>
            <pc:docMk/>
            <pc:sldMk cId="1321557774" sldId="266"/>
            <ac:spMk id="15" creationId="{737AF709-C5DF-4DF4-8CF6-C2D5F4CA1A60}"/>
          </ac:spMkLst>
        </pc:spChg>
        <pc:spChg chg="del mod">
          <ac:chgData name="김소희" userId="292a1162-0793-4577-a94d-2dae0dfa5995" providerId="ADAL" clId="{40BF9DC3-554D-49E9-9E0E-E0151F43EFDD}" dt="2022-04-22T15:35:46.804" v="459" actId="478"/>
          <ac:spMkLst>
            <pc:docMk/>
            <pc:sldMk cId="1321557774" sldId="266"/>
            <ac:spMk id="16" creationId="{5E0FFC5A-7019-47E2-BDA8-F67444EF73C2}"/>
          </ac:spMkLst>
        </pc:spChg>
        <pc:spChg chg="del mod">
          <ac:chgData name="김소희" userId="292a1162-0793-4577-a94d-2dae0dfa5995" providerId="ADAL" clId="{40BF9DC3-554D-49E9-9E0E-E0151F43EFDD}" dt="2022-04-22T15:18:12.535" v="39" actId="478"/>
          <ac:spMkLst>
            <pc:docMk/>
            <pc:sldMk cId="1321557774" sldId="266"/>
            <ac:spMk id="18" creationId="{56927534-BC02-474E-BD8A-21BAE49D4336}"/>
          </ac:spMkLst>
        </pc:spChg>
        <pc:spChg chg="del mod">
          <ac:chgData name="김소희" userId="292a1162-0793-4577-a94d-2dae0dfa5995" providerId="ADAL" clId="{40BF9DC3-554D-49E9-9E0E-E0151F43EFDD}" dt="2022-04-22T15:19:37.223" v="56" actId="478"/>
          <ac:spMkLst>
            <pc:docMk/>
            <pc:sldMk cId="1321557774" sldId="266"/>
            <ac:spMk id="20" creationId="{46033BFC-B59C-4056-AECD-55CE11744952}"/>
          </ac:spMkLst>
        </pc:spChg>
        <pc:spChg chg="add mod ord">
          <ac:chgData name="김소희" userId="292a1162-0793-4577-a94d-2dae0dfa5995" providerId="ADAL" clId="{40BF9DC3-554D-49E9-9E0E-E0151F43EFDD}" dt="2022-04-22T15:56:37.387" v="1527" actId="404"/>
          <ac:spMkLst>
            <pc:docMk/>
            <pc:sldMk cId="1321557774" sldId="266"/>
            <ac:spMk id="21" creationId="{0E594E0D-4EDC-4944-83F7-7E8BD97981F3}"/>
          </ac:spMkLst>
        </pc:spChg>
        <pc:spChg chg="add mod">
          <ac:chgData name="김소희" userId="292a1162-0793-4577-a94d-2dae0dfa5995" providerId="ADAL" clId="{40BF9DC3-554D-49E9-9E0E-E0151F43EFDD}" dt="2022-04-22T15:41:36.434" v="628" actId="1076"/>
          <ac:spMkLst>
            <pc:docMk/>
            <pc:sldMk cId="1321557774" sldId="266"/>
            <ac:spMk id="22" creationId="{DB6336A3-67D4-4E90-8D68-97FE87348EC2}"/>
          </ac:spMkLst>
        </pc:spChg>
        <pc:spChg chg="add mod">
          <ac:chgData name="김소희" userId="292a1162-0793-4577-a94d-2dae0dfa5995" providerId="ADAL" clId="{40BF9DC3-554D-49E9-9E0E-E0151F43EFDD}" dt="2022-04-22T15:41:59.334" v="634" actId="1076"/>
          <ac:spMkLst>
            <pc:docMk/>
            <pc:sldMk cId="1321557774" sldId="266"/>
            <ac:spMk id="23" creationId="{64C05AE6-9E4D-4819-A32D-3F3984100F2C}"/>
          </ac:spMkLst>
        </pc:spChg>
        <pc:grpChg chg="add mod">
          <ac:chgData name="김소희" userId="292a1162-0793-4577-a94d-2dae0dfa5995" providerId="ADAL" clId="{40BF9DC3-554D-49E9-9E0E-E0151F43EFDD}" dt="2022-04-22T15:40:50.594" v="620" actId="1076"/>
          <ac:grpSpMkLst>
            <pc:docMk/>
            <pc:sldMk cId="1321557774" sldId="266"/>
            <ac:grpSpMk id="2" creationId="{3743684D-39FE-48C3-A4D6-FCDF0DA9EE33}"/>
          </ac:grpSpMkLst>
        </pc:grpChg>
        <pc:grpChg chg="add mod">
          <ac:chgData name="김소희" userId="292a1162-0793-4577-a94d-2dae0dfa5995" providerId="ADAL" clId="{40BF9DC3-554D-49E9-9E0E-E0151F43EFDD}" dt="2022-04-22T15:41:03.166" v="622" actId="14100"/>
          <ac:grpSpMkLst>
            <pc:docMk/>
            <pc:sldMk cId="1321557774" sldId="266"/>
            <ac:grpSpMk id="3" creationId="{3EF7F7DF-973D-465D-BBEF-EBF7570BB078}"/>
          </ac:grpSpMkLst>
        </pc:grpChg>
        <pc:picChg chg="mod">
          <ac:chgData name="김소희" userId="292a1162-0793-4577-a94d-2dae0dfa5995" providerId="ADAL" clId="{40BF9DC3-554D-49E9-9E0E-E0151F43EFDD}" dt="2022-04-22T15:41:13.260" v="623" actId="14100"/>
          <ac:picMkLst>
            <pc:docMk/>
            <pc:sldMk cId="1321557774" sldId="266"/>
            <ac:picMk id="7" creationId="{95F70CF9-7300-4971-B5D3-B5FC3BFE06EC}"/>
          </ac:picMkLst>
        </pc:picChg>
        <pc:picChg chg="mod">
          <ac:chgData name="김소희" userId="292a1162-0793-4577-a94d-2dae0dfa5995" providerId="ADAL" clId="{40BF9DC3-554D-49E9-9E0E-E0151F43EFDD}" dt="2022-04-22T15:41:26.333" v="626" actId="1076"/>
          <ac:picMkLst>
            <pc:docMk/>
            <pc:sldMk cId="1321557774" sldId="266"/>
            <ac:picMk id="8" creationId="{4B655002-BEEF-41EF-B713-0C801038FB0A}"/>
          </ac:picMkLst>
        </pc:picChg>
        <pc:picChg chg="mod">
          <ac:chgData name="김소희" userId="292a1162-0793-4577-a94d-2dae0dfa5995" providerId="ADAL" clId="{40BF9DC3-554D-49E9-9E0E-E0151F43EFDD}" dt="2022-04-22T15:41:23.206" v="625" actId="1076"/>
          <ac:picMkLst>
            <pc:docMk/>
            <pc:sldMk cId="1321557774" sldId="266"/>
            <ac:picMk id="12" creationId="{839B7150-685F-4E9D-800C-89AC678BB8CE}"/>
          </ac:picMkLst>
        </pc:picChg>
        <pc:picChg chg="mod">
          <ac:chgData name="김소희" userId="292a1162-0793-4577-a94d-2dae0dfa5995" providerId="ADAL" clId="{40BF9DC3-554D-49E9-9E0E-E0151F43EFDD}" dt="2022-04-22T15:41:59.334" v="634" actId="1076"/>
          <ac:picMkLst>
            <pc:docMk/>
            <pc:sldMk cId="1321557774" sldId="266"/>
            <ac:picMk id="13" creationId="{0F537920-858F-4B12-B65A-B3B3F19C4219}"/>
          </ac:picMkLst>
        </pc:picChg>
        <pc:picChg chg="mod modCrop">
          <ac:chgData name="김소희" userId="292a1162-0793-4577-a94d-2dae0dfa5995" providerId="ADAL" clId="{40BF9DC3-554D-49E9-9E0E-E0151F43EFDD}" dt="2022-04-22T15:40:01.839" v="606" actId="164"/>
          <ac:picMkLst>
            <pc:docMk/>
            <pc:sldMk cId="1321557774" sldId="266"/>
            <ac:picMk id="17" creationId="{D1F6E452-8E4D-45EC-8D04-233B62565CC8}"/>
          </ac:picMkLst>
        </pc:picChg>
        <pc:picChg chg="mod">
          <ac:chgData name="김소희" userId="292a1162-0793-4577-a94d-2dae0dfa5995" providerId="ADAL" clId="{40BF9DC3-554D-49E9-9E0E-E0151F43EFDD}" dt="2022-04-22T15:39:48.520" v="604" actId="164"/>
          <ac:picMkLst>
            <pc:docMk/>
            <pc:sldMk cId="1321557774" sldId="266"/>
            <ac:picMk id="19" creationId="{98525F6B-5CF1-4B1D-AD20-92EA129FBF5D}"/>
          </ac:picMkLst>
        </pc:picChg>
      </pc:sldChg>
      <pc:sldChg chg="addSp delSp modSp add mod modNotesTx">
        <pc:chgData name="김소희" userId="292a1162-0793-4577-a94d-2dae0dfa5995" providerId="ADAL" clId="{40BF9DC3-554D-49E9-9E0E-E0151F43EFDD}" dt="2022-04-22T16:25:55.382" v="2241" actId="20577"/>
        <pc:sldMkLst>
          <pc:docMk/>
          <pc:sldMk cId="1786986614" sldId="267"/>
        </pc:sldMkLst>
        <pc:spChg chg="mod topLvl">
          <ac:chgData name="김소희" userId="292a1162-0793-4577-a94d-2dae0dfa5995" providerId="ADAL" clId="{40BF9DC3-554D-49E9-9E0E-E0151F43EFDD}" dt="2022-04-22T16:14:34.766" v="1989" actId="403"/>
          <ac:spMkLst>
            <pc:docMk/>
            <pc:sldMk cId="1786986614" sldId="267"/>
            <ac:spMk id="9" creationId="{87B548AE-3818-4D9F-8076-0593EC0EBB65}"/>
          </ac:spMkLst>
        </pc:spChg>
        <pc:spChg chg="del">
          <ac:chgData name="김소희" userId="292a1162-0793-4577-a94d-2dae0dfa5995" providerId="ADAL" clId="{40BF9DC3-554D-49E9-9E0E-E0151F43EFDD}" dt="2022-04-22T15:57:23.443" v="1552" actId="478"/>
          <ac:spMkLst>
            <pc:docMk/>
            <pc:sldMk cId="1786986614" sldId="267"/>
            <ac:spMk id="10" creationId="{BB6819C2-414F-4640-B975-984987BB54E7}"/>
          </ac:spMkLst>
        </pc:spChg>
        <pc:spChg chg="del mod">
          <ac:chgData name="김소희" userId="292a1162-0793-4577-a94d-2dae0dfa5995" providerId="ADAL" clId="{40BF9DC3-554D-49E9-9E0E-E0151F43EFDD}" dt="2022-04-22T16:03:41.186" v="1749" actId="478"/>
          <ac:spMkLst>
            <pc:docMk/>
            <pc:sldMk cId="1786986614" sldId="267"/>
            <ac:spMk id="15" creationId="{737AF709-C5DF-4DF4-8CF6-C2D5F4CA1A60}"/>
          </ac:spMkLst>
        </pc:spChg>
        <pc:spChg chg="mod topLvl">
          <ac:chgData name="김소희" userId="292a1162-0793-4577-a94d-2dae0dfa5995" providerId="ADAL" clId="{40BF9DC3-554D-49E9-9E0E-E0151F43EFDD}" dt="2022-04-22T16:15:43.917" v="2031" actId="20577"/>
          <ac:spMkLst>
            <pc:docMk/>
            <pc:sldMk cId="1786986614" sldId="267"/>
            <ac:spMk id="21" creationId="{0E594E0D-4EDC-4944-83F7-7E8BD97981F3}"/>
          </ac:spMkLst>
        </pc:spChg>
        <pc:spChg chg="del">
          <ac:chgData name="김소희" userId="292a1162-0793-4577-a94d-2dae0dfa5995" providerId="ADAL" clId="{40BF9DC3-554D-49E9-9E0E-E0151F43EFDD}" dt="2022-04-22T15:58:50.791" v="1646" actId="478"/>
          <ac:spMkLst>
            <pc:docMk/>
            <pc:sldMk cId="1786986614" sldId="267"/>
            <ac:spMk id="22" creationId="{DB6336A3-67D4-4E90-8D68-97FE87348EC2}"/>
          </ac:spMkLst>
        </pc:spChg>
        <pc:spChg chg="del">
          <ac:chgData name="김소희" userId="292a1162-0793-4577-a94d-2dae0dfa5995" providerId="ADAL" clId="{40BF9DC3-554D-49E9-9E0E-E0151F43EFDD}" dt="2022-04-22T15:58:49.592" v="1645" actId="478"/>
          <ac:spMkLst>
            <pc:docMk/>
            <pc:sldMk cId="1786986614" sldId="267"/>
            <ac:spMk id="23" creationId="{64C05AE6-9E4D-4819-A32D-3F3984100F2C}"/>
          </ac:spMkLst>
        </pc:spChg>
        <pc:spChg chg="add del mod">
          <ac:chgData name="김소희" userId="292a1162-0793-4577-a94d-2dae0dfa5995" providerId="ADAL" clId="{40BF9DC3-554D-49E9-9E0E-E0151F43EFDD}" dt="2022-04-22T16:04:31.105" v="1758" actId="478"/>
          <ac:spMkLst>
            <pc:docMk/>
            <pc:sldMk cId="1786986614" sldId="267"/>
            <ac:spMk id="25" creationId="{D603CED7-D677-4732-A46C-4344B93D8367}"/>
          </ac:spMkLst>
        </pc:spChg>
        <pc:grpChg chg="del">
          <ac:chgData name="김소희" userId="292a1162-0793-4577-a94d-2dae0dfa5995" providerId="ADAL" clId="{40BF9DC3-554D-49E9-9E0E-E0151F43EFDD}" dt="2022-04-22T15:54:46.648" v="1410" actId="478"/>
          <ac:grpSpMkLst>
            <pc:docMk/>
            <pc:sldMk cId="1786986614" sldId="267"/>
            <ac:grpSpMk id="2" creationId="{3743684D-39FE-48C3-A4D6-FCDF0DA9EE33}"/>
          </ac:grpSpMkLst>
        </pc:grpChg>
        <pc:grpChg chg="del">
          <ac:chgData name="김소희" userId="292a1162-0793-4577-a94d-2dae0dfa5995" providerId="ADAL" clId="{40BF9DC3-554D-49E9-9E0E-E0151F43EFDD}" dt="2022-04-22T15:54:44.142" v="1409" actId="478"/>
          <ac:grpSpMkLst>
            <pc:docMk/>
            <pc:sldMk cId="1786986614" sldId="267"/>
            <ac:grpSpMk id="3" creationId="{3EF7F7DF-973D-465D-BBEF-EBF7570BB078}"/>
          </ac:grpSpMkLst>
        </pc:grpChg>
        <pc:picChg chg="add mod">
          <ac:chgData name="김소희" userId="292a1162-0793-4577-a94d-2dae0dfa5995" providerId="ADAL" clId="{40BF9DC3-554D-49E9-9E0E-E0151F43EFDD}" dt="2022-04-22T16:14:39.044" v="1990" actId="1076"/>
          <ac:picMkLst>
            <pc:docMk/>
            <pc:sldMk cId="1786986614" sldId="267"/>
            <ac:picMk id="6" creationId="{1E37AECA-1C27-42CA-8E54-AF393C332801}"/>
          </ac:picMkLst>
        </pc:picChg>
        <pc:picChg chg="del">
          <ac:chgData name="김소희" userId="292a1162-0793-4577-a94d-2dae0dfa5995" providerId="ADAL" clId="{40BF9DC3-554D-49E9-9E0E-E0151F43EFDD}" dt="2022-04-22T15:58:45.425" v="1642" actId="478"/>
          <ac:picMkLst>
            <pc:docMk/>
            <pc:sldMk cId="1786986614" sldId="267"/>
            <ac:picMk id="8" creationId="{4B655002-BEEF-41EF-B713-0C801038FB0A}"/>
          </ac:picMkLst>
        </pc:picChg>
        <pc:picChg chg="del">
          <ac:chgData name="김소희" userId="292a1162-0793-4577-a94d-2dae0dfa5995" providerId="ADAL" clId="{40BF9DC3-554D-49E9-9E0E-E0151F43EFDD}" dt="2022-04-22T15:58:46.396" v="1643" actId="478"/>
          <ac:picMkLst>
            <pc:docMk/>
            <pc:sldMk cId="1786986614" sldId="267"/>
            <ac:picMk id="12" creationId="{839B7150-685F-4E9D-800C-89AC678BB8CE}"/>
          </ac:picMkLst>
        </pc:picChg>
        <pc:picChg chg="del">
          <ac:chgData name="김소희" userId="292a1162-0793-4577-a94d-2dae0dfa5995" providerId="ADAL" clId="{40BF9DC3-554D-49E9-9E0E-E0151F43EFDD}" dt="2022-04-22T15:58:46.994" v="1644" actId="478"/>
          <ac:picMkLst>
            <pc:docMk/>
            <pc:sldMk cId="1786986614" sldId="267"/>
            <ac:picMk id="13" creationId="{0F537920-858F-4B12-B65A-B3B3F19C4219}"/>
          </ac:picMkLst>
        </pc:picChg>
        <pc:picChg chg="add mod">
          <ac:chgData name="김소희" userId="292a1162-0793-4577-a94d-2dae0dfa5995" providerId="ADAL" clId="{40BF9DC3-554D-49E9-9E0E-E0151F43EFDD}" dt="2022-04-22T16:15:00.442" v="1994" actId="208"/>
          <ac:picMkLst>
            <pc:docMk/>
            <pc:sldMk cId="1786986614" sldId="267"/>
            <ac:picMk id="16" creationId="{435FD007-30C6-443F-94AE-DA8CCA0FCB8E}"/>
          </ac:picMkLst>
        </pc:picChg>
        <pc:picChg chg="del topLvl">
          <ac:chgData name="김소희" userId="292a1162-0793-4577-a94d-2dae0dfa5995" providerId="ADAL" clId="{40BF9DC3-554D-49E9-9E0E-E0151F43EFDD}" dt="2022-04-22T15:54:44.142" v="1409" actId="478"/>
          <ac:picMkLst>
            <pc:docMk/>
            <pc:sldMk cId="1786986614" sldId="267"/>
            <ac:picMk id="17" creationId="{D1F6E452-8E4D-45EC-8D04-233B62565CC8}"/>
          </ac:picMkLst>
        </pc:picChg>
        <pc:picChg chg="add mod modCrop">
          <ac:chgData name="김소희" userId="292a1162-0793-4577-a94d-2dae0dfa5995" providerId="ADAL" clId="{40BF9DC3-554D-49E9-9E0E-E0151F43EFDD}" dt="2022-04-22T16:14:44.384" v="1991" actId="1076"/>
          <ac:picMkLst>
            <pc:docMk/>
            <pc:sldMk cId="1786986614" sldId="267"/>
            <ac:picMk id="18" creationId="{45AF77EC-615F-45FD-BD18-59751D4719DC}"/>
          </ac:picMkLst>
        </pc:picChg>
        <pc:picChg chg="del topLvl">
          <ac:chgData name="김소희" userId="292a1162-0793-4577-a94d-2dae0dfa5995" providerId="ADAL" clId="{40BF9DC3-554D-49E9-9E0E-E0151F43EFDD}" dt="2022-04-22T15:54:46.648" v="1410" actId="478"/>
          <ac:picMkLst>
            <pc:docMk/>
            <pc:sldMk cId="1786986614" sldId="267"/>
            <ac:picMk id="19" creationId="{98525F6B-5CF1-4B1D-AD20-92EA129FBF5D}"/>
          </ac:picMkLst>
        </pc:picChg>
        <pc:picChg chg="add del mod modCrop">
          <ac:chgData name="김소희" userId="292a1162-0793-4577-a94d-2dae0dfa5995" providerId="ADAL" clId="{40BF9DC3-554D-49E9-9E0E-E0151F43EFDD}" dt="2022-04-22T16:05:02.992" v="1773" actId="478"/>
          <ac:picMkLst>
            <pc:docMk/>
            <pc:sldMk cId="1786986614" sldId="267"/>
            <ac:picMk id="20" creationId="{7B6253DA-B6C1-458A-870C-995CADFEF88C}"/>
          </ac:picMkLst>
        </pc:picChg>
        <pc:picChg chg="add del mod">
          <ac:chgData name="김소희" userId="292a1162-0793-4577-a94d-2dae0dfa5995" providerId="ADAL" clId="{40BF9DC3-554D-49E9-9E0E-E0151F43EFDD}" dt="2022-04-22T16:05:12.025" v="1778" actId="478"/>
          <ac:picMkLst>
            <pc:docMk/>
            <pc:sldMk cId="1786986614" sldId="267"/>
            <ac:picMk id="24" creationId="{A602E58D-ABE4-4F73-9315-F0B55C38E173}"/>
          </ac:picMkLst>
        </pc:picChg>
      </pc:sldChg>
      <pc:sldChg chg="delSp modSp add mod">
        <pc:chgData name="김소희" userId="292a1162-0793-4577-a94d-2dae0dfa5995" providerId="ADAL" clId="{40BF9DC3-554D-49E9-9E0E-E0151F43EFDD}" dt="2022-04-22T16:28:47.647" v="2246" actId="478"/>
        <pc:sldMkLst>
          <pc:docMk/>
          <pc:sldMk cId="1370399028" sldId="268"/>
        </pc:sldMkLst>
        <pc:spChg chg="mod">
          <ac:chgData name="김소희" userId="292a1162-0793-4577-a94d-2dae0dfa5995" providerId="ADAL" clId="{40BF9DC3-554D-49E9-9E0E-E0151F43EFDD}" dt="2022-04-22T16:28:40.786" v="2244" actId="1076"/>
          <ac:spMkLst>
            <pc:docMk/>
            <pc:sldMk cId="1370399028" sldId="268"/>
            <ac:spMk id="9" creationId="{87B548AE-3818-4D9F-8076-0593EC0EBB65}"/>
          </ac:spMkLst>
        </pc:spChg>
        <pc:spChg chg="mod">
          <ac:chgData name="김소희" userId="292a1162-0793-4577-a94d-2dae0dfa5995" providerId="ADAL" clId="{40BF9DC3-554D-49E9-9E0E-E0151F43EFDD}" dt="2022-04-22T16:28:46.248" v="2245" actId="1076"/>
          <ac:spMkLst>
            <pc:docMk/>
            <pc:sldMk cId="1370399028" sldId="268"/>
            <ac:spMk id="21" creationId="{0E594E0D-4EDC-4944-83F7-7E8BD97981F3}"/>
          </ac:spMkLst>
        </pc:spChg>
        <pc:picChg chg="del">
          <ac:chgData name="김소희" userId="292a1162-0793-4577-a94d-2dae0dfa5995" providerId="ADAL" clId="{40BF9DC3-554D-49E9-9E0E-E0151F43EFDD}" dt="2022-04-22T16:28:37.286" v="2243" actId="478"/>
          <ac:picMkLst>
            <pc:docMk/>
            <pc:sldMk cId="1370399028" sldId="268"/>
            <ac:picMk id="7" creationId="{95F70CF9-7300-4971-B5D3-B5FC3BFE06EC}"/>
          </ac:picMkLst>
        </pc:picChg>
        <pc:picChg chg="del">
          <ac:chgData name="김소희" userId="292a1162-0793-4577-a94d-2dae0dfa5995" providerId="ADAL" clId="{40BF9DC3-554D-49E9-9E0E-E0151F43EFDD}" dt="2022-04-22T16:28:47.647" v="2246" actId="478"/>
          <ac:picMkLst>
            <pc:docMk/>
            <pc:sldMk cId="1370399028" sldId="268"/>
            <ac:picMk id="16" creationId="{435FD007-30C6-443F-94AE-DA8CCA0FCB8E}"/>
          </ac:picMkLst>
        </pc:picChg>
      </pc:sldChg>
    </pc:docChg>
  </pc:docChgLst>
  <pc:docChgLst>
    <pc:chgData name="김소희" userId="292a1162-0793-4577-a94d-2dae0dfa5995" providerId="ADAL" clId="{2DD508A3-68AF-4A7C-B8D2-E3DD5F227811}"/>
    <pc:docChg chg="undo custSel addSld delSld modSld">
      <pc:chgData name="김소희" userId="292a1162-0793-4577-a94d-2dae0dfa5995" providerId="ADAL" clId="{2DD508A3-68AF-4A7C-B8D2-E3DD5F227811}" dt="2022-04-22T10:55:19.682" v="6424" actId="1076"/>
      <pc:docMkLst>
        <pc:docMk/>
      </pc:docMkLst>
      <pc:sldChg chg="addSp delSp modSp new mod">
        <pc:chgData name="김소희" userId="292a1162-0793-4577-a94d-2dae0dfa5995" providerId="ADAL" clId="{2DD508A3-68AF-4A7C-B8D2-E3DD5F227811}" dt="2022-04-22T07:27:58.993" v="627" actId="1076"/>
        <pc:sldMkLst>
          <pc:docMk/>
          <pc:sldMk cId="2353614662" sldId="256"/>
        </pc:sldMkLst>
        <pc:spChg chg="del">
          <ac:chgData name="김소희" userId="292a1162-0793-4577-a94d-2dae0dfa5995" providerId="ADAL" clId="{2DD508A3-68AF-4A7C-B8D2-E3DD5F227811}" dt="2022-04-22T06:15:03.153" v="2" actId="478"/>
          <ac:spMkLst>
            <pc:docMk/>
            <pc:sldMk cId="2353614662" sldId="256"/>
            <ac:spMk id="2" creationId="{48E2F92D-EC1F-4F1F-B6C3-4B10DDC21F87}"/>
          </ac:spMkLst>
        </pc:spChg>
        <pc:spChg chg="del">
          <ac:chgData name="김소희" userId="292a1162-0793-4577-a94d-2dae0dfa5995" providerId="ADAL" clId="{2DD508A3-68AF-4A7C-B8D2-E3DD5F227811}" dt="2022-04-22T06:15:04.215" v="3" actId="478"/>
          <ac:spMkLst>
            <pc:docMk/>
            <pc:sldMk cId="2353614662" sldId="256"/>
            <ac:spMk id="3" creationId="{452CD8EC-F936-446D-9812-2EE552DE0316}"/>
          </ac:spMkLst>
        </pc:spChg>
        <pc:spChg chg="add mod">
          <ac:chgData name="김소희" userId="292a1162-0793-4577-a94d-2dae0dfa5995" providerId="ADAL" clId="{2DD508A3-68AF-4A7C-B8D2-E3DD5F227811}" dt="2022-04-22T07:27:58.993" v="627" actId="1076"/>
          <ac:spMkLst>
            <pc:docMk/>
            <pc:sldMk cId="2353614662" sldId="256"/>
            <ac:spMk id="4" creationId="{05CF0E02-C7CC-40FE-8DA3-EB1CED2197E8}"/>
          </ac:spMkLst>
        </pc:spChg>
        <pc:spChg chg="add mod">
          <ac:chgData name="김소희" userId="292a1162-0793-4577-a94d-2dae0dfa5995" providerId="ADAL" clId="{2DD508A3-68AF-4A7C-B8D2-E3DD5F227811}" dt="2022-04-22T07:27:56.691" v="626" actId="1076"/>
          <ac:spMkLst>
            <pc:docMk/>
            <pc:sldMk cId="2353614662" sldId="256"/>
            <ac:spMk id="5" creationId="{0D0E7567-80CC-4A46-8FA5-E251CBC1D6E1}"/>
          </ac:spMkLst>
        </pc:spChg>
        <pc:cxnChg chg="add del mod">
          <ac:chgData name="김소희" userId="292a1162-0793-4577-a94d-2dae0dfa5995" providerId="ADAL" clId="{2DD508A3-68AF-4A7C-B8D2-E3DD5F227811}" dt="2022-04-22T07:21:14.869" v="464"/>
          <ac:cxnSpMkLst>
            <pc:docMk/>
            <pc:sldMk cId="2353614662" sldId="256"/>
            <ac:cxnSpMk id="6" creationId="{CB9B45AB-4538-480A-9918-A53FA95D7075}"/>
          </ac:cxnSpMkLst>
        </pc:cxnChg>
      </pc:sldChg>
      <pc:sldChg chg="new del">
        <pc:chgData name="김소희" userId="292a1162-0793-4577-a94d-2dae0dfa5995" providerId="ADAL" clId="{2DD508A3-68AF-4A7C-B8D2-E3DD5F227811}" dt="2022-04-22T06:15:22.417" v="6" actId="2696"/>
        <pc:sldMkLst>
          <pc:docMk/>
          <pc:sldMk cId="2383188107" sldId="257"/>
        </pc:sldMkLst>
      </pc:sldChg>
      <pc:sldChg chg="addSp delSp modSp add del mod modNotesTx">
        <pc:chgData name="김소희" userId="292a1162-0793-4577-a94d-2dae0dfa5995" providerId="ADAL" clId="{2DD508A3-68AF-4A7C-B8D2-E3DD5F227811}" dt="2022-04-22T08:12:56.358" v="2831" actId="207"/>
        <pc:sldMkLst>
          <pc:docMk/>
          <pc:sldMk cId="3661907483" sldId="258"/>
        </pc:sldMkLst>
        <pc:spChg chg="mod">
          <ac:chgData name="김소희" userId="292a1162-0793-4577-a94d-2dae0dfa5995" providerId="ADAL" clId="{2DD508A3-68AF-4A7C-B8D2-E3DD5F227811}" dt="2022-04-22T07:25:25.398" v="521" actId="403"/>
          <ac:spMkLst>
            <pc:docMk/>
            <pc:sldMk cId="3661907483" sldId="258"/>
            <ac:spMk id="5" creationId="{34E7CC66-42E2-4959-88DF-0B454D5A55A5}"/>
          </ac:spMkLst>
        </pc:spChg>
        <pc:spChg chg="add del mod">
          <ac:chgData name="김소희" userId="292a1162-0793-4577-a94d-2dae0dfa5995" providerId="ADAL" clId="{2DD508A3-68AF-4A7C-B8D2-E3DD5F227811}" dt="2022-04-22T07:09:15.923" v="90"/>
          <ac:spMkLst>
            <pc:docMk/>
            <pc:sldMk cId="3661907483" sldId="258"/>
            <ac:spMk id="9" creationId="{64FF389E-5B4A-448A-930F-DFECD9923045}"/>
          </ac:spMkLst>
        </pc:spChg>
        <pc:spChg chg="mod">
          <ac:chgData name="김소희" userId="292a1162-0793-4577-a94d-2dae0dfa5995" providerId="ADAL" clId="{2DD508A3-68AF-4A7C-B8D2-E3DD5F227811}" dt="2022-04-22T07:55:09.754" v="2120" actId="1076"/>
          <ac:spMkLst>
            <pc:docMk/>
            <pc:sldMk cId="3661907483" sldId="258"/>
            <ac:spMk id="11" creationId="{7F05DDF4-D15D-49BB-9CCF-995A4DCF3BE0}"/>
          </ac:spMkLst>
        </pc:spChg>
        <pc:spChg chg="mod">
          <ac:chgData name="김소희" userId="292a1162-0793-4577-a94d-2dae0dfa5995" providerId="ADAL" clId="{2DD508A3-68AF-4A7C-B8D2-E3DD5F227811}" dt="2022-04-22T08:12:56.358" v="2831" actId="207"/>
          <ac:spMkLst>
            <pc:docMk/>
            <pc:sldMk cId="3661907483" sldId="258"/>
            <ac:spMk id="12" creationId="{068C3819-1D50-41F7-AFE9-198A0102F7D3}"/>
          </ac:spMkLst>
        </pc:spChg>
        <pc:picChg chg="del">
          <ac:chgData name="김소희" userId="292a1162-0793-4577-a94d-2dae0dfa5995" providerId="ADAL" clId="{2DD508A3-68AF-4A7C-B8D2-E3DD5F227811}" dt="2022-04-22T06:15:52.477" v="8" actId="478"/>
          <ac:picMkLst>
            <pc:docMk/>
            <pc:sldMk cId="3661907483" sldId="258"/>
            <ac:picMk id="3" creationId="{25E0EF87-BFD4-4763-A63B-E36AE5E1E618}"/>
          </ac:picMkLst>
        </pc:picChg>
        <pc:picChg chg="del">
          <ac:chgData name="김소희" userId="292a1162-0793-4577-a94d-2dae0dfa5995" providerId="ADAL" clId="{2DD508A3-68AF-4A7C-B8D2-E3DD5F227811}" dt="2022-04-22T06:15:51.981" v="7" actId="478"/>
          <ac:picMkLst>
            <pc:docMk/>
            <pc:sldMk cId="3661907483" sldId="258"/>
            <ac:picMk id="8" creationId="{4D780F0F-707D-4041-96D7-E2FFFD81FA9F}"/>
          </ac:picMkLst>
        </pc:picChg>
        <pc:picChg chg="del">
          <ac:chgData name="김소희" userId="292a1162-0793-4577-a94d-2dae0dfa5995" providerId="ADAL" clId="{2DD508A3-68AF-4A7C-B8D2-E3DD5F227811}" dt="2022-04-22T06:15:53.531" v="9" actId="478"/>
          <ac:picMkLst>
            <pc:docMk/>
            <pc:sldMk cId="3661907483" sldId="258"/>
            <ac:picMk id="13" creationId="{8FEC62E8-9DD6-4CDF-B49F-6D07FA1CC971}"/>
          </ac:picMkLst>
        </pc:picChg>
        <pc:picChg chg="add mod">
          <ac:chgData name="김소희" userId="292a1162-0793-4577-a94d-2dae0dfa5995" providerId="ADAL" clId="{2DD508A3-68AF-4A7C-B8D2-E3DD5F227811}" dt="2022-04-22T07:43:23.627" v="1414" actId="1076"/>
          <ac:picMkLst>
            <pc:docMk/>
            <pc:sldMk cId="3661907483" sldId="258"/>
            <ac:picMk id="1026" creationId="{966A0A69-8135-4F56-BDC2-F9A231EA015E}"/>
          </ac:picMkLst>
        </pc:picChg>
      </pc:sldChg>
      <pc:sldChg chg="addSp delSp modSp add mod">
        <pc:chgData name="김소희" userId="292a1162-0793-4577-a94d-2dae0dfa5995" providerId="ADAL" clId="{2DD508A3-68AF-4A7C-B8D2-E3DD5F227811}" dt="2022-04-22T10:05:01.143" v="5548" actId="403"/>
        <pc:sldMkLst>
          <pc:docMk/>
          <pc:sldMk cId="1494881417" sldId="259"/>
        </pc:sldMkLst>
        <pc:spChg chg="del">
          <ac:chgData name="김소희" userId="292a1162-0793-4577-a94d-2dae0dfa5995" providerId="ADAL" clId="{2DD508A3-68AF-4A7C-B8D2-E3DD5F227811}" dt="2022-04-22T07:08:32.247" v="70" actId="478"/>
          <ac:spMkLst>
            <pc:docMk/>
            <pc:sldMk cId="1494881417" sldId="259"/>
            <ac:spMk id="4" creationId="{05CF0E02-C7CC-40FE-8DA3-EB1CED2197E8}"/>
          </ac:spMkLst>
        </pc:spChg>
        <pc:spChg chg="del">
          <ac:chgData name="김소희" userId="292a1162-0793-4577-a94d-2dae0dfa5995" providerId="ADAL" clId="{2DD508A3-68AF-4A7C-B8D2-E3DD5F227811}" dt="2022-04-22T07:08:33.848" v="71" actId="478"/>
          <ac:spMkLst>
            <pc:docMk/>
            <pc:sldMk cId="1494881417" sldId="259"/>
            <ac:spMk id="5" creationId="{0D0E7567-80CC-4A46-8FA5-E251CBC1D6E1}"/>
          </ac:spMkLst>
        </pc:spChg>
        <pc:spChg chg="add mod">
          <ac:chgData name="김소희" userId="292a1162-0793-4577-a94d-2dae0dfa5995" providerId="ADAL" clId="{2DD508A3-68AF-4A7C-B8D2-E3DD5F227811}" dt="2022-04-22T07:25:18.724" v="520" actId="1036"/>
          <ac:spMkLst>
            <pc:docMk/>
            <pc:sldMk cId="1494881417" sldId="259"/>
            <ac:spMk id="6" creationId="{0AE89D81-00BC-4381-AF28-10B6CBF17C64}"/>
          </ac:spMkLst>
        </pc:spChg>
        <pc:spChg chg="add mod ord">
          <ac:chgData name="김소희" userId="292a1162-0793-4577-a94d-2dae0dfa5995" providerId="ADAL" clId="{2DD508A3-68AF-4A7C-B8D2-E3DD5F227811}" dt="2022-04-22T10:04:42.595" v="5543" actId="403"/>
          <ac:spMkLst>
            <pc:docMk/>
            <pc:sldMk cId="1494881417" sldId="259"/>
            <ac:spMk id="8" creationId="{D659A626-4C99-478F-AC63-1EEE60A2E841}"/>
          </ac:spMkLst>
        </pc:spChg>
        <pc:spChg chg="add del mod">
          <ac:chgData name="김소희" userId="292a1162-0793-4577-a94d-2dae0dfa5995" providerId="ADAL" clId="{2DD508A3-68AF-4A7C-B8D2-E3DD5F227811}" dt="2022-04-22T07:13:22.450" v="135"/>
          <ac:spMkLst>
            <pc:docMk/>
            <pc:sldMk cId="1494881417" sldId="259"/>
            <ac:spMk id="13" creationId="{D704DB92-4945-42C8-B814-1302E51F5C37}"/>
          </ac:spMkLst>
        </pc:spChg>
        <pc:spChg chg="add mod ord">
          <ac:chgData name="김소희" userId="292a1162-0793-4577-a94d-2dae0dfa5995" providerId="ADAL" clId="{2DD508A3-68AF-4A7C-B8D2-E3DD5F227811}" dt="2022-04-22T10:04:46.256" v="5544" actId="403"/>
          <ac:spMkLst>
            <pc:docMk/>
            <pc:sldMk cId="1494881417" sldId="259"/>
            <ac:spMk id="14" creationId="{A2ABC8AD-708D-41F6-AD91-C857C04DF45F}"/>
          </ac:spMkLst>
        </pc:spChg>
        <pc:spChg chg="add mod ord">
          <ac:chgData name="김소희" userId="292a1162-0793-4577-a94d-2dae0dfa5995" providerId="ADAL" clId="{2DD508A3-68AF-4A7C-B8D2-E3DD5F227811}" dt="2022-04-22T10:04:49.728" v="5545" actId="403"/>
          <ac:spMkLst>
            <pc:docMk/>
            <pc:sldMk cId="1494881417" sldId="259"/>
            <ac:spMk id="15" creationId="{E185E59A-6DE0-4780-874A-3E165009ECB0}"/>
          </ac:spMkLst>
        </pc:spChg>
        <pc:spChg chg="add mod ord">
          <ac:chgData name="김소희" userId="292a1162-0793-4577-a94d-2dae0dfa5995" providerId="ADAL" clId="{2DD508A3-68AF-4A7C-B8D2-E3DD5F227811}" dt="2022-04-22T10:04:55.561" v="5546" actId="255"/>
          <ac:spMkLst>
            <pc:docMk/>
            <pc:sldMk cId="1494881417" sldId="259"/>
            <ac:spMk id="16" creationId="{20D8014B-08A0-4DF2-AF8A-4B8E7B070069}"/>
          </ac:spMkLst>
        </pc:spChg>
        <pc:spChg chg="add mod ord">
          <ac:chgData name="김소희" userId="292a1162-0793-4577-a94d-2dae0dfa5995" providerId="ADAL" clId="{2DD508A3-68AF-4A7C-B8D2-E3DD5F227811}" dt="2022-04-22T10:04:58.316" v="5547" actId="403"/>
          <ac:spMkLst>
            <pc:docMk/>
            <pc:sldMk cId="1494881417" sldId="259"/>
            <ac:spMk id="17" creationId="{72D9B935-78A1-4ED7-85A5-518590D4B4C1}"/>
          </ac:spMkLst>
        </pc:spChg>
        <pc:spChg chg="add mod ord">
          <ac:chgData name="김소희" userId="292a1162-0793-4577-a94d-2dae0dfa5995" providerId="ADAL" clId="{2DD508A3-68AF-4A7C-B8D2-E3DD5F227811}" dt="2022-04-22T10:05:01.143" v="5548" actId="403"/>
          <ac:spMkLst>
            <pc:docMk/>
            <pc:sldMk cId="1494881417" sldId="259"/>
            <ac:spMk id="18" creationId="{E08BEECF-3E03-45A4-BA6D-6121C299D89F}"/>
          </ac:spMkLst>
        </pc:spChg>
        <pc:spChg chg="add del mod">
          <ac:chgData name="김소희" userId="292a1162-0793-4577-a94d-2dae0dfa5995" providerId="ADAL" clId="{2DD508A3-68AF-4A7C-B8D2-E3DD5F227811}" dt="2022-04-22T07:20:36.110" v="455"/>
          <ac:spMkLst>
            <pc:docMk/>
            <pc:sldMk cId="1494881417" sldId="259"/>
            <ac:spMk id="25" creationId="{EF9BC83D-1E5C-4E7E-8196-BE456B28C668}"/>
          </ac:spMkLst>
        </pc:spChg>
        <pc:spChg chg="add del mod ord">
          <ac:chgData name="김소희" userId="292a1162-0793-4577-a94d-2dae0dfa5995" providerId="ADAL" clId="{2DD508A3-68AF-4A7C-B8D2-E3DD5F227811}" dt="2022-04-22T07:23:09.433" v="493" actId="478"/>
          <ac:spMkLst>
            <pc:docMk/>
            <pc:sldMk cId="1494881417" sldId="259"/>
            <ac:spMk id="27" creationId="{783A16D7-0C92-467A-A767-D042C209B8BC}"/>
          </ac:spMkLst>
        </pc:spChg>
        <pc:spChg chg="add mod ord">
          <ac:chgData name="김소희" userId="292a1162-0793-4577-a94d-2dae0dfa5995" providerId="ADAL" clId="{2DD508A3-68AF-4A7C-B8D2-E3DD5F227811}" dt="2022-04-22T10:04:32.565" v="5534" actId="1076"/>
          <ac:spMkLst>
            <pc:docMk/>
            <pc:sldMk cId="1494881417" sldId="259"/>
            <ac:spMk id="28" creationId="{227BC6CB-B9CB-43D4-BC9D-4ADF87748DAA}"/>
          </ac:spMkLst>
        </pc:spChg>
        <pc:cxnChg chg="add del mod">
          <ac:chgData name="김소희" userId="292a1162-0793-4577-a94d-2dae0dfa5995" providerId="ADAL" clId="{2DD508A3-68AF-4A7C-B8D2-E3DD5F227811}" dt="2022-04-22T07:21:17.692" v="466" actId="478"/>
          <ac:cxnSpMkLst>
            <pc:docMk/>
            <pc:sldMk cId="1494881417" sldId="259"/>
            <ac:cxnSpMk id="3" creationId="{212B3666-B85E-4DBA-B2BE-B62BE1762C85}"/>
          </ac:cxnSpMkLst>
        </pc:cxnChg>
        <pc:cxnChg chg="add del mod">
          <ac:chgData name="김소희" userId="292a1162-0793-4577-a94d-2dae0dfa5995" providerId="ADAL" clId="{2DD508A3-68AF-4A7C-B8D2-E3DD5F227811}" dt="2022-04-22T07:11:54.894" v="118" actId="478"/>
          <ac:cxnSpMkLst>
            <pc:docMk/>
            <pc:sldMk cId="1494881417" sldId="259"/>
            <ac:cxnSpMk id="7" creationId="{B7E2F01A-F596-4839-9019-5788F4856A69}"/>
          </ac:cxnSpMkLst>
        </pc:cxnChg>
        <pc:cxnChg chg="add del mod">
          <ac:chgData name="김소희" userId="292a1162-0793-4577-a94d-2dae0dfa5995" providerId="ADAL" clId="{2DD508A3-68AF-4A7C-B8D2-E3DD5F227811}" dt="2022-04-22T07:15:17.322" v="386" actId="478"/>
          <ac:cxnSpMkLst>
            <pc:docMk/>
            <pc:sldMk cId="1494881417" sldId="259"/>
            <ac:cxnSpMk id="11" creationId="{A565C1DC-7F77-4169-856D-12FF54D9C047}"/>
          </ac:cxnSpMkLst>
        </pc:cxnChg>
        <pc:cxnChg chg="add mod">
          <ac:chgData name="김소희" userId="292a1162-0793-4577-a94d-2dae0dfa5995" providerId="ADAL" clId="{2DD508A3-68AF-4A7C-B8D2-E3DD5F227811}" dt="2022-04-22T07:21:15.579" v="465"/>
          <ac:cxnSpMkLst>
            <pc:docMk/>
            <pc:sldMk cId="1494881417" sldId="259"/>
            <ac:cxnSpMk id="26" creationId="{286101C4-D0F8-4D6C-8E58-FC0C65B56260}"/>
          </ac:cxnSpMkLst>
        </pc:cxnChg>
      </pc:sldChg>
      <pc:sldChg chg="addSp delSp modSp add mod">
        <pc:chgData name="김소희" userId="292a1162-0793-4577-a94d-2dae0dfa5995" providerId="ADAL" clId="{2DD508A3-68AF-4A7C-B8D2-E3DD5F227811}" dt="2022-04-22T08:36:40.398" v="3718" actId="207"/>
        <pc:sldMkLst>
          <pc:docMk/>
          <pc:sldMk cId="3385882463" sldId="260"/>
        </pc:sldMkLst>
        <pc:spChg chg="add mod">
          <ac:chgData name="김소희" userId="292a1162-0793-4577-a94d-2dae0dfa5995" providerId="ADAL" clId="{2DD508A3-68AF-4A7C-B8D2-E3DD5F227811}" dt="2022-04-22T08:05:38.743" v="2546" actId="1076"/>
          <ac:spMkLst>
            <pc:docMk/>
            <pc:sldMk cId="3385882463" sldId="260"/>
            <ac:spMk id="7" creationId="{D1F3CC7B-3FB9-4D99-B2BE-0AB709142956}"/>
          </ac:spMkLst>
        </pc:spChg>
        <pc:spChg chg="mod">
          <ac:chgData name="김소희" userId="292a1162-0793-4577-a94d-2dae0dfa5995" providerId="ADAL" clId="{2DD508A3-68AF-4A7C-B8D2-E3DD5F227811}" dt="2022-04-22T08:36:07.176" v="3712" actId="403"/>
          <ac:spMkLst>
            <pc:docMk/>
            <pc:sldMk cId="3385882463" sldId="260"/>
            <ac:spMk id="11" creationId="{7F05DDF4-D15D-49BB-9CCF-995A4DCF3BE0}"/>
          </ac:spMkLst>
        </pc:spChg>
        <pc:spChg chg="mod">
          <ac:chgData name="김소희" userId="292a1162-0793-4577-a94d-2dae0dfa5995" providerId="ADAL" clId="{2DD508A3-68AF-4A7C-B8D2-E3DD5F227811}" dt="2022-04-22T08:36:40.398" v="3718" actId="207"/>
          <ac:spMkLst>
            <pc:docMk/>
            <pc:sldMk cId="3385882463" sldId="260"/>
            <ac:spMk id="12" creationId="{068C3819-1D50-41F7-AFE9-198A0102F7D3}"/>
          </ac:spMkLst>
        </pc:spChg>
        <pc:picChg chg="add mod modCrop">
          <ac:chgData name="김소희" userId="292a1162-0793-4577-a94d-2dae0dfa5995" providerId="ADAL" clId="{2DD508A3-68AF-4A7C-B8D2-E3DD5F227811}" dt="2022-04-22T08:26:10.131" v="3295" actId="1036"/>
          <ac:picMkLst>
            <pc:docMk/>
            <pc:sldMk cId="3385882463" sldId="260"/>
            <ac:picMk id="8" creationId="{416865F7-3046-4908-B8BB-FD28CC42DE1F}"/>
          </ac:picMkLst>
        </pc:picChg>
        <pc:picChg chg="del">
          <ac:chgData name="김소희" userId="292a1162-0793-4577-a94d-2dae0dfa5995" providerId="ADAL" clId="{2DD508A3-68AF-4A7C-B8D2-E3DD5F227811}" dt="2022-04-22T07:43:41.568" v="1415" actId="478"/>
          <ac:picMkLst>
            <pc:docMk/>
            <pc:sldMk cId="3385882463" sldId="260"/>
            <ac:picMk id="1026" creationId="{966A0A69-8135-4F56-BDC2-F9A231EA015E}"/>
          </ac:picMkLst>
        </pc:picChg>
      </pc:sldChg>
      <pc:sldChg chg="delSp modSp add mod modNotesTx">
        <pc:chgData name="김소희" userId="292a1162-0793-4577-a94d-2dae0dfa5995" providerId="ADAL" clId="{2DD508A3-68AF-4A7C-B8D2-E3DD5F227811}" dt="2022-04-22T08:36:24.562" v="3717" actId="14100"/>
        <pc:sldMkLst>
          <pc:docMk/>
          <pc:sldMk cId="252891327" sldId="261"/>
        </pc:sldMkLst>
        <pc:spChg chg="mod">
          <ac:chgData name="김소희" userId="292a1162-0793-4577-a94d-2dae0dfa5995" providerId="ADAL" clId="{2DD508A3-68AF-4A7C-B8D2-E3DD5F227811}" dt="2022-04-22T08:36:13.325" v="3713" actId="404"/>
          <ac:spMkLst>
            <pc:docMk/>
            <pc:sldMk cId="252891327" sldId="261"/>
            <ac:spMk id="11" creationId="{7F05DDF4-D15D-49BB-9CCF-995A4DCF3BE0}"/>
          </ac:spMkLst>
        </pc:spChg>
        <pc:spChg chg="mod">
          <ac:chgData name="김소희" userId="292a1162-0793-4577-a94d-2dae0dfa5995" providerId="ADAL" clId="{2DD508A3-68AF-4A7C-B8D2-E3DD5F227811}" dt="2022-04-22T08:36:24.562" v="3717" actId="14100"/>
          <ac:spMkLst>
            <pc:docMk/>
            <pc:sldMk cId="252891327" sldId="261"/>
            <ac:spMk id="12" creationId="{068C3819-1D50-41F7-AFE9-198A0102F7D3}"/>
          </ac:spMkLst>
        </pc:spChg>
        <pc:picChg chg="del">
          <ac:chgData name="김소희" userId="292a1162-0793-4577-a94d-2dae0dfa5995" providerId="ADAL" clId="{2DD508A3-68AF-4A7C-B8D2-E3DD5F227811}" dt="2022-04-22T07:46:13.608" v="1443" actId="478"/>
          <ac:picMkLst>
            <pc:docMk/>
            <pc:sldMk cId="252891327" sldId="261"/>
            <ac:picMk id="1026" creationId="{966A0A69-8135-4F56-BDC2-F9A231EA015E}"/>
          </ac:picMkLst>
        </pc:picChg>
      </pc:sldChg>
      <pc:sldChg chg="addSp delSp modSp add mod">
        <pc:chgData name="김소희" userId="292a1162-0793-4577-a94d-2dae0dfa5995" providerId="ADAL" clId="{2DD508A3-68AF-4A7C-B8D2-E3DD5F227811}" dt="2022-04-22T08:45:49.437" v="3944" actId="1076"/>
        <pc:sldMkLst>
          <pc:docMk/>
          <pc:sldMk cId="3767085095" sldId="262"/>
        </pc:sldMkLst>
        <pc:spChg chg="mod">
          <ac:chgData name="김소희" userId="292a1162-0793-4577-a94d-2dae0dfa5995" providerId="ADAL" clId="{2DD508A3-68AF-4A7C-B8D2-E3DD5F227811}" dt="2022-04-22T08:26:31.381" v="3301" actId="20577"/>
          <ac:spMkLst>
            <pc:docMk/>
            <pc:sldMk cId="3767085095" sldId="262"/>
            <ac:spMk id="5" creationId="{34E7CC66-42E2-4959-88DF-0B454D5A55A5}"/>
          </ac:spMkLst>
        </pc:spChg>
        <pc:spChg chg="mod">
          <ac:chgData name="김소희" userId="292a1162-0793-4577-a94d-2dae0dfa5995" providerId="ADAL" clId="{2DD508A3-68AF-4A7C-B8D2-E3DD5F227811}" dt="2022-04-22T08:45:46.160" v="3942" actId="1076"/>
          <ac:spMkLst>
            <pc:docMk/>
            <pc:sldMk cId="3767085095" sldId="262"/>
            <ac:spMk id="7" creationId="{D1F3CC7B-3FB9-4D99-B2BE-0AB709142956}"/>
          </ac:spMkLst>
        </pc:spChg>
        <pc:spChg chg="add mod">
          <ac:chgData name="김소희" userId="292a1162-0793-4577-a94d-2dae0dfa5995" providerId="ADAL" clId="{2DD508A3-68AF-4A7C-B8D2-E3DD5F227811}" dt="2022-04-22T08:45:46.160" v="3942" actId="1076"/>
          <ac:spMkLst>
            <pc:docMk/>
            <pc:sldMk cId="3767085095" sldId="262"/>
            <ac:spMk id="9" creationId="{87B548AE-3818-4D9F-8076-0593EC0EBB65}"/>
          </ac:spMkLst>
        </pc:spChg>
        <pc:spChg chg="del">
          <ac:chgData name="김소희" userId="292a1162-0793-4577-a94d-2dae0dfa5995" providerId="ADAL" clId="{2DD508A3-68AF-4A7C-B8D2-E3DD5F227811}" dt="2022-04-22T08:27:17.587" v="3302" actId="478"/>
          <ac:spMkLst>
            <pc:docMk/>
            <pc:sldMk cId="3767085095" sldId="262"/>
            <ac:spMk id="11" creationId="{7F05DDF4-D15D-49BB-9CCF-995A4DCF3BE0}"/>
          </ac:spMkLst>
        </pc:spChg>
        <pc:spChg chg="del">
          <ac:chgData name="김소희" userId="292a1162-0793-4577-a94d-2dae0dfa5995" providerId="ADAL" clId="{2DD508A3-68AF-4A7C-B8D2-E3DD5F227811}" dt="2022-04-22T08:27:21.658" v="3305" actId="478"/>
          <ac:spMkLst>
            <pc:docMk/>
            <pc:sldMk cId="3767085095" sldId="262"/>
            <ac:spMk id="12" creationId="{068C3819-1D50-41F7-AFE9-198A0102F7D3}"/>
          </ac:spMkLst>
        </pc:spChg>
        <pc:picChg chg="del">
          <ac:chgData name="김소희" userId="292a1162-0793-4577-a94d-2dae0dfa5995" providerId="ADAL" clId="{2DD508A3-68AF-4A7C-B8D2-E3DD5F227811}" dt="2022-04-22T08:27:22.937" v="3306" actId="478"/>
          <ac:picMkLst>
            <pc:docMk/>
            <pc:sldMk cId="3767085095" sldId="262"/>
            <ac:picMk id="8" creationId="{416865F7-3046-4908-B8BB-FD28CC42DE1F}"/>
          </ac:picMkLst>
        </pc:picChg>
        <pc:picChg chg="add mod">
          <ac:chgData name="김소희" userId="292a1162-0793-4577-a94d-2dae0dfa5995" providerId="ADAL" clId="{2DD508A3-68AF-4A7C-B8D2-E3DD5F227811}" dt="2022-04-22T08:45:49.437" v="3944" actId="1076"/>
          <ac:picMkLst>
            <pc:docMk/>
            <pc:sldMk cId="3767085095" sldId="262"/>
            <ac:picMk id="2050" creationId="{C1FD0DA9-C558-41C2-BC91-D3ACA129487C}"/>
          </ac:picMkLst>
        </pc:picChg>
      </pc:sldChg>
      <pc:sldChg chg="addSp delSp modSp add mod modNotesTx">
        <pc:chgData name="김소희" userId="292a1162-0793-4577-a94d-2dae0dfa5995" providerId="ADAL" clId="{2DD508A3-68AF-4A7C-B8D2-E3DD5F227811}" dt="2022-04-22T09:40:09.214" v="4862" actId="20577"/>
        <pc:sldMkLst>
          <pc:docMk/>
          <pc:sldMk cId="1760844533" sldId="263"/>
        </pc:sldMkLst>
        <pc:spChg chg="del">
          <ac:chgData name="김소희" userId="292a1162-0793-4577-a94d-2dae0dfa5995" providerId="ADAL" clId="{2DD508A3-68AF-4A7C-B8D2-E3DD5F227811}" dt="2022-04-22T08:45:58.532" v="3945" actId="478"/>
          <ac:spMkLst>
            <pc:docMk/>
            <pc:sldMk cId="1760844533" sldId="263"/>
            <ac:spMk id="7" creationId="{D1F3CC7B-3FB9-4D99-B2BE-0AB709142956}"/>
          </ac:spMkLst>
        </pc:spChg>
        <pc:spChg chg="add del mod">
          <ac:chgData name="김소희" userId="292a1162-0793-4577-a94d-2dae0dfa5995" providerId="ADAL" clId="{2DD508A3-68AF-4A7C-B8D2-E3DD5F227811}" dt="2022-04-22T09:34:59.300" v="4553" actId="20577"/>
          <ac:spMkLst>
            <pc:docMk/>
            <pc:sldMk cId="1760844533" sldId="263"/>
            <ac:spMk id="8" creationId="{180ADF20-6459-4BD1-908E-85FE6D82C6FE}"/>
          </ac:spMkLst>
        </pc:spChg>
        <pc:spChg chg="mod">
          <ac:chgData name="김소희" userId="292a1162-0793-4577-a94d-2dae0dfa5995" providerId="ADAL" clId="{2DD508A3-68AF-4A7C-B8D2-E3DD5F227811}" dt="2022-04-22T09:00:27.628" v="4041" actId="6549"/>
          <ac:spMkLst>
            <pc:docMk/>
            <pc:sldMk cId="1760844533" sldId="263"/>
            <ac:spMk id="9" creationId="{87B548AE-3818-4D9F-8076-0593EC0EBB65}"/>
          </ac:spMkLst>
        </pc:spChg>
        <pc:picChg chg="del">
          <ac:chgData name="김소희" userId="292a1162-0793-4577-a94d-2dae0dfa5995" providerId="ADAL" clId="{2DD508A3-68AF-4A7C-B8D2-E3DD5F227811}" dt="2022-04-22T08:46:00.030" v="3946" actId="478"/>
          <ac:picMkLst>
            <pc:docMk/>
            <pc:sldMk cId="1760844533" sldId="263"/>
            <ac:picMk id="2050" creationId="{C1FD0DA9-C558-41C2-BC91-D3ACA129487C}"/>
          </ac:picMkLst>
        </pc:picChg>
      </pc:sldChg>
      <pc:sldChg chg="addSp delSp modSp add mod modNotesTx">
        <pc:chgData name="김소희" userId="292a1162-0793-4577-a94d-2dae0dfa5995" providerId="ADAL" clId="{2DD508A3-68AF-4A7C-B8D2-E3DD5F227811}" dt="2022-04-22T10:15:17.730" v="5976" actId="20577"/>
        <pc:sldMkLst>
          <pc:docMk/>
          <pc:sldMk cId="1473799474" sldId="264"/>
        </pc:sldMkLst>
        <pc:spChg chg="mod">
          <ac:chgData name="김소희" userId="292a1162-0793-4577-a94d-2dae0dfa5995" providerId="ADAL" clId="{2DD508A3-68AF-4A7C-B8D2-E3DD5F227811}" dt="2022-04-22T09:40:33.999" v="4872" actId="20577"/>
          <ac:spMkLst>
            <pc:docMk/>
            <pc:sldMk cId="1473799474" sldId="264"/>
            <ac:spMk id="5" creationId="{34E7CC66-42E2-4959-88DF-0B454D5A55A5}"/>
          </ac:spMkLst>
        </pc:spChg>
        <pc:spChg chg="del">
          <ac:chgData name="김소희" userId="292a1162-0793-4577-a94d-2dae0dfa5995" providerId="ADAL" clId="{2DD508A3-68AF-4A7C-B8D2-E3DD5F227811}" dt="2022-04-22T09:40:48.920" v="4873" actId="478"/>
          <ac:spMkLst>
            <pc:docMk/>
            <pc:sldMk cId="1473799474" sldId="264"/>
            <ac:spMk id="8" creationId="{180ADF20-6459-4BD1-908E-85FE6D82C6FE}"/>
          </ac:spMkLst>
        </pc:spChg>
        <pc:spChg chg="mod">
          <ac:chgData name="김소희" userId="292a1162-0793-4577-a94d-2dae0dfa5995" providerId="ADAL" clId="{2DD508A3-68AF-4A7C-B8D2-E3DD5F227811}" dt="2022-04-22T09:53:48.719" v="5327" actId="1076"/>
          <ac:spMkLst>
            <pc:docMk/>
            <pc:sldMk cId="1473799474" sldId="264"/>
            <ac:spMk id="9" creationId="{87B548AE-3818-4D9F-8076-0593EC0EBB65}"/>
          </ac:spMkLst>
        </pc:spChg>
        <pc:spChg chg="add del mod">
          <ac:chgData name="김소희" userId="292a1162-0793-4577-a94d-2dae0dfa5995" providerId="ADAL" clId="{2DD508A3-68AF-4A7C-B8D2-E3DD5F227811}" dt="2022-04-22T09:48:32.966" v="5130"/>
          <ac:spMkLst>
            <pc:docMk/>
            <pc:sldMk cId="1473799474" sldId="264"/>
            <ac:spMk id="10" creationId="{E59AAB8B-29A4-45DA-9226-F1E2D8A39D04}"/>
          </ac:spMkLst>
        </pc:spChg>
        <pc:spChg chg="add mod">
          <ac:chgData name="김소희" userId="292a1162-0793-4577-a94d-2dae0dfa5995" providerId="ADAL" clId="{2DD508A3-68AF-4A7C-B8D2-E3DD5F227811}" dt="2022-04-22T09:57:45.969" v="5523" actId="113"/>
          <ac:spMkLst>
            <pc:docMk/>
            <pc:sldMk cId="1473799474" sldId="264"/>
            <ac:spMk id="11" creationId="{A8A48F7D-0316-43BA-9C37-43A6C5EA86C3}"/>
          </ac:spMkLst>
        </pc:spChg>
        <pc:spChg chg="add mod">
          <ac:chgData name="김소희" userId="292a1162-0793-4577-a94d-2dae0dfa5995" providerId="ADAL" clId="{2DD508A3-68AF-4A7C-B8D2-E3DD5F227811}" dt="2022-04-22T10:12:02.475" v="5821" actId="14100"/>
          <ac:spMkLst>
            <pc:docMk/>
            <pc:sldMk cId="1473799474" sldId="264"/>
            <ac:spMk id="16" creationId="{F982250C-08FE-4813-A228-E1DBA8075BB9}"/>
          </ac:spMkLst>
        </pc:spChg>
        <pc:spChg chg="add mod">
          <ac:chgData name="김소희" userId="292a1162-0793-4577-a94d-2dae0dfa5995" providerId="ADAL" clId="{2DD508A3-68AF-4A7C-B8D2-E3DD5F227811}" dt="2022-04-22T10:12:00.606" v="5820" actId="14100"/>
          <ac:spMkLst>
            <pc:docMk/>
            <pc:sldMk cId="1473799474" sldId="264"/>
            <ac:spMk id="17" creationId="{08DF7BFB-281B-4CEF-B56B-E3208E5FA285}"/>
          </ac:spMkLst>
        </pc:spChg>
        <pc:picChg chg="add mod">
          <ac:chgData name="김소희" userId="292a1162-0793-4577-a94d-2dae0dfa5995" providerId="ADAL" clId="{2DD508A3-68AF-4A7C-B8D2-E3DD5F227811}" dt="2022-04-22T09:49:38.905" v="5155" actId="1076"/>
          <ac:picMkLst>
            <pc:docMk/>
            <pc:sldMk cId="1473799474" sldId="264"/>
            <ac:picMk id="6" creationId="{236F6829-9410-43CD-A47F-C88979A17584}"/>
          </ac:picMkLst>
        </pc:picChg>
        <pc:picChg chg="add mod modCrop">
          <ac:chgData name="김소희" userId="292a1162-0793-4577-a94d-2dae0dfa5995" providerId="ADAL" clId="{2DD508A3-68AF-4A7C-B8D2-E3DD5F227811}" dt="2022-04-22T09:48:58.037" v="5142" actId="1076"/>
          <ac:picMkLst>
            <pc:docMk/>
            <pc:sldMk cId="1473799474" sldId="264"/>
            <ac:picMk id="7" creationId="{890D92BE-339A-4D85-B0E2-9784FBFA048A}"/>
          </ac:picMkLst>
        </pc:picChg>
        <pc:picChg chg="add mod">
          <ac:chgData name="김소희" userId="292a1162-0793-4577-a94d-2dae0dfa5995" providerId="ADAL" clId="{2DD508A3-68AF-4A7C-B8D2-E3DD5F227811}" dt="2022-04-22T09:51:14.648" v="5292" actId="1076"/>
          <ac:picMkLst>
            <pc:docMk/>
            <pc:sldMk cId="1473799474" sldId="264"/>
            <ac:picMk id="12" creationId="{0D67C009-4CB9-42ED-8B1F-7A5D9E10F02B}"/>
          </ac:picMkLst>
        </pc:picChg>
        <pc:picChg chg="add del mod">
          <ac:chgData name="김소희" userId="292a1162-0793-4577-a94d-2dae0dfa5995" providerId="ADAL" clId="{2DD508A3-68AF-4A7C-B8D2-E3DD5F227811}" dt="2022-04-22T09:53:29.739" v="5320" actId="478"/>
          <ac:picMkLst>
            <pc:docMk/>
            <pc:sldMk cId="1473799474" sldId="264"/>
            <ac:picMk id="13" creationId="{B0863D42-8AD3-4460-ACF2-E692278CD0CC}"/>
          </ac:picMkLst>
        </pc:picChg>
        <pc:picChg chg="add del mod">
          <ac:chgData name="김소희" userId="292a1162-0793-4577-a94d-2dae0dfa5995" providerId="ADAL" clId="{2DD508A3-68AF-4A7C-B8D2-E3DD5F227811}" dt="2022-04-22T09:53:13.508" v="5313" actId="478"/>
          <ac:picMkLst>
            <pc:docMk/>
            <pc:sldMk cId="1473799474" sldId="264"/>
            <ac:picMk id="3074" creationId="{E0681507-830B-4A94-8EC8-B9D169BFE2AE}"/>
          </ac:picMkLst>
        </pc:picChg>
        <pc:picChg chg="add mod">
          <ac:chgData name="김소희" userId="292a1162-0793-4577-a94d-2dae0dfa5995" providerId="ADAL" clId="{2DD508A3-68AF-4A7C-B8D2-E3DD5F227811}" dt="2022-04-22T10:12:04.579" v="5822" actId="14100"/>
          <ac:picMkLst>
            <pc:docMk/>
            <pc:sldMk cId="1473799474" sldId="264"/>
            <ac:picMk id="3076" creationId="{20CCFDB9-77E9-462B-9570-91AAA3AB78B7}"/>
          </ac:picMkLst>
        </pc:picChg>
      </pc:sldChg>
      <pc:sldChg chg="addSp delSp modSp add mod modNotesTx">
        <pc:chgData name="김소희" userId="292a1162-0793-4577-a94d-2dae0dfa5995" providerId="ADAL" clId="{2DD508A3-68AF-4A7C-B8D2-E3DD5F227811}" dt="2022-04-22T10:38:32.157" v="6252" actId="1076"/>
        <pc:sldMkLst>
          <pc:docMk/>
          <pc:sldMk cId="151742199" sldId="265"/>
        </pc:sldMkLst>
        <pc:spChg chg="add del mod">
          <ac:chgData name="김소희" userId="292a1162-0793-4577-a94d-2dae0dfa5995" providerId="ADAL" clId="{2DD508A3-68AF-4A7C-B8D2-E3DD5F227811}" dt="2022-04-22T10:11:48.255" v="5817"/>
          <ac:spMkLst>
            <pc:docMk/>
            <pc:sldMk cId="151742199" sldId="265"/>
            <ac:spMk id="8" creationId="{9F92CA0D-8A61-43AF-8CA1-E1AFB298C4AE}"/>
          </ac:spMkLst>
        </pc:spChg>
        <pc:spChg chg="mod">
          <ac:chgData name="김소희" userId="292a1162-0793-4577-a94d-2dae0dfa5995" providerId="ADAL" clId="{2DD508A3-68AF-4A7C-B8D2-E3DD5F227811}" dt="2022-04-22T10:38:32.157" v="6252" actId="1076"/>
          <ac:spMkLst>
            <pc:docMk/>
            <pc:sldMk cId="151742199" sldId="265"/>
            <ac:spMk id="9" creationId="{87B548AE-3818-4D9F-8076-0593EC0EBB65}"/>
          </ac:spMkLst>
        </pc:spChg>
        <pc:spChg chg="add mod">
          <ac:chgData name="김소희" userId="292a1162-0793-4577-a94d-2dae0dfa5995" providerId="ADAL" clId="{2DD508A3-68AF-4A7C-B8D2-E3DD5F227811}" dt="2022-04-22T10:34:05.809" v="6249" actId="20577"/>
          <ac:spMkLst>
            <pc:docMk/>
            <pc:sldMk cId="151742199" sldId="265"/>
            <ac:spMk id="10" creationId="{BB6819C2-414F-4640-B975-984987BB54E7}"/>
          </ac:spMkLst>
        </pc:spChg>
        <pc:spChg chg="add del mod">
          <ac:chgData name="김소희" userId="292a1162-0793-4577-a94d-2dae0dfa5995" providerId="ADAL" clId="{2DD508A3-68AF-4A7C-B8D2-E3DD5F227811}" dt="2022-04-22T10:30:10.876" v="6089" actId="478"/>
          <ac:spMkLst>
            <pc:docMk/>
            <pc:sldMk cId="151742199" sldId="265"/>
            <ac:spMk id="12" creationId="{E7E2F843-9689-475A-B50B-256E983F5E27}"/>
          </ac:spMkLst>
        </pc:spChg>
        <pc:picChg chg="del">
          <ac:chgData name="김소희" userId="292a1162-0793-4577-a94d-2dae0dfa5995" providerId="ADAL" clId="{2DD508A3-68AF-4A7C-B8D2-E3DD5F227811}" dt="2022-04-22T09:51:27.773" v="5293" actId="478"/>
          <ac:picMkLst>
            <pc:docMk/>
            <pc:sldMk cId="151742199" sldId="265"/>
            <ac:picMk id="6" creationId="{236F6829-9410-43CD-A47F-C88979A17584}"/>
          </ac:picMkLst>
        </pc:picChg>
        <pc:picChg chg="add mod">
          <ac:chgData name="김소희" userId="292a1162-0793-4577-a94d-2dae0dfa5995" providerId="ADAL" clId="{2DD508A3-68AF-4A7C-B8D2-E3DD5F227811}" dt="2022-04-22T10:30:54.122" v="6110" actId="1076"/>
          <ac:picMkLst>
            <pc:docMk/>
            <pc:sldMk cId="151742199" sldId="265"/>
            <ac:picMk id="7" creationId="{95F70CF9-7300-4971-B5D3-B5FC3BFE06EC}"/>
          </ac:picMkLst>
        </pc:picChg>
        <pc:picChg chg="add mod">
          <ac:chgData name="김소희" userId="292a1162-0793-4577-a94d-2dae0dfa5995" providerId="ADAL" clId="{2DD508A3-68AF-4A7C-B8D2-E3DD5F227811}" dt="2022-04-22T10:34:12.221" v="6251" actId="1076"/>
          <ac:picMkLst>
            <pc:docMk/>
            <pc:sldMk cId="151742199" sldId="265"/>
            <ac:picMk id="11" creationId="{076A88EE-2153-435D-B742-802B0A2DC237}"/>
          </ac:picMkLst>
        </pc:picChg>
      </pc:sldChg>
      <pc:sldChg chg="addSp delSp modSp add mod modNotesTx">
        <pc:chgData name="김소희" userId="292a1162-0793-4577-a94d-2dae0dfa5995" providerId="ADAL" clId="{2DD508A3-68AF-4A7C-B8D2-E3DD5F227811}" dt="2022-04-22T10:55:19.682" v="6424" actId="1076"/>
        <pc:sldMkLst>
          <pc:docMk/>
          <pc:sldMk cId="1321557774" sldId="266"/>
        </pc:sldMkLst>
        <pc:spChg chg="mod">
          <ac:chgData name="김소희" userId="292a1162-0793-4577-a94d-2dae0dfa5995" providerId="ADAL" clId="{2DD508A3-68AF-4A7C-B8D2-E3DD5F227811}" dt="2022-04-22T10:54:39.123" v="6408" actId="1076"/>
          <ac:spMkLst>
            <pc:docMk/>
            <pc:sldMk cId="1321557774" sldId="266"/>
            <ac:spMk id="9" creationId="{87B548AE-3818-4D9F-8076-0593EC0EBB65}"/>
          </ac:spMkLst>
        </pc:spChg>
        <pc:spChg chg="mod">
          <ac:chgData name="김소희" userId="292a1162-0793-4577-a94d-2dae0dfa5995" providerId="ADAL" clId="{2DD508A3-68AF-4A7C-B8D2-E3DD5F227811}" dt="2022-04-22T10:53:18.888" v="6361" actId="1076"/>
          <ac:spMkLst>
            <pc:docMk/>
            <pc:sldMk cId="1321557774" sldId="266"/>
            <ac:spMk id="10" creationId="{BB6819C2-414F-4640-B975-984987BB54E7}"/>
          </ac:spMkLst>
        </pc:spChg>
        <pc:spChg chg="add del mod">
          <ac:chgData name="김소희" userId="292a1162-0793-4577-a94d-2dae0dfa5995" providerId="ADAL" clId="{2DD508A3-68AF-4A7C-B8D2-E3DD5F227811}" dt="2022-04-22T10:52:23.438" v="6304" actId="21"/>
          <ac:spMkLst>
            <pc:docMk/>
            <pc:sldMk cId="1321557774" sldId="266"/>
            <ac:spMk id="15" creationId="{737AF709-C5DF-4DF4-8CF6-C2D5F4CA1A60}"/>
          </ac:spMkLst>
        </pc:spChg>
        <pc:spChg chg="add mod">
          <ac:chgData name="김소희" userId="292a1162-0793-4577-a94d-2dae0dfa5995" providerId="ADAL" clId="{2DD508A3-68AF-4A7C-B8D2-E3DD5F227811}" dt="2022-04-22T10:51:56.522" v="6298" actId="20577"/>
          <ac:spMkLst>
            <pc:docMk/>
            <pc:sldMk cId="1321557774" sldId="266"/>
            <ac:spMk id="16" creationId="{5E0FFC5A-7019-47E2-BDA8-F67444EF73C2}"/>
          </ac:spMkLst>
        </pc:spChg>
        <pc:spChg chg="add mod">
          <ac:chgData name="김소희" userId="292a1162-0793-4577-a94d-2dae0dfa5995" providerId="ADAL" clId="{2DD508A3-68AF-4A7C-B8D2-E3DD5F227811}" dt="2022-04-22T10:55:10.728" v="6419" actId="20577"/>
          <ac:spMkLst>
            <pc:docMk/>
            <pc:sldMk cId="1321557774" sldId="266"/>
            <ac:spMk id="18" creationId="{56927534-BC02-474E-BD8A-21BAE49D4336}"/>
          </ac:spMkLst>
        </pc:spChg>
        <pc:spChg chg="add mod">
          <ac:chgData name="김소희" userId="292a1162-0793-4577-a94d-2dae0dfa5995" providerId="ADAL" clId="{2DD508A3-68AF-4A7C-B8D2-E3DD5F227811}" dt="2022-04-22T10:55:14.427" v="6420" actId="404"/>
          <ac:spMkLst>
            <pc:docMk/>
            <pc:sldMk cId="1321557774" sldId="266"/>
            <ac:spMk id="20" creationId="{46033BFC-B59C-4056-AECD-55CE11744952}"/>
          </ac:spMkLst>
        </pc:spChg>
        <pc:picChg chg="mod">
          <ac:chgData name="김소희" userId="292a1162-0793-4577-a94d-2dae0dfa5995" providerId="ADAL" clId="{2DD508A3-68AF-4A7C-B8D2-E3DD5F227811}" dt="2022-04-22T10:51:10.414" v="6279" actId="14100"/>
          <ac:picMkLst>
            <pc:docMk/>
            <pc:sldMk cId="1321557774" sldId="266"/>
            <ac:picMk id="7" creationId="{95F70CF9-7300-4971-B5D3-B5FC3BFE06EC}"/>
          </ac:picMkLst>
        </pc:picChg>
        <pc:picChg chg="add mod">
          <ac:chgData name="김소희" userId="292a1162-0793-4577-a94d-2dae0dfa5995" providerId="ADAL" clId="{2DD508A3-68AF-4A7C-B8D2-E3DD5F227811}" dt="2022-04-22T10:51:16.745" v="6280" actId="1076"/>
          <ac:picMkLst>
            <pc:docMk/>
            <pc:sldMk cId="1321557774" sldId="266"/>
            <ac:picMk id="8" creationId="{4B655002-BEEF-41EF-B713-0C801038FB0A}"/>
          </ac:picMkLst>
        </pc:picChg>
        <pc:picChg chg="del">
          <ac:chgData name="김소희" userId="292a1162-0793-4577-a94d-2dae0dfa5995" providerId="ADAL" clId="{2DD508A3-68AF-4A7C-B8D2-E3DD5F227811}" dt="2022-04-22T10:48:31.532" v="6260" actId="478"/>
          <ac:picMkLst>
            <pc:docMk/>
            <pc:sldMk cId="1321557774" sldId="266"/>
            <ac:picMk id="11" creationId="{076A88EE-2153-435D-B742-802B0A2DC237}"/>
          </ac:picMkLst>
        </pc:picChg>
        <pc:picChg chg="add mod">
          <ac:chgData name="김소희" userId="292a1162-0793-4577-a94d-2dae0dfa5995" providerId="ADAL" clId="{2DD508A3-68AF-4A7C-B8D2-E3DD5F227811}" dt="2022-04-22T10:51:43.826" v="6287" actId="1076"/>
          <ac:picMkLst>
            <pc:docMk/>
            <pc:sldMk cId="1321557774" sldId="266"/>
            <ac:picMk id="12" creationId="{839B7150-685F-4E9D-800C-89AC678BB8CE}"/>
          </ac:picMkLst>
        </pc:picChg>
        <pc:picChg chg="add mod">
          <ac:chgData name="김소희" userId="292a1162-0793-4577-a94d-2dae0dfa5995" providerId="ADAL" clId="{2DD508A3-68AF-4A7C-B8D2-E3DD5F227811}" dt="2022-04-22T10:52:06.154" v="6300" actId="14100"/>
          <ac:picMkLst>
            <pc:docMk/>
            <pc:sldMk cId="1321557774" sldId="266"/>
            <ac:picMk id="13" creationId="{0F537920-858F-4B12-B65A-B3B3F19C4219}"/>
          </ac:picMkLst>
        </pc:picChg>
        <pc:picChg chg="add mod modCrop">
          <ac:chgData name="김소희" userId="292a1162-0793-4577-a94d-2dae0dfa5995" providerId="ADAL" clId="{2DD508A3-68AF-4A7C-B8D2-E3DD5F227811}" dt="2022-04-22T10:54:41.470" v="6409" actId="1076"/>
          <ac:picMkLst>
            <pc:docMk/>
            <pc:sldMk cId="1321557774" sldId="266"/>
            <ac:picMk id="17" creationId="{D1F6E452-8E4D-45EC-8D04-233B62565CC8}"/>
          </ac:picMkLst>
        </pc:picChg>
        <pc:picChg chg="add mod">
          <ac:chgData name="김소희" userId="292a1162-0793-4577-a94d-2dae0dfa5995" providerId="ADAL" clId="{2DD508A3-68AF-4A7C-B8D2-E3DD5F227811}" dt="2022-04-22T10:55:19.682" v="6424" actId="1076"/>
          <ac:picMkLst>
            <pc:docMk/>
            <pc:sldMk cId="1321557774" sldId="266"/>
            <ac:picMk id="19" creationId="{98525F6B-5CF1-4B1D-AD20-92EA129FBF5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C1EB60-3D7A-4589-8E12-D739B381C8F5}" type="datetimeFigureOut">
              <a:rPr lang="ko-KR" altLang="en-US" smtClean="0"/>
              <a:t>2022-04-23</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7C0D23-3854-4668-89D8-4E6E2F843EB5}" type="slidenum">
              <a:rPr lang="ko-KR" altLang="en-US" smtClean="0"/>
              <a:t>‹#›</a:t>
            </a:fld>
            <a:endParaRPr lang="ko-KR" altLang="en-US"/>
          </a:p>
        </p:txBody>
      </p:sp>
    </p:spTree>
    <p:extLst>
      <p:ext uri="{BB962C8B-B14F-4D97-AF65-F5344CB8AC3E}">
        <p14:creationId xmlns:p14="http://schemas.microsoft.com/office/powerpoint/2010/main" val="305345556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1</a:t>
            </a:fld>
            <a:endParaRPr lang="ko-KR" altLang="en-US"/>
          </a:p>
        </p:txBody>
      </p:sp>
    </p:spTree>
    <p:extLst>
      <p:ext uri="{BB962C8B-B14F-4D97-AF65-F5344CB8AC3E}">
        <p14:creationId xmlns:p14="http://schemas.microsoft.com/office/powerpoint/2010/main" val="4175363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a:effectLst/>
                <a:latin typeface="맑은 고딕" panose="020B0503020000020004" pitchFamily="50" charset="-127"/>
                <a:cs typeface="Times New Roman" panose="02020603050405020304" pitchFamily="18" charset="0"/>
              </a:rPr>
              <a:t>The model is achieved by minimizing the error values </a:t>
            </a:r>
            <a:r>
              <a:rPr lang="en-US" altLang="ko-KR" sz="1800" dirty="0">
                <a:solidFill>
                  <a:srgbClr val="ED7D31"/>
                </a:solidFill>
                <a:effectLst/>
                <a:latin typeface="맑은 고딕" panose="020B0503020000020004" pitchFamily="50" charset="-127"/>
                <a:cs typeface="Times New Roman" panose="02020603050405020304" pitchFamily="18" charset="0"/>
              </a:rPr>
              <a:t>between the target or actual data values and the predicted data values </a:t>
            </a:r>
            <a:r>
              <a:rPr lang="en-US" altLang="ko-KR" sz="1800" dirty="0">
                <a:effectLst/>
                <a:latin typeface="맑은 고딕" panose="020B0503020000020004" pitchFamily="50" charset="-127"/>
                <a:cs typeface="Times New Roman" panose="02020603050405020304" pitchFamily="18" charset="0"/>
              </a:rPr>
              <a:t>based on the pattern given. </a:t>
            </a:r>
          </a:p>
          <a:p>
            <a:r>
              <a:rPr lang="en-US" altLang="ko-KR" sz="1800" dirty="0">
                <a:effectLst/>
                <a:latin typeface="맑은 고딕" panose="020B0503020000020004" pitchFamily="50" charset="-127"/>
                <a:cs typeface="Times New Roman" panose="02020603050405020304" pitchFamily="18" charset="0"/>
              </a:rPr>
              <a:t>Different type of error minimized in the model ~~</a:t>
            </a:r>
          </a:p>
          <a:p>
            <a:r>
              <a:rPr lang="en-US" altLang="ko-KR" sz="1800" dirty="0">
                <a:effectLst/>
                <a:latin typeface="맑은 고딕" panose="020B0503020000020004" pitchFamily="50" charset="-127"/>
                <a:cs typeface="Times New Roman" panose="02020603050405020304" pitchFamily="18" charset="0"/>
              </a:rPr>
              <a:t>These errors can then be used in different statistical analysis including the coefficient of determination. </a:t>
            </a:r>
          </a:p>
          <a:p>
            <a:endParaRPr lang="en-US" altLang="ko-KR" sz="1800" dirty="0">
              <a:effectLst/>
              <a:latin typeface="맑은 고딕" panose="020B0503020000020004" pitchFamily="50" charset="-127"/>
              <a:cs typeface="Times New Roman" panose="02020603050405020304" pitchFamily="18" charset="0"/>
            </a:endParaRPr>
          </a:p>
          <a:p>
            <a:r>
              <a:rPr lang="en-US" altLang="ko-KR" sz="1800" dirty="0">
                <a:effectLst/>
                <a:latin typeface="맑은 고딕" panose="020B0503020000020004" pitchFamily="50" charset="-127"/>
                <a:cs typeface="Times New Roman" panose="02020603050405020304" pitchFamily="18" charset="0"/>
              </a:rPr>
              <a:t>This coefficient can be described as this, ~~</a:t>
            </a:r>
          </a:p>
          <a:p>
            <a:r>
              <a:rPr lang="en-US" altLang="ko-KR" sz="1800" dirty="0">
                <a:effectLst/>
                <a:latin typeface="맑은 고딕" panose="020B0503020000020004" pitchFamily="50" charset="-127"/>
                <a:cs typeface="Times New Roman" panose="02020603050405020304" pitchFamily="18" charset="0"/>
              </a:rPr>
              <a:t>a value of R^2 is between 0 and 1. When it is 0.9, it indicates that 90% of the total variability in the response variable is accounted for by the predictor variables</a:t>
            </a: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11</a:t>
            </a:fld>
            <a:endParaRPr lang="ko-KR" altLang="en-US"/>
          </a:p>
        </p:txBody>
      </p:sp>
    </p:spTree>
    <p:extLst>
      <p:ext uri="{BB962C8B-B14F-4D97-AF65-F5344CB8AC3E}">
        <p14:creationId xmlns:p14="http://schemas.microsoft.com/office/powerpoint/2010/main" val="1377271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a:effectLst/>
                <a:latin typeface="맑은 고딕" panose="020B0503020000020004" pitchFamily="50" charset="-127"/>
                <a:cs typeface="Times New Roman" panose="02020603050405020304" pitchFamily="18" charset="0"/>
              </a:rPr>
              <a:t>The model is achieved by minimizing the error values </a:t>
            </a:r>
            <a:r>
              <a:rPr lang="en-US" altLang="ko-KR" sz="1800" dirty="0">
                <a:solidFill>
                  <a:srgbClr val="ED7D31"/>
                </a:solidFill>
                <a:effectLst/>
                <a:latin typeface="맑은 고딕" panose="020B0503020000020004" pitchFamily="50" charset="-127"/>
                <a:cs typeface="Times New Roman" panose="02020603050405020304" pitchFamily="18" charset="0"/>
              </a:rPr>
              <a:t>between the target or actual data values and the predicted data values </a:t>
            </a:r>
            <a:r>
              <a:rPr lang="en-US" altLang="ko-KR" sz="1800" dirty="0">
                <a:effectLst/>
                <a:latin typeface="맑은 고딕" panose="020B0503020000020004" pitchFamily="50" charset="-127"/>
                <a:cs typeface="Times New Roman" panose="02020603050405020304" pitchFamily="18" charset="0"/>
              </a:rPr>
              <a:t>based on the pattern given. </a:t>
            </a:r>
          </a:p>
          <a:p>
            <a:r>
              <a:rPr lang="en-US" altLang="ko-KR" sz="1800" dirty="0">
                <a:effectLst/>
                <a:latin typeface="맑은 고딕" panose="020B0503020000020004" pitchFamily="50" charset="-127"/>
                <a:cs typeface="Times New Roman" panose="02020603050405020304" pitchFamily="18" charset="0"/>
              </a:rPr>
              <a:t>Different type of error minimized in the model ~~</a:t>
            </a:r>
          </a:p>
          <a:p>
            <a:r>
              <a:rPr lang="en-US" altLang="ko-KR" sz="1800" dirty="0">
                <a:effectLst/>
                <a:latin typeface="맑은 고딕" panose="020B0503020000020004" pitchFamily="50" charset="-127"/>
                <a:cs typeface="Times New Roman" panose="02020603050405020304" pitchFamily="18" charset="0"/>
              </a:rPr>
              <a:t>These errors can then be used in different statistical analysis including the coefficient of determination. </a:t>
            </a:r>
          </a:p>
          <a:p>
            <a:endParaRPr lang="en-US" altLang="ko-KR" sz="1800" dirty="0">
              <a:effectLst/>
              <a:latin typeface="맑은 고딕" panose="020B0503020000020004" pitchFamily="50" charset="-127"/>
              <a:cs typeface="Times New Roman" panose="02020603050405020304" pitchFamily="18" charset="0"/>
            </a:endParaRPr>
          </a:p>
          <a:p>
            <a:r>
              <a:rPr lang="en-US" altLang="ko-KR" sz="1800" dirty="0">
                <a:effectLst/>
                <a:latin typeface="맑은 고딕" panose="020B0503020000020004" pitchFamily="50" charset="-127"/>
                <a:cs typeface="Times New Roman" panose="02020603050405020304" pitchFamily="18" charset="0"/>
              </a:rPr>
              <a:t>This coefficient can be described as this, ~~</a:t>
            </a:r>
          </a:p>
          <a:p>
            <a:r>
              <a:rPr lang="en-US" altLang="ko-KR" sz="1800" dirty="0">
                <a:effectLst/>
                <a:latin typeface="맑은 고딕" panose="020B0503020000020004" pitchFamily="50" charset="-127"/>
                <a:cs typeface="Times New Roman" panose="02020603050405020304" pitchFamily="18" charset="0"/>
              </a:rPr>
              <a:t>a value of R^2 is between 0 and 1. When it is 0.9, it indicates that 90% of the total variability in the response variable is accounted for by the predictor variables</a:t>
            </a: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12</a:t>
            </a:fld>
            <a:endParaRPr lang="ko-KR" altLang="en-US"/>
          </a:p>
        </p:txBody>
      </p:sp>
    </p:spTree>
    <p:extLst>
      <p:ext uri="{BB962C8B-B14F-4D97-AF65-F5344CB8AC3E}">
        <p14:creationId xmlns:p14="http://schemas.microsoft.com/office/powerpoint/2010/main" val="3966351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effectLst/>
                <a:latin typeface="맑은 고딕" panose="020B0503020000020004" pitchFamily="50" charset="-127"/>
                <a:cs typeface="Times New Roman" panose="02020603050405020304" pitchFamily="18" charset="0"/>
              </a:rPr>
              <a:t>Residential dwellings account for a considerable portion of the growing energy demand in the world today, yet this sector “is largely an undefined energy sink” when compared to the commercial, industrial, and transportation sectors </a:t>
            </a:r>
          </a:p>
          <a:p>
            <a:endParaRPr lang="ko-KR" altLang="en-US" dirty="0"/>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3</a:t>
            </a:fld>
            <a:endParaRPr lang="ko-KR" altLang="en-US"/>
          </a:p>
        </p:txBody>
      </p:sp>
    </p:spTree>
    <p:extLst>
      <p:ext uri="{BB962C8B-B14F-4D97-AF65-F5344CB8AC3E}">
        <p14:creationId xmlns:p14="http://schemas.microsoft.com/office/powerpoint/2010/main" val="2654774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4</a:t>
            </a:fld>
            <a:endParaRPr lang="ko-KR" altLang="en-US"/>
          </a:p>
        </p:txBody>
      </p:sp>
    </p:spTree>
    <p:extLst>
      <p:ext uri="{BB962C8B-B14F-4D97-AF65-F5344CB8AC3E}">
        <p14:creationId xmlns:p14="http://schemas.microsoft.com/office/powerpoint/2010/main" val="1368981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5</a:t>
            </a:fld>
            <a:endParaRPr lang="ko-KR" altLang="en-US"/>
          </a:p>
        </p:txBody>
      </p:sp>
    </p:spTree>
    <p:extLst>
      <p:ext uri="{BB962C8B-B14F-4D97-AF65-F5344CB8AC3E}">
        <p14:creationId xmlns:p14="http://schemas.microsoft.com/office/powerpoint/2010/main" val="4018087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6</a:t>
            </a:fld>
            <a:endParaRPr lang="ko-KR" altLang="en-US"/>
          </a:p>
        </p:txBody>
      </p:sp>
    </p:spTree>
    <p:extLst>
      <p:ext uri="{BB962C8B-B14F-4D97-AF65-F5344CB8AC3E}">
        <p14:creationId xmlns:p14="http://schemas.microsoft.com/office/powerpoint/2010/main" val="3591655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ko-KR" sz="1800" dirty="0">
                <a:effectLst/>
                <a:ea typeface="맑은 고딕" panose="020B0503020000020004" pitchFamily="50" charset="-127"/>
                <a:cs typeface="Times New Roman" panose="02020603050405020304" pitchFamily="18" charset="0"/>
              </a:rPr>
              <a:t>과소평가는 사회 및 경제 </a:t>
            </a:r>
            <a:r>
              <a:rPr lang="en-US" altLang="ko-KR" sz="1800" dirty="0">
                <a:effectLst/>
                <a:ea typeface="맑은 고딕" panose="020B0503020000020004" pitchFamily="50" charset="-127"/>
                <a:cs typeface="Times New Roman" panose="02020603050405020304" pitchFamily="18" charset="0"/>
              </a:rPr>
              <a:t>lifestyle</a:t>
            </a:r>
            <a:r>
              <a:rPr lang="ko-KR" altLang="ko-KR" sz="1800" dirty="0">
                <a:effectLst/>
                <a:ea typeface="맑은 고딕" panose="020B0503020000020004" pitchFamily="50" charset="-127"/>
                <a:cs typeface="Times New Roman" panose="02020603050405020304" pitchFamily="18" charset="0"/>
              </a:rPr>
              <a:t>에 해로울 수 있는 잠재적 </a:t>
            </a:r>
            <a:r>
              <a:rPr lang="en-US" altLang="ko-KR" sz="1800" dirty="0">
                <a:effectLst/>
                <a:ea typeface="맑은 고딕" panose="020B0503020000020004" pitchFamily="50" charset="-127"/>
                <a:cs typeface="Times New Roman" panose="02020603050405020304" pitchFamily="18" charset="0"/>
              </a:rPr>
              <a:t>outages</a:t>
            </a:r>
            <a:r>
              <a:rPr lang="ko-KR" altLang="ko-KR" sz="1800" dirty="0">
                <a:effectLst/>
                <a:ea typeface="맑은 고딕" panose="020B0503020000020004" pitchFamily="50" charset="-127"/>
                <a:cs typeface="Times New Roman" panose="02020603050405020304" pitchFamily="18" charset="0"/>
              </a:rPr>
              <a:t>로 이어질 수 있고</a:t>
            </a:r>
            <a:r>
              <a:rPr lang="en-US" altLang="ko-KR" sz="1800" dirty="0">
                <a:effectLst/>
                <a:ea typeface="맑은 고딕" panose="020B0503020000020004" pitchFamily="50" charset="-127"/>
                <a:cs typeface="Times New Roman" panose="02020603050405020304" pitchFamily="18" charset="0"/>
              </a:rPr>
              <a:t>, </a:t>
            </a:r>
            <a:r>
              <a:rPr lang="ko-KR" altLang="ko-KR" sz="1800" dirty="0">
                <a:effectLst/>
                <a:ea typeface="맑은 고딕" panose="020B0503020000020004" pitchFamily="50" charset="-127"/>
                <a:cs typeface="Times New Roman" panose="02020603050405020304" pitchFamily="18" charset="0"/>
              </a:rPr>
              <a:t>과대평가는 불필요한 </a:t>
            </a:r>
            <a:r>
              <a:rPr lang="en-US" altLang="ko-KR" sz="1800" dirty="0">
                <a:effectLst/>
                <a:ea typeface="맑은 고딕" panose="020B0503020000020004" pitchFamily="50" charset="-127"/>
                <a:cs typeface="Times New Roman" panose="02020603050405020304" pitchFamily="18" charset="0"/>
              </a:rPr>
              <a:t>idle </a:t>
            </a:r>
            <a:r>
              <a:rPr lang="ko-KR" altLang="ko-KR" sz="1800" dirty="0">
                <a:effectLst/>
                <a:ea typeface="맑은 고딕" panose="020B0503020000020004" pitchFamily="50" charset="-127"/>
                <a:cs typeface="Times New Roman" panose="02020603050405020304" pitchFamily="18" charset="0"/>
              </a:rPr>
              <a:t>용량과 재정자원 낭비로 이어질 수 있기 때문에 높은 정확도는 에너지 소비 모델의 개발에 중요하다</a:t>
            </a:r>
            <a:r>
              <a:rPr lang="en-US" altLang="ko-KR" sz="1800" dirty="0">
                <a:effectLst/>
                <a:ea typeface="맑은 고딕" panose="020B0503020000020004" pitchFamily="50" charset="-127"/>
                <a:cs typeface="Times New Roman" panose="02020603050405020304" pitchFamily="18" charset="0"/>
              </a:rPr>
              <a:t>. </a:t>
            </a:r>
          </a:p>
          <a:p>
            <a:r>
              <a:rPr lang="en-US" altLang="ko-KR" sz="1800" dirty="0">
                <a:effectLst/>
                <a:latin typeface="맑은 고딕" panose="020B0503020000020004" pitchFamily="50" charset="-127"/>
                <a:cs typeface="Times New Roman" panose="02020603050405020304" pitchFamily="18" charset="0"/>
              </a:rPr>
              <a:t>Building energy consumption is a vital variable.</a:t>
            </a:r>
          </a:p>
          <a:p>
            <a:r>
              <a:rPr lang="en-US" altLang="ko-KR" sz="1800" dirty="0">
                <a:effectLst/>
                <a:latin typeface="맑은 고딕" panose="020B0503020000020004" pitchFamily="50" charset="-127"/>
                <a:cs typeface="Times New Roman" panose="02020603050405020304" pitchFamily="18" charset="0"/>
              </a:rPr>
              <a:t>Thus, high accuracy is important in development of the energy consumption model because underestimation of energy consumption could lead to potential outages that can be detrimental to social and economic lifestyles while overestimation would lead to unnecessary idle capacity and thus wasted financial resources </a:t>
            </a:r>
          </a:p>
          <a:p>
            <a:endParaRPr lang="en-US" altLang="ko-KR" sz="1800" dirty="0">
              <a:effectLst/>
              <a:ea typeface="맑은 고딕" panose="020B0503020000020004" pitchFamily="50" charset="-127"/>
              <a:cs typeface="Times New Roman" panose="02020603050405020304" pitchFamily="18" charset="0"/>
            </a:endParaRPr>
          </a:p>
          <a:p>
            <a:r>
              <a:rPr lang="en-US" altLang="ko-KR" sz="1800" dirty="0">
                <a:effectLst/>
                <a:ea typeface="맑은 고딕" panose="020B0503020000020004" pitchFamily="50" charset="-127"/>
                <a:cs typeface="Times New Roman" panose="02020603050405020304" pitchFamily="18" charset="0"/>
              </a:rPr>
              <a:t>There are several studies about NN methods.</a:t>
            </a:r>
          </a:p>
          <a:p>
            <a:r>
              <a:rPr lang="en-US" altLang="ko-KR" sz="1800" dirty="0">
                <a:effectLst/>
                <a:latin typeface="맑은 고딕" panose="020B0503020000020004" pitchFamily="50" charset="-127"/>
                <a:cs typeface="Times New Roman" panose="02020603050405020304" pitchFamily="18" charset="0"/>
              </a:rPr>
              <a:t>A study carried out a comparison of methods that are currently used to model residential energy consumption at the national level. =&gt; NN method resulted in very high prediction performance </a:t>
            </a:r>
          </a:p>
          <a:p>
            <a:r>
              <a:rPr lang="en-US" altLang="ko-KR" sz="1800" dirty="0">
                <a:effectLst/>
                <a:latin typeface="맑은 고딕" panose="020B0503020000020004" pitchFamily="50" charset="-127"/>
                <a:cs typeface="Times New Roman" panose="02020603050405020304" pitchFamily="18" charset="0"/>
              </a:rPr>
              <a:t>with the coefficients of determination of 0.87 and higher, which is significantly ~~</a:t>
            </a:r>
          </a:p>
          <a:p>
            <a:endParaRPr lang="en-US" altLang="ko-KR" sz="1800" dirty="0">
              <a:effectLst/>
              <a:ea typeface="맑은 고딕" panose="020B0503020000020004" pitchFamily="50" charset="-127"/>
              <a:cs typeface="Times New Roman" panose="02020603050405020304" pitchFamily="18" charset="0"/>
            </a:endParaRPr>
          </a:p>
          <a:p>
            <a:r>
              <a:rPr lang="en-US" altLang="ko-KR" sz="1800" dirty="0">
                <a:effectLst/>
                <a:latin typeface="맑은 고딕" panose="020B0503020000020004" pitchFamily="50" charset="-127"/>
                <a:cs typeface="Times New Roman" panose="02020603050405020304" pitchFamily="18" charset="0"/>
              </a:rPr>
              <a:t>NN approach is not just limited to national residential building energy forecasting, but also can be applied to individual homes.</a:t>
            </a:r>
          </a:p>
          <a:p>
            <a:r>
              <a:rPr lang="en-US" altLang="ko-KR" sz="1800" dirty="0">
                <a:effectLst/>
                <a:latin typeface="맑은 고딕" panose="020B0503020000020004" pitchFamily="50" charset="-127"/>
                <a:cs typeface="Times New Roman" panose="02020603050405020304" pitchFamily="18" charset="0"/>
              </a:rPr>
              <a:t>One of those studies developed an ANN model to compare with other modeling approaches.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effectLst/>
                <a:latin typeface="맑은 고딕" panose="020B0503020000020004" pitchFamily="50" charset="-127"/>
                <a:cs typeface="Times New Roman" panose="02020603050405020304" pitchFamily="18" charset="0"/>
              </a:rPr>
              <a:t>It </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indicated that NN models have distinct advantages in predicting the energy consumption and the impact of socio-economic factors on energy consumption.</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endParaRPr lang="en-US" altLang="ko-KR" sz="1800" dirty="0">
              <a:effectLst/>
              <a:latin typeface="맑은 고딕" panose="020B0503020000020004" pitchFamily="50" charset="-127"/>
              <a:cs typeface="Times New Roman" panose="02020603050405020304" pitchFamily="18" charset="0"/>
            </a:endParaRPr>
          </a:p>
          <a:p>
            <a:endParaRPr lang="en-US" altLang="ko-KR" sz="1800" dirty="0">
              <a:effectLst/>
              <a:latin typeface="맑은 고딕" panose="020B0503020000020004" pitchFamily="50" charset="-127"/>
              <a:cs typeface="Times New Roman" panose="02020603050405020304" pitchFamily="18" charset="0"/>
            </a:endParaRPr>
          </a:p>
          <a:p>
            <a:endParaRPr lang="en-US" altLang="ko-KR" sz="1800" dirty="0">
              <a:effectLst/>
              <a:ea typeface="맑은 고딕" panose="020B0503020000020004" pitchFamily="50" charset="-127"/>
              <a:cs typeface="Times New Roman" panose="02020603050405020304" pitchFamily="18" charset="0"/>
            </a:endParaRPr>
          </a:p>
          <a:p>
            <a:endParaRPr lang="ko-KR" altLang="en-US" dirty="0"/>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7</a:t>
            </a:fld>
            <a:endParaRPr lang="ko-KR" altLang="en-US"/>
          </a:p>
        </p:txBody>
      </p:sp>
    </p:spTree>
    <p:extLst>
      <p:ext uri="{BB962C8B-B14F-4D97-AF65-F5344CB8AC3E}">
        <p14:creationId xmlns:p14="http://schemas.microsoft.com/office/powerpoint/2010/main" val="2476952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lnSpc>
                <a:spcPct val="150000"/>
              </a:lnSpc>
              <a:buFont typeface="Wingdings" panose="05000000000000000000" pitchFamily="2" charset="2"/>
              <a:buNone/>
            </a:pPr>
            <a:r>
              <a:rPr lang="en-US" altLang="ko-KR" sz="1200" dirty="0">
                <a:effectLst/>
                <a:latin typeface="맑은 고딕" panose="020B0503020000020004" pitchFamily="50" charset="-127"/>
                <a:cs typeface="Times New Roman" panose="02020603050405020304" pitchFamily="18" charset="0"/>
              </a:rPr>
              <a:t>ANN model consist of simple individual element (neurons)</a:t>
            </a:r>
          </a:p>
          <a:p>
            <a:pPr marL="0" indent="0">
              <a:lnSpc>
                <a:spcPct val="150000"/>
              </a:lnSpc>
              <a:buFont typeface="Wingdings" panose="05000000000000000000" pitchFamily="2" charset="2"/>
              <a:buNone/>
            </a:pPr>
            <a:r>
              <a:rPr lang="en-US" altLang="ko-KR" sz="1200" dirty="0">
                <a:effectLst/>
                <a:latin typeface="맑은 고딕" panose="020B0503020000020004" pitchFamily="50" charset="-127"/>
                <a:cs typeface="Times New Roman" panose="02020603050405020304" pitchFamily="18" charset="0"/>
              </a:rPr>
              <a:t>Each Neuron n has an input p, </a:t>
            </a:r>
            <a:r>
              <a:rPr lang="en-US" altLang="ko-KR" sz="1800" dirty="0">
                <a:effectLst/>
                <a:latin typeface="맑은 고딕" panose="020B0503020000020004" pitchFamily="50" charset="-127"/>
                <a:cs typeface="Times New Roman" panose="02020603050405020304" pitchFamily="18" charset="0"/>
              </a:rPr>
              <a:t>a weight function w and a bias function b</a:t>
            </a:r>
            <a:r>
              <a:rPr lang="en-US" altLang="ko-KR" sz="1200" dirty="0">
                <a:effectLst/>
                <a:latin typeface="맑은 고딕" panose="020B0503020000020004" pitchFamily="50" charset="-127"/>
                <a:cs typeface="Times New Roman" panose="02020603050405020304" pitchFamily="18" charset="0"/>
              </a:rPr>
              <a:t> </a:t>
            </a:r>
          </a:p>
          <a:p>
            <a:pPr marL="0" indent="0">
              <a:lnSpc>
                <a:spcPct val="150000"/>
              </a:lnSpc>
              <a:buFont typeface="Wingdings" panose="05000000000000000000" pitchFamily="2" charset="2"/>
              <a:buNone/>
            </a:pPr>
            <a:r>
              <a:rPr lang="en-US" altLang="ko-KR" sz="1800" dirty="0">
                <a:effectLst/>
                <a:latin typeface="맑은 고딕" panose="020B0503020000020004" pitchFamily="50" charset="-127"/>
                <a:cs typeface="Times New Roman" panose="02020603050405020304" pitchFamily="18" charset="0"/>
              </a:rPr>
              <a:t>where f( ) is an activation function to scale or convert the neuron value into meaningful response values for further analysis. It can be a linear function, or the log sigmoid function. </a:t>
            </a:r>
          </a:p>
          <a:p>
            <a:pPr marL="0" indent="0">
              <a:lnSpc>
                <a:spcPct val="150000"/>
              </a:lnSpc>
              <a:buFont typeface="Wingdings" panose="05000000000000000000" pitchFamily="2" charset="2"/>
              <a:buNone/>
            </a:pPr>
            <a:endParaRPr lang="en-US" altLang="ko-KR" sz="1800" dirty="0">
              <a:effectLst/>
              <a:latin typeface="맑은 고딕" panose="020B0503020000020004" pitchFamily="50" charset="-127"/>
              <a:cs typeface="Times New Roman" panose="02020603050405020304" pitchFamily="18" charset="0"/>
            </a:endParaRPr>
          </a:p>
          <a:p>
            <a:pPr marL="0" indent="0">
              <a:lnSpc>
                <a:spcPct val="150000"/>
              </a:lnSpc>
              <a:buFont typeface="Wingdings" panose="05000000000000000000" pitchFamily="2" charset="2"/>
              <a:buNone/>
            </a:pPr>
            <a:r>
              <a:rPr lang="en-US" altLang="ko-KR" sz="1800" dirty="0">
                <a:effectLst/>
                <a:latin typeface="맑은 고딕" panose="020B0503020000020004" pitchFamily="50" charset="-127"/>
                <a:cs typeface="Times New Roman" panose="02020603050405020304" pitchFamily="18" charset="0"/>
              </a:rPr>
              <a:t>A typical network consists of an input layer, one or more hidden layers where each layer has more than one neuron operating in parallel, and an output layer of one or more outputs that can be represented by the neurons</a:t>
            </a:r>
          </a:p>
          <a:p>
            <a:pPr marL="0" marR="0" lvl="0" indent="0" algn="l" defTabSz="914400" rtl="0" eaLnBrk="1" fontAlgn="auto" latinLnBrk="1" hangingPunct="1">
              <a:lnSpc>
                <a:spcPct val="150000"/>
              </a:lnSpc>
              <a:spcBef>
                <a:spcPts val="0"/>
              </a:spcBef>
              <a:spcAft>
                <a:spcPts val="0"/>
              </a:spcAft>
              <a:buClrTx/>
              <a:buSzTx/>
              <a:buFont typeface="Wingdings" panose="05000000000000000000" pitchFamily="2" charset="2"/>
              <a:buNone/>
              <a:tabLst/>
              <a:defRPr/>
            </a:pPr>
            <a:r>
              <a:rPr lang="en-US" altLang="ko-KR" sz="1200" dirty="0">
                <a:effectLst/>
                <a:latin typeface="맑은 고딕" panose="020B0503020000020004" pitchFamily="50" charset="-127"/>
                <a:cs typeface="Times New Roman" panose="02020603050405020304" pitchFamily="18" charset="0"/>
              </a:rPr>
              <a:t>Number of neurons can vary for each layer independently.</a:t>
            </a:r>
          </a:p>
          <a:p>
            <a:pPr marL="0" indent="0">
              <a:lnSpc>
                <a:spcPct val="150000"/>
              </a:lnSpc>
              <a:buFont typeface="Wingdings" panose="05000000000000000000" pitchFamily="2" charset="2"/>
              <a:buNone/>
            </a:pPr>
            <a:endParaRPr lang="en-US" altLang="ko-KR" sz="1200" dirty="0">
              <a:effectLst/>
              <a:latin typeface="맑은 고딕" panose="020B0503020000020004" pitchFamily="50" charset="-127"/>
              <a:cs typeface="Times New Roman" panose="02020603050405020304" pitchFamily="18" charset="0"/>
            </a:endParaRPr>
          </a:p>
          <a:p>
            <a:pPr marL="0" indent="0">
              <a:lnSpc>
                <a:spcPct val="150000"/>
              </a:lnSpc>
              <a:buFont typeface="Wingdings" panose="05000000000000000000" pitchFamily="2" charset="2"/>
              <a:buNone/>
            </a:pPr>
            <a:r>
              <a:rPr lang="en-US" altLang="ko-KR" sz="1800" dirty="0">
                <a:effectLst/>
                <a:latin typeface="맑은 고딕" panose="020B0503020000020004" pitchFamily="50" charset="-127"/>
                <a:cs typeface="Times New Roman" panose="02020603050405020304" pitchFamily="18" charset="0"/>
              </a:rPr>
              <a:t>The input layer consists of all input variables. </a:t>
            </a:r>
          </a:p>
          <a:p>
            <a:pPr marL="0" indent="0">
              <a:lnSpc>
                <a:spcPct val="150000"/>
              </a:lnSpc>
              <a:buFont typeface="Wingdings" panose="05000000000000000000" pitchFamily="2" charset="2"/>
              <a:buNone/>
            </a:pPr>
            <a:endParaRPr lang="en-US" altLang="ko-KR" sz="1800" dirty="0">
              <a:effectLst/>
              <a:latin typeface="맑은 고딕" panose="020B0503020000020004" pitchFamily="50" charset="-127"/>
              <a:cs typeface="Times New Roman" panose="02020603050405020304" pitchFamily="18" charset="0"/>
            </a:endParaRPr>
          </a:p>
          <a:p>
            <a:pPr marL="0" indent="0">
              <a:lnSpc>
                <a:spcPct val="150000"/>
              </a:lnSpc>
              <a:buFont typeface="Wingdings" panose="05000000000000000000" pitchFamily="2" charset="2"/>
              <a:buNone/>
            </a:pPr>
            <a:endParaRPr lang="en-US" altLang="ko-KR" sz="1200" dirty="0">
              <a:effectLst/>
              <a:latin typeface="맑은 고딕" panose="020B0503020000020004" pitchFamily="50" charset="-127"/>
              <a:cs typeface="Times New Roman" panose="02020603050405020304" pitchFamily="18" charset="0"/>
            </a:endParaRP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8</a:t>
            </a:fld>
            <a:endParaRPr lang="ko-KR" altLang="en-US"/>
          </a:p>
        </p:txBody>
      </p:sp>
    </p:spTree>
    <p:extLst>
      <p:ext uri="{BB962C8B-B14F-4D97-AF65-F5344CB8AC3E}">
        <p14:creationId xmlns:p14="http://schemas.microsoft.com/office/powerpoint/2010/main" val="988854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dirty="0">
                <a:effectLst/>
                <a:latin typeface="맑은 고딕" panose="020B0503020000020004" pitchFamily="50" charset="-127"/>
                <a:cs typeface="Times New Roman" panose="02020603050405020304" pitchFamily="18" charset="0"/>
              </a:rPr>
              <a:t>The neurons in subsequent layers receive a neuron response of the previous layer as their inputs. Each individual neuron is connected to all other neurons of the previous layer through a weight functions w and its response is generated by the activation function f( ). </a:t>
            </a:r>
            <a:endParaRPr lang="ko-KR" altLang="en-US" dirty="0"/>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9</a:t>
            </a:fld>
            <a:endParaRPr lang="ko-KR" altLang="en-US"/>
          </a:p>
        </p:txBody>
      </p:sp>
    </p:spTree>
    <p:extLst>
      <p:ext uri="{BB962C8B-B14F-4D97-AF65-F5344CB8AC3E}">
        <p14:creationId xmlns:p14="http://schemas.microsoft.com/office/powerpoint/2010/main" val="2030115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a:effectLst/>
                <a:latin typeface="맑은 고딕" panose="020B0503020000020004" pitchFamily="50" charset="-127"/>
                <a:cs typeface="Times New Roman" panose="02020603050405020304" pitchFamily="18" charset="0"/>
              </a:rPr>
              <a:t>The summation and activation in the hidden layer would be ~~</a:t>
            </a:r>
          </a:p>
          <a:p>
            <a:r>
              <a:rPr lang="en-US" altLang="ko-KR" sz="1800" dirty="0">
                <a:effectLst/>
                <a:latin typeface="맑은 고딕" panose="020B0503020000020004" pitchFamily="50" charset="-127"/>
                <a:cs typeface="Times New Roman" panose="02020603050405020304" pitchFamily="18" charset="0"/>
              </a:rPr>
              <a:t>subscripts are element indices of the parameters (weight and bias), 1, 2, 3 </a:t>
            </a:r>
          </a:p>
          <a:p>
            <a:r>
              <a:rPr lang="en-US" altLang="ko-KR" sz="1800" dirty="0">
                <a:effectLst/>
                <a:latin typeface="맑은 고딕" panose="020B0503020000020004" pitchFamily="50" charset="-127"/>
                <a:cs typeface="Times New Roman" panose="02020603050405020304" pitchFamily="18" charset="0"/>
              </a:rPr>
              <a:t>and superscripts are the layer indices of the hidden layer. There is 1 hidden layer so it would be 1.</a:t>
            </a:r>
          </a:p>
          <a:p>
            <a:endParaRPr lang="en-US" altLang="ko-KR" sz="1800" dirty="0">
              <a:effectLst/>
              <a:latin typeface="맑은 고딕" panose="020B0503020000020004" pitchFamily="50" charset="-127"/>
              <a:cs typeface="Times New Roman" panose="02020603050405020304" pitchFamily="18" charset="0"/>
            </a:endParaRPr>
          </a:p>
          <a:p>
            <a:r>
              <a:rPr lang="en-US" altLang="ko-KR" sz="1800" dirty="0">
                <a:effectLst/>
                <a:latin typeface="맑은 고딕" panose="020B0503020000020004" pitchFamily="50" charset="-127"/>
                <a:cs typeface="Times New Roman" panose="02020603050405020304" pitchFamily="18" charset="0"/>
              </a:rPr>
              <a:t>And activation function is also the linear function, so output response is like this, which leaves the output neuron to this.</a:t>
            </a:r>
          </a:p>
          <a:p>
            <a:endParaRPr lang="en-US" altLang="ko-KR" sz="1800" dirty="0">
              <a:effectLst/>
              <a:latin typeface="맑은 고딕" panose="020B0503020000020004" pitchFamily="50" charset="-127"/>
              <a:cs typeface="Times New Roman" panose="02020603050405020304" pitchFamily="18" charset="0"/>
            </a:endParaRPr>
          </a:p>
          <a:p>
            <a:endParaRPr lang="en-US" altLang="ko-KR" sz="1800" dirty="0">
              <a:effectLst/>
              <a:latin typeface="맑은 고딕" panose="020B0503020000020004" pitchFamily="50" charset="-127"/>
              <a:cs typeface="Times New Roman" panose="02020603050405020304" pitchFamily="18" charset="0"/>
            </a:endParaRPr>
          </a:p>
          <a:p>
            <a:r>
              <a:rPr lang="en-US" altLang="ko-KR" sz="1800" dirty="0">
                <a:effectLst/>
                <a:latin typeface="맑은 고딕" panose="020B0503020000020004" pitchFamily="50" charset="-127"/>
                <a:cs typeface="Times New Roman" panose="02020603050405020304" pitchFamily="18" charset="0"/>
              </a:rPr>
              <a:t>However, the best model depends on the number of hidden layer neurons to enhance the results so </a:t>
            </a:r>
            <a:r>
              <a:rPr lang="en-US" altLang="ko-KR" sz="1800" dirty="0">
                <a:solidFill>
                  <a:srgbClr val="ED7D31"/>
                </a:solidFill>
                <a:effectLst/>
                <a:latin typeface="맑은 고딕" panose="020B0503020000020004" pitchFamily="50" charset="-127"/>
                <a:cs typeface="Times New Roman" panose="02020603050405020304" pitchFamily="18" charset="0"/>
              </a:rPr>
              <a:t>an optimum number of hidden layer neurons </a:t>
            </a:r>
            <a:r>
              <a:rPr lang="en-US" altLang="ko-KR" sz="1800" dirty="0">
                <a:effectLst/>
                <a:latin typeface="맑은 고딕" panose="020B0503020000020004" pitchFamily="50" charset="-127"/>
                <a:cs typeface="Times New Roman" panose="02020603050405020304" pitchFamily="18" charset="0"/>
              </a:rPr>
              <a:t>would be based on a desired model accuracy. So the optimal number of hidden layer neurons could be established using a formula. </a:t>
            </a:r>
            <a:r>
              <a:rPr lang="en-US" altLang="ko-KR" sz="1800" dirty="0" err="1">
                <a:effectLst/>
                <a:latin typeface="맑은 고딕" panose="020B0503020000020004" pitchFamily="50" charset="-127"/>
                <a:cs typeface="Times New Roman" panose="02020603050405020304" pitchFamily="18" charset="0"/>
              </a:rPr>
              <a:t>ni</a:t>
            </a:r>
            <a:r>
              <a:rPr lang="en-US" altLang="ko-KR" sz="1800" dirty="0">
                <a:effectLst/>
                <a:latin typeface="맑은 고딕" panose="020B0503020000020004" pitchFamily="50" charset="-127"/>
                <a:cs typeface="Times New Roman" panose="02020603050405020304" pitchFamily="18" charset="0"/>
              </a:rPr>
              <a:t> is the number of input variables. </a:t>
            </a:r>
          </a:p>
          <a:p>
            <a:endParaRPr lang="en-US" altLang="ko-KR" sz="1800" dirty="0">
              <a:effectLst/>
              <a:latin typeface="맑은 고딕" panose="020B0503020000020004" pitchFamily="50" charset="-127"/>
              <a:cs typeface="Times New Roman" panose="02020603050405020304" pitchFamily="18" charset="0"/>
            </a:endParaRPr>
          </a:p>
          <a:p>
            <a:r>
              <a:rPr lang="en-US" altLang="ko-KR" sz="1800" dirty="0">
                <a:effectLst/>
                <a:latin typeface="맑은 고딕" panose="020B0503020000020004" pitchFamily="50" charset="-127"/>
                <a:cs typeface="Times New Roman" panose="02020603050405020304" pitchFamily="18" charset="0"/>
              </a:rPr>
              <a:t>After the layer and neurons of the NN model are determined, a collected dataset is randomized and divided into 3 sets, training, validation and testing.</a:t>
            </a:r>
          </a:p>
          <a:p>
            <a:r>
              <a:rPr lang="en-US" altLang="ko-KR" sz="1800" dirty="0">
                <a:effectLst/>
                <a:latin typeface="맑은 고딕" panose="020B0503020000020004" pitchFamily="50" charset="-127"/>
                <a:cs typeface="Times New Roman" panose="02020603050405020304" pitchFamily="18" charset="0"/>
              </a:rPr>
              <a:t>By this minimum number of datasets can be calculated. no is the number of neurons in output layer.</a:t>
            </a:r>
          </a:p>
          <a:p>
            <a:endParaRPr lang="en-US" altLang="ko-KR" sz="1800" dirty="0">
              <a:effectLst/>
              <a:latin typeface="맑은 고딕" panose="020B0503020000020004" pitchFamily="50" charset="-127"/>
              <a:cs typeface="Times New Roman" panose="02020603050405020304" pitchFamily="18" charset="0"/>
            </a:endParaRPr>
          </a:p>
          <a:p>
            <a:r>
              <a:rPr lang="en-US" altLang="ko-KR" sz="1800" dirty="0">
                <a:effectLst/>
                <a:latin typeface="맑은 고딕" panose="020B0503020000020004" pitchFamily="50" charset="-127"/>
                <a:cs typeface="Times New Roman" panose="02020603050405020304" pitchFamily="18" charset="0"/>
              </a:rPr>
              <a:t>NN train weight and bias parameter with training set until all the errors are within the required tolerance. Then the validation set determine if the model is adequate. </a:t>
            </a:r>
          </a:p>
          <a:p>
            <a:endParaRPr lang="en-US" altLang="ko-KR" sz="1800" dirty="0">
              <a:effectLst/>
              <a:latin typeface="맑은 고딕" panose="020B0503020000020004" pitchFamily="50" charset="-127"/>
              <a:cs typeface="Times New Roman" panose="02020603050405020304" pitchFamily="18" charset="0"/>
            </a:endParaRPr>
          </a:p>
          <a:p>
            <a:endParaRPr lang="en-US" altLang="ko-KR" sz="1800" dirty="0">
              <a:effectLst/>
              <a:latin typeface="맑은 고딕" panose="020B0503020000020004" pitchFamily="50" charset="-127"/>
              <a:cs typeface="Times New Roman" panose="02020603050405020304" pitchFamily="18" charset="0"/>
            </a:endParaRP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10</a:t>
            </a:fld>
            <a:endParaRPr lang="ko-KR" altLang="en-US"/>
          </a:p>
        </p:txBody>
      </p:sp>
    </p:spTree>
    <p:extLst>
      <p:ext uri="{BB962C8B-B14F-4D97-AF65-F5344CB8AC3E}">
        <p14:creationId xmlns:p14="http://schemas.microsoft.com/office/powerpoint/2010/main" val="757412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E2038BC-6C46-49AC-862F-AB126AAE389B}"/>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D53936E7-BF1E-4CE5-A59C-3756A385D3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CC7010BB-2573-48F0-A6E9-F453D0EE77DF}"/>
              </a:ext>
            </a:extLst>
          </p:cNvPr>
          <p:cNvSpPr>
            <a:spLocks noGrp="1"/>
          </p:cNvSpPr>
          <p:nvPr>
            <p:ph type="dt" sz="half" idx="10"/>
          </p:nvPr>
        </p:nvSpPr>
        <p:spPr/>
        <p:txBody>
          <a:bodyPr/>
          <a:lstStyle/>
          <a:p>
            <a:fld id="{C142EF4D-3C10-43EB-9E18-A2053A14795D}" type="datetimeFigureOut">
              <a:rPr lang="ko-KR" altLang="en-US" smtClean="0"/>
              <a:t>2022-04-23</a:t>
            </a:fld>
            <a:endParaRPr lang="ko-KR" altLang="en-US"/>
          </a:p>
        </p:txBody>
      </p:sp>
      <p:sp>
        <p:nvSpPr>
          <p:cNvPr id="5" name="바닥글 개체 틀 4">
            <a:extLst>
              <a:ext uri="{FF2B5EF4-FFF2-40B4-BE49-F238E27FC236}">
                <a16:creationId xmlns:a16="http://schemas.microsoft.com/office/drawing/2014/main" id="{DCEDA997-0508-4250-A11B-4C2B3B4D4AD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7AE14C6-0595-4D62-BC2A-44C003914000}"/>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142388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9D072E-EADE-489B-BB42-1F9B4518699A}"/>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ABB96916-7EC8-4328-97C6-21040E96E5D4}"/>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D20305B-DC6C-43A4-996F-328CF0F86F06}"/>
              </a:ext>
            </a:extLst>
          </p:cNvPr>
          <p:cNvSpPr>
            <a:spLocks noGrp="1"/>
          </p:cNvSpPr>
          <p:nvPr>
            <p:ph type="dt" sz="half" idx="10"/>
          </p:nvPr>
        </p:nvSpPr>
        <p:spPr/>
        <p:txBody>
          <a:bodyPr/>
          <a:lstStyle/>
          <a:p>
            <a:fld id="{C142EF4D-3C10-43EB-9E18-A2053A14795D}" type="datetimeFigureOut">
              <a:rPr lang="ko-KR" altLang="en-US" smtClean="0"/>
              <a:t>2022-04-23</a:t>
            </a:fld>
            <a:endParaRPr lang="ko-KR" altLang="en-US"/>
          </a:p>
        </p:txBody>
      </p:sp>
      <p:sp>
        <p:nvSpPr>
          <p:cNvPr id="5" name="바닥글 개체 틀 4">
            <a:extLst>
              <a:ext uri="{FF2B5EF4-FFF2-40B4-BE49-F238E27FC236}">
                <a16:creationId xmlns:a16="http://schemas.microsoft.com/office/drawing/2014/main" id="{6D761400-CA4F-4C67-930B-444A16A0739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8BC9F8E-1242-47C2-8784-15259A2E97C6}"/>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867137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D00C794-BE6B-44DA-93ED-12F37A93CEEA}"/>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B0440014-F212-4AD0-B45C-453EB92D8D36}"/>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A885064-1850-40B4-8DAF-4ED51B9D01E9}"/>
              </a:ext>
            </a:extLst>
          </p:cNvPr>
          <p:cNvSpPr>
            <a:spLocks noGrp="1"/>
          </p:cNvSpPr>
          <p:nvPr>
            <p:ph type="dt" sz="half" idx="10"/>
          </p:nvPr>
        </p:nvSpPr>
        <p:spPr/>
        <p:txBody>
          <a:bodyPr/>
          <a:lstStyle/>
          <a:p>
            <a:fld id="{C142EF4D-3C10-43EB-9E18-A2053A14795D}" type="datetimeFigureOut">
              <a:rPr lang="ko-KR" altLang="en-US" smtClean="0"/>
              <a:t>2022-04-23</a:t>
            </a:fld>
            <a:endParaRPr lang="ko-KR" altLang="en-US"/>
          </a:p>
        </p:txBody>
      </p:sp>
      <p:sp>
        <p:nvSpPr>
          <p:cNvPr id="5" name="바닥글 개체 틀 4">
            <a:extLst>
              <a:ext uri="{FF2B5EF4-FFF2-40B4-BE49-F238E27FC236}">
                <a16:creationId xmlns:a16="http://schemas.microsoft.com/office/drawing/2014/main" id="{AE5AF643-A5D5-43AD-96B3-365CB34481B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93E89AF-84EA-4F65-8F51-37376E982EF5}"/>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3274122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E92E87-C3CF-4832-B17A-3BA76CFD82F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C1874E1-1D87-4BA8-9BBD-149CA9438BBC}"/>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EFB49CE-D516-4F26-8FC7-29809B95B120}"/>
              </a:ext>
            </a:extLst>
          </p:cNvPr>
          <p:cNvSpPr>
            <a:spLocks noGrp="1"/>
          </p:cNvSpPr>
          <p:nvPr>
            <p:ph type="dt" sz="half" idx="10"/>
          </p:nvPr>
        </p:nvSpPr>
        <p:spPr/>
        <p:txBody>
          <a:bodyPr/>
          <a:lstStyle/>
          <a:p>
            <a:fld id="{C142EF4D-3C10-43EB-9E18-A2053A14795D}" type="datetimeFigureOut">
              <a:rPr lang="ko-KR" altLang="en-US" smtClean="0"/>
              <a:t>2022-04-23</a:t>
            </a:fld>
            <a:endParaRPr lang="ko-KR" altLang="en-US"/>
          </a:p>
        </p:txBody>
      </p:sp>
      <p:sp>
        <p:nvSpPr>
          <p:cNvPr id="5" name="바닥글 개체 틀 4">
            <a:extLst>
              <a:ext uri="{FF2B5EF4-FFF2-40B4-BE49-F238E27FC236}">
                <a16:creationId xmlns:a16="http://schemas.microsoft.com/office/drawing/2014/main" id="{ADE3E0EF-1389-4213-9A25-4F863791AAF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5FAF5E2-808A-44D1-A03C-E773F097B95C}"/>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478953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CEAB6F2-363A-4962-9BF6-71700ACD6009}"/>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DD74EE6B-A122-42F0-AF98-9C674A41D0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58561EC-2501-4CCA-9E8D-F2F7402C30B1}"/>
              </a:ext>
            </a:extLst>
          </p:cNvPr>
          <p:cNvSpPr>
            <a:spLocks noGrp="1"/>
          </p:cNvSpPr>
          <p:nvPr>
            <p:ph type="dt" sz="half" idx="10"/>
          </p:nvPr>
        </p:nvSpPr>
        <p:spPr/>
        <p:txBody>
          <a:bodyPr/>
          <a:lstStyle/>
          <a:p>
            <a:fld id="{C142EF4D-3C10-43EB-9E18-A2053A14795D}" type="datetimeFigureOut">
              <a:rPr lang="ko-KR" altLang="en-US" smtClean="0"/>
              <a:t>2022-04-23</a:t>
            </a:fld>
            <a:endParaRPr lang="ko-KR" altLang="en-US"/>
          </a:p>
        </p:txBody>
      </p:sp>
      <p:sp>
        <p:nvSpPr>
          <p:cNvPr id="5" name="바닥글 개체 틀 4">
            <a:extLst>
              <a:ext uri="{FF2B5EF4-FFF2-40B4-BE49-F238E27FC236}">
                <a16:creationId xmlns:a16="http://schemas.microsoft.com/office/drawing/2014/main" id="{08C62B3A-4AA2-482F-9F27-4DF82FADBC2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0EF420F-2173-428E-87D6-8321ED745470}"/>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884917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D8A584-03CC-4090-A1B6-B1DF50B17318}"/>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8FD3F42-0767-4EEF-BEA2-61B609282F8E}"/>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263E6D20-E9A6-46A3-B8B8-45EA392BD08E}"/>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C102146A-41AC-47B8-BAC5-5029ABD7C29F}"/>
              </a:ext>
            </a:extLst>
          </p:cNvPr>
          <p:cNvSpPr>
            <a:spLocks noGrp="1"/>
          </p:cNvSpPr>
          <p:nvPr>
            <p:ph type="dt" sz="half" idx="10"/>
          </p:nvPr>
        </p:nvSpPr>
        <p:spPr/>
        <p:txBody>
          <a:bodyPr/>
          <a:lstStyle/>
          <a:p>
            <a:fld id="{C142EF4D-3C10-43EB-9E18-A2053A14795D}" type="datetimeFigureOut">
              <a:rPr lang="ko-KR" altLang="en-US" smtClean="0"/>
              <a:t>2022-04-23</a:t>
            </a:fld>
            <a:endParaRPr lang="ko-KR" altLang="en-US"/>
          </a:p>
        </p:txBody>
      </p:sp>
      <p:sp>
        <p:nvSpPr>
          <p:cNvPr id="6" name="바닥글 개체 틀 5">
            <a:extLst>
              <a:ext uri="{FF2B5EF4-FFF2-40B4-BE49-F238E27FC236}">
                <a16:creationId xmlns:a16="http://schemas.microsoft.com/office/drawing/2014/main" id="{A750AC72-E2B9-4FE1-9AB5-2CCF5EF9701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C7D6D71-1A17-404F-B13D-72F3A2086A3C}"/>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1713324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D035A6E-7BB1-4C39-8D30-0D2A08BA57EC}"/>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C2E74DD0-CE9C-47E1-BD05-DD7F0DFE6A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BE240B35-F493-46BC-AD57-2A93E73AE53D}"/>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37A9D7E6-FF03-4CAE-A58F-85DF8CE45F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BEEC5848-19CA-4D9D-9646-647E2CD37B5F}"/>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BB4DFCB0-2A59-43A4-8CE0-CD63B36872CD}"/>
              </a:ext>
            </a:extLst>
          </p:cNvPr>
          <p:cNvSpPr>
            <a:spLocks noGrp="1"/>
          </p:cNvSpPr>
          <p:nvPr>
            <p:ph type="dt" sz="half" idx="10"/>
          </p:nvPr>
        </p:nvSpPr>
        <p:spPr/>
        <p:txBody>
          <a:bodyPr/>
          <a:lstStyle/>
          <a:p>
            <a:fld id="{C142EF4D-3C10-43EB-9E18-A2053A14795D}" type="datetimeFigureOut">
              <a:rPr lang="ko-KR" altLang="en-US" smtClean="0"/>
              <a:t>2022-04-23</a:t>
            </a:fld>
            <a:endParaRPr lang="ko-KR" altLang="en-US"/>
          </a:p>
        </p:txBody>
      </p:sp>
      <p:sp>
        <p:nvSpPr>
          <p:cNvPr id="8" name="바닥글 개체 틀 7">
            <a:extLst>
              <a:ext uri="{FF2B5EF4-FFF2-40B4-BE49-F238E27FC236}">
                <a16:creationId xmlns:a16="http://schemas.microsoft.com/office/drawing/2014/main" id="{980E3187-619F-439F-A89A-1484913AB515}"/>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CCCC8056-BB67-4726-B818-72CBB998E5F4}"/>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92338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464B01-1C38-4E55-9232-7567FE8D308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EB026805-88EC-48AC-82DA-34CFF37AB7EA}"/>
              </a:ext>
            </a:extLst>
          </p:cNvPr>
          <p:cNvSpPr>
            <a:spLocks noGrp="1"/>
          </p:cNvSpPr>
          <p:nvPr>
            <p:ph type="dt" sz="half" idx="10"/>
          </p:nvPr>
        </p:nvSpPr>
        <p:spPr/>
        <p:txBody>
          <a:bodyPr/>
          <a:lstStyle/>
          <a:p>
            <a:fld id="{C142EF4D-3C10-43EB-9E18-A2053A14795D}" type="datetimeFigureOut">
              <a:rPr lang="ko-KR" altLang="en-US" smtClean="0"/>
              <a:t>2022-04-23</a:t>
            </a:fld>
            <a:endParaRPr lang="ko-KR" altLang="en-US"/>
          </a:p>
        </p:txBody>
      </p:sp>
      <p:sp>
        <p:nvSpPr>
          <p:cNvPr id="4" name="바닥글 개체 틀 3">
            <a:extLst>
              <a:ext uri="{FF2B5EF4-FFF2-40B4-BE49-F238E27FC236}">
                <a16:creationId xmlns:a16="http://schemas.microsoft.com/office/drawing/2014/main" id="{E8BA258A-AB2C-460F-8EAF-0A88CEE33B19}"/>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D4959CF8-D64C-4B9C-B298-A4F0C3F17B01}"/>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609175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8DE2B65B-FD55-4662-83CF-A0CA0FB1E2DA}"/>
              </a:ext>
            </a:extLst>
          </p:cNvPr>
          <p:cNvSpPr>
            <a:spLocks noGrp="1"/>
          </p:cNvSpPr>
          <p:nvPr>
            <p:ph type="dt" sz="half" idx="10"/>
          </p:nvPr>
        </p:nvSpPr>
        <p:spPr/>
        <p:txBody>
          <a:bodyPr/>
          <a:lstStyle/>
          <a:p>
            <a:fld id="{C142EF4D-3C10-43EB-9E18-A2053A14795D}" type="datetimeFigureOut">
              <a:rPr lang="ko-KR" altLang="en-US" smtClean="0"/>
              <a:t>2022-04-23</a:t>
            </a:fld>
            <a:endParaRPr lang="ko-KR" altLang="en-US"/>
          </a:p>
        </p:txBody>
      </p:sp>
      <p:sp>
        <p:nvSpPr>
          <p:cNvPr id="3" name="바닥글 개체 틀 2">
            <a:extLst>
              <a:ext uri="{FF2B5EF4-FFF2-40B4-BE49-F238E27FC236}">
                <a16:creationId xmlns:a16="http://schemas.microsoft.com/office/drawing/2014/main" id="{1F0FEF15-B586-47E1-B355-6B2C5E6FE5F1}"/>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BF2A98F3-EC0A-4C2B-A769-A116FAB90CD0}"/>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577701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C9228A1-C467-4E3C-BC31-87708B0AEDB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4D179184-F29F-413E-851D-1CB56A6759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F7DE7E5D-D663-4205-9957-C3CBF1070B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A68778F-B908-4E6C-953F-94AA456FFDBB}"/>
              </a:ext>
            </a:extLst>
          </p:cNvPr>
          <p:cNvSpPr>
            <a:spLocks noGrp="1"/>
          </p:cNvSpPr>
          <p:nvPr>
            <p:ph type="dt" sz="half" idx="10"/>
          </p:nvPr>
        </p:nvSpPr>
        <p:spPr/>
        <p:txBody>
          <a:bodyPr/>
          <a:lstStyle/>
          <a:p>
            <a:fld id="{C142EF4D-3C10-43EB-9E18-A2053A14795D}" type="datetimeFigureOut">
              <a:rPr lang="ko-KR" altLang="en-US" smtClean="0"/>
              <a:t>2022-04-23</a:t>
            </a:fld>
            <a:endParaRPr lang="ko-KR" altLang="en-US"/>
          </a:p>
        </p:txBody>
      </p:sp>
      <p:sp>
        <p:nvSpPr>
          <p:cNvPr id="6" name="바닥글 개체 틀 5">
            <a:extLst>
              <a:ext uri="{FF2B5EF4-FFF2-40B4-BE49-F238E27FC236}">
                <a16:creationId xmlns:a16="http://schemas.microsoft.com/office/drawing/2014/main" id="{C95EF4A7-6348-4554-9807-AA3E42E5EA0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C441AD3F-EB7B-4488-B21D-9655847CA68F}"/>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450094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2C5977-CC74-415D-B1DB-3693FF799C30}"/>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3ABB86AA-8360-4DDC-9A6C-0E0A890978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B188DBE9-5BB4-431F-9A17-F0E52D726E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E4D8AAA7-BDAB-4123-BD2E-6B58CC6EFA94}"/>
              </a:ext>
            </a:extLst>
          </p:cNvPr>
          <p:cNvSpPr>
            <a:spLocks noGrp="1"/>
          </p:cNvSpPr>
          <p:nvPr>
            <p:ph type="dt" sz="half" idx="10"/>
          </p:nvPr>
        </p:nvSpPr>
        <p:spPr/>
        <p:txBody>
          <a:bodyPr/>
          <a:lstStyle/>
          <a:p>
            <a:fld id="{C142EF4D-3C10-43EB-9E18-A2053A14795D}" type="datetimeFigureOut">
              <a:rPr lang="ko-KR" altLang="en-US" smtClean="0"/>
              <a:t>2022-04-23</a:t>
            </a:fld>
            <a:endParaRPr lang="ko-KR" altLang="en-US"/>
          </a:p>
        </p:txBody>
      </p:sp>
      <p:sp>
        <p:nvSpPr>
          <p:cNvPr id="6" name="바닥글 개체 틀 5">
            <a:extLst>
              <a:ext uri="{FF2B5EF4-FFF2-40B4-BE49-F238E27FC236}">
                <a16:creationId xmlns:a16="http://schemas.microsoft.com/office/drawing/2014/main" id="{4750DFB5-7299-447D-A623-5B2568A97FA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4861EF5-B9E5-491E-A978-2B8B4194D705}"/>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617157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6AE3B8D-8791-43EF-93BA-C98D3AEB38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4FD0DC9D-7472-47D0-97BE-1F8659D2C3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625518B-A681-4A54-8617-8444720839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2EF4D-3C10-43EB-9E18-A2053A14795D}" type="datetimeFigureOut">
              <a:rPr lang="ko-KR" altLang="en-US" smtClean="0"/>
              <a:t>2022-04-23</a:t>
            </a:fld>
            <a:endParaRPr lang="ko-KR" altLang="en-US"/>
          </a:p>
        </p:txBody>
      </p:sp>
      <p:sp>
        <p:nvSpPr>
          <p:cNvPr id="5" name="바닥글 개체 틀 4">
            <a:extLst>
              <a:ext uri="{FF2B5EF4-FFF2-40B4-BE49-F238E27FC236}">
                <a16:creationId xmlns:a16="http://schemas.microsoft.com/office/drawing/2014/main" id="{5B17E4B3-D47D-4093-ACC6-1AA21701BC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13BEE99D-6154-4D60-B4F0-C390F9470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725991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CF0E02-C7CC-40FE-8DA3-EB1CED2197E8}"/>
              </a:ext>
            </a:extLst>
          </p:cNvPr>
          <p:cNvSpPr txBox="1"/>
          <p:nvPr/>
        </p:nvSpPr>
        <p:spPr>
          <a:xfrm>
            <a:off x="2289592" y="2502967"/>
            <a:ext cx="7612813" cy="954107"/>
          </a:xfrm>
          <a:prstGeom prst="rect">
            <a:avLst/>
          </a:prstGeom>
          <a:noFill/>
          <a:scene3d>
            <a:camera prst="obliqueTopLeft"/>
            <a:lightRig rig="threePt" dir="t"/>
          </a:scene3d>
        </p:spPr>
        <p:txBody>
          <a:bodyPr wrap="square" rtlCol="0">
            <a:spAutoFit/>
          </a:bodyPr>
          <a:lstStyle/>
          <a:p>
            <a:pPr algn="ctr"/>
            <a:r>
              <a:rPr lang="en-US" altLang="ko-KR" sz="2800" b="1" dirty="0">
                <a:latin typeface="맑은 고딕" panose="020B0503020000020004" pitchFamily="50" charset="-127"/>
                <a:ea typeface="맑은 고딕" panose="020B0503020000020004" pitchFamily="50" charset="-127"/>
                <a:cs typeface="조선일보명조" pitchFamily="18" charset="-127"/>
              </a:rPr>
              <a:t>“Prediction of residential building energy consumption: A neural network approach”</a:t>
            </a:r>
            <a:endParaRPr lang="ko-KR" altLang="en-US" sz="2800" b="1" dirty="0">
              <a:latin typeface="맑은 고딕" panose="020B0503020000020004" pitchFamily="50" charset="-127"/>
              <a:ea typeface="맑은 고딕" panose="020B0503020000020004" pitchFamily="50" charset="-127"/>
              <a:cs typeface="조선일보명조" pitchFamily="18" charset="-127"/>
            </a:endParaRPr>
          </a:p>
        </p:txBody>
      </p:sp>
      <p:sp>
        <p:nvSpPr>
          <p:cNvPr id="5" name="TextBox 4">
            <a:extLst>
              <a:ext uri="{FF2B5EF4-FFF2-40B4-BE49-F238E27FC236}">
                <a16:creationId xmlns:a16="http://schemas.microsoft.com/office/drawing/2014/main" id="{0D0E7567-80CC-4A46-8FA5-E251CBC1D6E1}"/>
              </a:ext>
            </a:extLst>
          </p:cNvPr>
          <p:cNvSpPr txBox="1"/>
          <p:nvPr/>
        </p:nvSpPr>
        <p:spPr>
          <a:xfrm>
            <a:off x="4347410" y="3685674"/>
            <a:ext cx="3497178" cy="408623"/>
          </a:xfrm>
          <a:prstGeom prst="roundRect">
            <a:avLst/>
          </a:prstGeom>
          <a:solidFill>
            <a:schemeClr val="tx2">
              <a:lumMod val="75000"/>
            </a:schemeClr>
          </a:solidFill>
        </p:spPr>
        <p:txBody>
          <a:bodyPr wrap="square" rtlCol="0">
            <a:spAutoFit/>
          </a:bodyPr>
          <a:lstStyle/>
          <a:p>
            <a:pPr algn="ctr"/>
            <a:r>
              <a:rPr lang="en-US" altLang="ko-KR" sz="1600" dirty="0">
                <a:solidFill>
                  <a:schemeClr val="bg1"/>
                </a:solidFill>
              </a:rPr>
              <a:t>Energy AI Track </a:t>
            </a:r>
            <a:r>
              <a:rPr lang="en-US" altLang="ko-KR" b="1" dirty="0">
                <a:solidFill>
                  <a:schemeClr val="bg1"/>
                </a:solidFill>
              </a:rPr>
              <a:t>Kim Sohee</a:t>
            </a:r>
            <a:endParaRPr lang="ko-KR" altLang="en-US" b="1" dirty="0">
              <a:solidFill>
                <a:schemeClr val="bg1"/>
              </a:solidFill>
            </a:endParaRPr>
          </a:p>
        </p:txBody>
      </p:sp>
    </p:spTree>
    <p:extLst>
      <p:ext uri="{BB962C8B-B14F-4D97-AF65-F5344CB8AC3E}">
        <p14:creationId xmlns:p14="http://schemas.microsoft.com/office/powerpoint/2010/main" val="2353614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03.</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Modeling approach</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그림 6">
            <a:extLst>
              <a:ext uri="{FF2B5EF4-FFF2-40B4-BE49-F238E27FC236}">
                <a16:creationId xmlns:a16="http://schemas.microsoft.com/office/drawing/2014/main" id="{95F70CF9-7300-4971-B5D3-B5FC3BFE06EC}"/>
              </a:ext>
            </a:extLst>
          </p:cNvPr>
          <p:cNvPicPr>
            <a:picLocks noChangeAspect="1"/>
          </p:cNvPicPr>
          <p:nvPr/>
        </p:nvPicPr>
        <p:blipFill>
          <a:blip r:embed="rId3"/>
          <a:stretch>
            <a:fillRect/>
          </a:stretch>
        </p:blipFill>
        <p:spPr>
          <a:xfrm>
            <a:off x="539551" y="1318367"/>
            <a:ext cx="4900331" cy="2975515"/>
          </a:xfrm>
          <a:prstGeom prst="rect">
            <a:avLst/>
          </a:prstGeom>
          <a:ln>
            <a:solidFill>
              <a:schemeClr val="bg2">
                <a:lumMod val="75000"/>
              </a:schemeClr>
            </a:solidFill>
          </a:ln>
        </p:spPr>
      </p:pic>
      <p:sp>
        <p:nvSpPr>
          <p:cNvPr id="10" name="TextBox 9">
            <a:extLst>
              <a:ext uri="{FF2B5EF4-FFF2-40B4-BE49-F238E27FC236}">
                <a16:creationId xmlns:a16="http://schemas.microsoft.com/office/drawing/2014/main" id="{BB6819C2-414F-4640-B975-984987BB54E7}"/>
              </a:ext>
            </a:extLst>
          </p:cNvPr>
          <p:cNvSpPr txBox="1"/>
          <p:nvPr/>
        </p:nvSpPr>
        <p:spPr>
          <a:xfrm>
            <a:off x="5111165" y="4550074"/>
            <a:ext cx="2479302" cy="1580899"/>
          </a:xfrm>
          <a:prstGeom prst="roundRect">
            <a:avLst>
              <a:gd name="adj" fmla="val 7064"/>
            </a:avLst>
          </a:prstGeom>
          <a:solidFill>
            <a:schemeClr val="accent3">
              <a:lumMod val="20000"/>
              <a:lumOff val="80000"/>
              <a:alpha val="80000"/>
            </a:schemeClr>
          </a:solidFill>
        </p:spPr>
        <p:txBody>
          <a:bodyPr wrap="square" rtlCol="0">
            <a:spAutoFit/>
          </a:bodyPr>
          <a:lstStyle/>
          <a:p>
            <a:pPr>
              <a:lnSpc>
                <a:spcPct val="150000"/>
              </a:lnSpc>
            </a:pPr>
            <a:r>
              <a:rPr lang="en-US" altLang="ko-KR" sz="1600" dirty="0"/>
              <a:t>▶ </a:t>
            </a:r>
            <a:r>
              <a:rPr lang="en-US" altLang="ko-KR" sz="1600" dirty="0">
                <a:effectLst/>
                <a:latin typeface="맑은 고딕" panose="020B0503020000020004" pitchFamily="50" charset="-127"/>
                <a:cs typeface="Times New Roman" panose="02020603050405020304" pitchFamily="18" charset="0"/>
              </a:rPr>
              <a:t>Dataset</a:t>
            </a:r>
          </a:p>
          <a:p>
            <a:pPr marL="742950" lvl="1" indent="-285750">
              <a:lnSpc>
                <a:spcPct val="15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Training</a:t>
            </a:r>
          </a:p>
          <a:p>
            <a:pPr marL="742950" lvl="1" indent="-285750">
              <a:lnSpc>
                <a:spcPct val="150000"/>
              </a:lnSpc>
              <a:buFont typeface="Arial" panose="020B0604020202020204" pitchFamily="34" charset="0"/>
              <a:buChar char="•"/>
            </a:pPr>
            <a:r>
              <a:rPr lang="en-US" altLang="ko-KR" sz="1600" dirty="0">
                <a:latin typeface="맑은 고딕" panose="020B0503020000020004" pitchFamily="50" charset="-127"/>
                <a:cs typeface="Times New Roman" panose="02020603050405020304" pitchFamily="18" charset="0"/>
              </a:rPr>
              <a:t>Validation</a:t>
            </a:r>
          </a:p>
          <a:p>
            <a:pPr marL="742950" lvl="1" indent="-285750">
              <a:lnSpc>
                <a:spcPct val="15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Testing</a:t>
            </a:r>
          </a:p>
        </p:txBody>
      </p:sp>
      <p:pic>
        <p:nvPicPr>
          <p:cNvPr id="8" name="그림 7" descr="텍스트이(가) 표시된 사진&#10;&#10;자동 생성된 설명">
            <a:extLst>
              <a:ext uri="{FF2B5EF4-FFF2-40B4-BE49-F238E27FC236}">
                <a16:creationId xmlns:a16="http://schemas.microsoft.com/office/drawing/2014/main" id="{4B655002-BEEF-41EF-B713-0C801038FB0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58181" y="1966043"/>
            <a:ext cx="2747751" cy="1853088"/>
          </a:xfrm>
          <a:prstGeom prst="rect">
            <a:avLst/>
          </a:prstGeom>
          <a:ln>
            <a:solidFill>
              <a:schemeClr val="bg2">
                <a:lumMod val="75000"/>
              </a:schemeClr>
            </a:solidFill>
          </a:ln>
        </p:spPr>
      </p:pic>
      <p:pic>
        <p:nvPicPr>
          <p:cNvPr id="12" name="그림 11">
            <a:extLst>
              <a:ext uri="{FF2B5EF4-FFF2-40B4-BE49-F238E27FC236}">
                <a16:creationId xmlns:a16="http://schemas.microsoft.com/office/drawing/2014/main" id="{839B7150-685F-4E9D-800C-89AC678BB8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24231" y="1972178"/>
            <a:ext cx="3172023" cy="442132"/>
          </a:xfrm>
          <a:prstGeom prst="rect">
            <a:avLst/>
          </a:prstGeom>
          <a:ln>
            <a:solidFill>
              <a:schemeClr val="bg2">
                <a:lumMod val="75000"/>
              </a:schemeClr>
            </a:solidFill>
          </a:ln>
        </p:spPr>
      </p:pic>
      <p:pic>
        <p:nvPicPr>
          <p:cNvPr id="13" name="그림 12">
            <a:extLst>
              <a:ext uri="{FF2B5EF4-FFF2-40B4-BE49-F238E27FC236}">
                <a16:creationId xmlns:a16="http://schemas.microsoft.com/office/drawing/2014/main" id="{0F537920-858F-4B12-B65A-B3B3F19C42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78234" y="3012200"/>
            <a:ext cx="886397" cy="369332"/>
          </a:xfrm>
          <a:prstGeom prst="rect">
            <a:avLst/>
          </a:prstGeom>
          <a:ln>
            <a:solidFill>
              <a:schemeClr val="bg2">
                <a:lumMod val="75000"/>
              </a:schemeClr>
            </a:solidFill>
          </a:ln>
        </p:spPr>
      </p:pic>
      <p:sp>
        <p:nvSpPr>
          <p:cNvPr id="15" name="TextBox 14">
            <a:extLst>
              <a:ext uri="{FF2B5EF4-FFF2-40B4-BE49-F238E27FC236}">
                <a16:creationId xmlns:a16="http://schemas.microsoft.com/office/drawing/2014/main" id="{737AF709-C5DF-4DF4-8CF6-C2D5F4CA1A60}"/>
              </a:ext>
            </a:extLst>
          </p:cNvPr>
          <p:cNvSpPr txBox="1"/>
          <p:nvPr/>
        </p:nvSpPr>
        <p:spPr>
          <a:xfrm>
            <a:off x="5558181" y="1547796"/>
            <a:ext cx="1929890" cy="369332"/>
          </a:xfrm>
          <a:prstGeom prst="rect">
            <a:avLst/>
          </a:prstGeom>
          <a:noFill/>
        </p:spPr>
        <p:txBody>
          <a:bodyPr wrap="square">
            <a:spAutoFit/>
          </a:bodyPr>
          <a:lstStyle/>
          <a:p>
            <a:pPr marL="285750" indent="-285750">
              <a:buFont typeface="Wingdings" panose="05000000000000000000" pitchFamily="2" charset="2"/>
              <a:buChar char="v"/>
            </a:pPr>
            <a:r>
              <a:rPr lang="en-US" altLang="ko-KR" dirty="0"/>
              <a:t>Hidden layer </a:t>
            </a:r>
            <a:endParaRPr lang="ko-KR" altLang="en-US" dirty="0"/>
          </a:p>
        </p:txBody>
      </p:sp>
      <p:grpSp>
        <p:nvGrpSpPr>
          <p:cNvPr id="3" name="그룹 2">
            <a:extLst>
              <a:ext uri="{FF2B5EF4-FFF2-40B4-BE49-F238E27FC236}">
                <a16:creationId xmlns:a16="http://schemas.microsoft.com/office/drawing/2014/main" id="{3EF7F7DF-973D-465D-BBEF-EBF7570BB078}"/>
              </a:ext>
            </a:extLst>
          </p:cNvPr>
          <p:cNvGrpSpPr/>
          <p:nvPr/>
        </p:nvGrpSpPr>
        <p:grpSpPr>
          <a:xfrm>
            <a:off x="539551" y="4527463"/>
            <a:ext cx="4501443" cy="1731615"/>
            <a:chOff x="7162539" y="1409877"/>
            <a:chExt cx="4433715" cy="1731615"/>
          </a:xfrm>
        </p:grpSpPr>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87B548AE-3818-4D9F-8076-0593EC0EBB65}"/>
                    </a:ext>
                  </a:extLst>
                </p:cNvPr>
                <p:cNvSpPr txBox="1"/>
                <p:nvPr/>
              </p:nvSpPr>
              <p:spPr>
                <a:xfrm>
                  <a:off x="7162539" y="1409877"/>
                  <a:ext cx="4433715" cy="1731615"/>
                </a:xfrm>
                <a:prstGeom prst="roundRect">
                  <a:avLst>
                    <a:gd name="adj" fmla="val 7064"/>
                  </a:avLst>
                </a:prstGeom>
                <a:solidFill>
                  <a:srgbClr val="FBE5D6">
                    <a:alpha val="80000"/>
                  </a:srgbClr>
                </a:solidFill>
              </p:spPr>
              <p:txBody>
                <a:bodyPr wrap="square" rtlCol="0">
                  <a:spAutoFit/>
                </a:bodyPr>
                <a:lstStyle>
                  <a:defPPr>
                    <a:defRPr lang="ko-KR"/>
                  </a:defPPr>
                  <a:lvl1pPr marL="285750" indent="-285750">
                    <a:lnSpc>
                      <a:spcPct val="150000"/>
                    </a:lnSpc>
                    <a:buFont typeface="Arial" panose="020B0604020202020204" pitchFamily="34" charset="0"/>
                    <a:buChar char="•"/>
                    <a:defRPr sz="1600">
                      <a:effectLst/>
                      <a:latin typeface="맑은 고딕" panose="020B0503020000020004" pitchFamily="50" charset="-127"/>
                      <a:cs typeface="Times New Roman" panose="02020603050405020304" pitchFamily="18" charset="0"/>
                    </a:defRPr>
                  </a:lvl1pPr>
                </a:lstStyle>
                <a:p>
                  <a:pPr marL="0" indent="0">
                    <a:buNone/>
                  </a:pPr>
                  <a:r>
                    <a:rPr lang="en-US" altLang="ko-KR" sz="1400" dirty="0"/>
                    <a:t>▶ The optimal number of  hidden</a:t>
                  </a:r>
                  <a:r>
                    <a:rPr lang="ko-KR" altLang="en-US" sz="1400" dirty="0"/>
                    <a:t> </a:t>
                  </a:r>
                  <a:r>
                    <a:rPr lang="en-US" altLang="ko-KR" sz="1400" dirty="0"/>
                    <a:t>layer neurons</a:t>
                  </a:r>
                  <a:endParaRPr lang="ko-KR" altLang="en-US" sz="1400" dirty="0"/>
                </a:p>
                <a:p>
                  <a:endParaRPr lang="en-US" altLang="ko-KR" sz="1400" i="1" dirty="0">
                    <a:solidFill>
                      <a:schemeClr val="tx1"/>
                    </a:solidFill>
                    <a:effectLst/>
                    <a:latin typeface="Cambria Math" panose="02040503050406030204" pitchFamily="18" charset="0"/>
                    <a:cs typeface="Times New Roman" panose="02020603050405020304" pitchFamily="18" charset="0"/>
                  </a:endParaRPr>
                </a:p>
                <a:p>
                  <a:pPr marL="0" indent="0">
                    <a:buNone/>
                  </a:pPr>
                  <a:endParaRPr lang="en-US" altLang="ko-KR" sz="1400" i="1" dirty="0">
                    <a:solidFill>
                      <a:schemeClr val="tx1"/>
                    </a:solidFill>
                    <a:effectLst/>
                    <a:latin typeface="Cambria Math" panose="02040503050406030204" pitchFamily="18" charset="0"/>
                    <a:cs typeface="Times New Roman" panose="02020603050405020304" pitchFamily="18" charset="0"/>
                  </a:endParaRPr>
                </a:p>
                <a:p>
                  <a14:m>
                    <m:oMath xmlns:m="http://schemas.openxmlformats.org/officeDocument/2006/math">
                      <m:sSub>
                        <m:sSubPr>
                          <m:ctrlPr>
                            <a:rPr lang="en-US" altLang="ko-KR" sz="1400" i="1" smtClean="0">
                              <a:solidFill>
                                <a:schemeClr val="tx1"/>
                              </a:solidFill>
                              <a:effectLst/>
                              <a:latin typeface="Cambria Math" panose="02040503050406030204" pitchFamily="18" charset="0"/>
                              <a:cs typeface="Times New Roman" panose="02020603050405020304" pitchFamily="18" charset="0"/>
                            </a:rPr>
                          </m:ctrlPr>
                        </m:sSubPr>
                        <m:e>
                          <m:r>
                            <a:rPr lang="en-US" altLang="ko-KR" sz="1400" b="0" i="1" smtClean="0">
                              <a:solidFill>
                                <a:schemeClr val="tx1"/>
                              </a:solidFill>
                              <a:effectLst/>
                              <a:latin typeface="Cambria Math" panose="02040503050406030204" pitchFamily="18" charset="0"/>
                              <a:cs typeface="Times New Roman" panose="02020603050405020304" pitchFamily="18" charset="0"/>
                            </a:rPr>
                            <m:t>𝑛</m:t>
                          </m:r>
                        </m:e>
                        <m:sub>
                          <m:r>
                            <a:rPr lang="en-US" altLang="ko-KR" sz="1400" b="0" i="1" smtClean="0">
                              <a:solidFill>
                                <a:schemeClr val="tx1"/>
                              </a:solidFill>
                              <a:effectLst/>
                              <a:latin typeface="Cambria Math" panose="02040503050406030204" pitchFamily="18" charset="0"/>
                              <a:cs typeface="Times New Roman" panose="02020603050405020304" pitchFamily="18" charset="0"/>
                            </a:rPr>
                            <m:t>h</m:t>
                          </m:r>
                        </m:sub>
                      </m:sSub>
                    </m:oMath>
                  </a14:m>
                  <a:r>
                    <a:rPr lang="en-US" altLang="ko-KR" sz="1400" dirty="0">
                      <a:solidFill>
                        <a:schemeClr val="tx1"/>
                      </a:solidFill>
                      <a:effectLst/>
                      <a:latin typeface="맑은 고딕" panose="020B0503020000020004" pitchFamily="50" charset="-127"/>
                      <a:cs typeface="Times New Roman" panose="02020603050405020304" pitchFamily="18" charset="0"/>
                    </a:rPr>
                    <a:t> : the number of neurons in the hidden layer </a:t>
                  </a:r>
                </a:p>
                <a:p>
                  <a14:m>
                    <m:oMath xmlns:m="http://schemas.openxmlformats.org/officeDocument/2006/math">
                      <m:sSub>
                        <m:sSubPr>
                          <m:ctrlPr>
                            <a:rPr lang="en-US" altLang="ko-KR" sz="1400" i="1" smtClean="0">
                              <a:solidFill>
                                <a:schemeClr val="tx1"/>
                              </a:solidFill>
                              <a:effectLst/>
                              <a:latin typeface="Cambria Math" panose="02040503050406030204" pitchFamily="18" charset="0"/>
                              <a:cs typeface="Times New Roman" panose="02020603050405020304" pitchFamily="18" charset="0"/>
                            </a:rPr>
                          </m:ctrlPr>
                        </m:sSubPr>
                        <m:e>
                          <m:r>
                            <a:rPr lang="en-US" altLang="ko-KR" sz="1400" b="0" i="1" smtClean="0">
                              <a:solidFill>
                                <a:schemeClr val="tx1"/>
                              </a:solidFill>
                              <a:effectLst/>
                              <a:latin typeface="Cambria Math" panose="02040503050406030204" pitchFamily="18" charset="0"/>
                              <a:cs typeface="Times New Roman" panose="02020603050405020304" pitchFamily="18" charset="0"/>
                            </a:rPr>
                            <m:t>𝑛</m:t>
                          </m:r>
                        </m:e>
                        <m:sub>
                          <m:r>
                            <a:rPr lang="en-US" altLang="ko-KR" sz="1400" b="0" i="1" smtClean="0">
                              <a:solidFill>
                                <a:schemeClr val="tx1"/>
                              </a:solidFill>
                              <a:effectLst/>
                              <a:latin typeface="Cambria Math" panose="02040503050406030204" pitchFamily="18" charset="0"/>
                              <a:cs typeface="Times New Roman" panose="02020603050405020304" pitchFamily="18" charset="0"/>
                            </a:rPr>
                            <m:t>𝑖</m:t>
                          </m:r>
                        </m:sub>
                      </m:sSub>
                    </m:oMath>
                  </a14:m>
                  <a:r>
                    <a:rPr lang="en-US" altLang="ko-KR" sz="1400" dirty="0">
                      <a:solidFill>
                        <a:schemeClr val="tx1"/>
                      </a:solidFill>
                      <a:effectLst/>
                      <a:latin typeface="맑은 고딕" panose="020B0503020000020004" pitchFamily="50" charset="-127"/>
                      <a:cs typeface="Times New Roman" panose="02020603050405020304" pitchFamily="18" charset="0"/>
                    </a:rPr>
                    <a:t> :  </a:t>
                  </a:r>
                  <a:r>
                    <a:rPr lang="en-US" altLang="ko-KR" sz="1400" dirty="0">
                      <a:effectLst/>
                      <a:latin typeface="맑은 고딕" panose="020B0503020000020004" pitchFamily="50" charset="-127"/>
                      <a:cs typeface="Times New Roman" panose="02020603050405020304" pitchFamily="18" charset="0"/>
                    </a:rPr>
                    <a:t>the number of input variables</a:t>
                  </a:r>
                  <a:endParaRPr lang="en-US" altLang="ko-KR" sz="1100" dirty="0">
                    <a:solidFill>
                      <a:srgbClr val="FF6600"/>
                    </a:solidFill>
                  </a:endParaRPr>
                </a:p>
              </p:txBody>
            </p:sp>
          </mc:Choice>
          <mc:Fallback>
            <p:sp>
              <p:nvSpPr>
                <p:cNvPr id="9" name="TextBox 8">
                  <a:extLst>
                    <a:ext uri="{FF2B5EF4-FFF2-40B4-BE49-F238E27FC236}">
                      <a16:creationId xmlns:a16="http://schemas.microsoft.com/office/drawing/2014/main" id="{87B548AE-3818-4D9F-8076-0593EC0EBB65}"/>
                    </a:ext>
                  </a:extLst>
                </p:cNvPr>
                <p:cNvSpPr txBox="1">
                  <a:spLocks noRot="1" noChangeAspect="1" noMove="1" noResize="1" noEditPoints="1" noAdjustHandles="1" noChangeArrowheads="1" noChangeShapeType="1" noTextEdit="1"/>
                </p:cNvSpPr>
                <p:nvPr/>
              </p:nvSpPr>
              <p:spPr>
                <a:xfrm>
                  <a:off x="7162539" y="1409877"/>
                  <a:ext cx="4433715" cy="1731615"/>
                </a:xfrm>
                <a:prstGeom prst="roundRect">
                  <a:avLst>
                    <a:gd name="adj" fmla="val 7064"/>
                  </a:avLst>
                </a:prstGeom>
                <a:blipFill>
                  <a:blip r:embed="rId7"/>
                  <a:stretch>
                    <a:fillRect b="-704"/>
                  </a:stretch>
                </a:blipFill>
              </p:spPr>
              <p:txBody>
                <a:bodyPr/>
                <a:lstStyle/>
                <a:p>
                  <a:r>
                    <a:rPr lang="ko-KR" altLang="en-US">
                      <a:noFill/>
                    </a:rPr>
                    <a:t> </a:t>
                  </a:r>
                </a:p>
              </p:txBody>
            </p:sp>
          </mc:Fallback>
        </mc:AlternateContent>
        <p:pic>
          <p:nvPicPr>
            <p:cNvPr id="17" name="그림 16" descr="텍스트이(가) 표시된 사진&#10;&#10;자동 생성된 설명">
              <a:extLst>
                <a:ext uri="{FF2B5EF4-FFF2-40B4-BE49-F238E27FC236}">
                  <a16:creationId xmlns:a16="http://schemas.microsoft.com/office/drawing/2014/main" id="{D1F6E452-8E4D-45EC-8D04-233B62565CC8}"/>
                </a:ext>
              </a:extLst>
            </p:cNvPr>
            <p:cNvPicPr>
              <a:picLocks noChangeAspect="1"/>
            </p:cNvPicPr>
            <p:nvPr/>
          </p:nvPicPr>
          <p:blipFill rotWithShape="1">
            <a:blip r:embed="rId8">
              <a:extLst>
                <a:ext uri="{28A0092B-C50C-407E-A947-70E740481C1C}">
                  <a14:useLocalDpi xmlns:a14="http://schemas.microsoft.com/office/drawing/2010/main" val="0"/>
                </a:ext>
              </a:extLst>
            </a:blip>
            <a:srcRect l="5401" t="26760" r="-765" b="17001"/>
            <a:stretch/>
          </p:blipFill>
          <p:spPr>
            <a:xfrm>
              <a:off x="7677977" y="1960226"/>
              <a:ext cx="1701419" cy="397336"/>
            </a:xfrm>
            <a:prstGeom prst="rect">
              <a:avLst/>
            </a:prstGeom>
            <a:ln>
              <a:solidFill>
                <a:schemeClr val="bg2">
                  <a:lumMod val="75000"/>
                </a:schemeClr>
              </a:solidFill>
            </a:ln>
          </p:spPr>
        </p:pic>
      </p:grpSp>
      <p:grpSp>
        <p:nvGrpSpPr>
          <p:cNvPr id="2" name="그룹 1">
            <a:extLst>
              <a:ext uri="{FF2B5EF4-FFF2-40B4-BE49-F238E27FC236}">
                <a16:creationId xmlns:a16="http://schemas.microsoft.com/office/drawing/2014/main" id="{3743684D-39FE-48C3-A4D6-FCDF0DA9EE33}"/>
              </a:ext>
            </a:extLst>
          </p:cNvPr>
          <p:cNvGrpSpPr/>
          <p:nvPr/>
        </p:nvGrpSpPr>
        <p:grpSpPr>
          <a:xfrm>
            <a:off x="7660638" y="4535880"/>
            <a:ext cx="3935616" cy="1773440"/>
            <a:chOff x="7767305" y="4535880"/>
            <a:chExt cx="3935616" cy="1773440"/>
          </a:xfrm>
        </p:grpSpPr>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0E594E0D-4EDC-4944-83F7-7E8BD97981F3}"/>
                    </a:ext>
                  </a:extLst>
                </p:cNvPr>
                <p:cNvSpPr txBox="1"/>
                <p:nvPr/>
              </p:nvSpPr>
              <p:spPr>
                <a:xfrm>
                  <a:off x="7767305" y="4535880"/>
                  <a:ext cx="3935616" cy="1773440"/>
                </a:xfrm>
                <a:prstGeom prst="roundRect">
                  <a:avLst>
                    <a:gd name="adj" fmla="val 7064"/>
                  </a:avLst>
                </a:prstGeom>
                <a:solidFill>
                  <a:schemeClr val="accent3">
                    <a:lumMod val="20000"/>
                    <a:lumOff val="80000"/>
                    <a:alpha val="80000"/>
                  </a:schemeClr>
                </a:solidFill>
              </p:spPr>
              <p:txBody>
                <a:bodyPr wrap="square" rtlCol="0">
                  <a:spAutoFit/>
                </a:bodyPr>
                <a:lstStyle>
                  <a:defPPr>
                    <a:defRPr lang="ko-KR"/>
                  </a:defPPr>
                  <a:lvl1pPr>
                    <a:lnSpc>
                      <a:spcPct val="150000"/>
                    </a:lnSpc>
                    <a:defRPr sz="1600"/>
                  </a:lvl1pPr>
                </a:lstStyle>
                <a:p>
                  <a:r>
                    <a:rPr lang="en-US" altLang="ko-KR" sz="1400" dirty="0"/>
                    <a:t>▶ Minimum number of data sets </a:t>
                  </a:r>
                  <a:endParaRPr lang="ko-KR" altLang="en-US" sz="1400" dirty="0"/>
                </a:p>
                <a:p>
                  <a:endParaRPr lang="en-US" altLang="ko-KR" sz="1400" dirty="0"/>
                </a:p>
                <a:p>
                  <a:endParaRPr lang="en-US" altLang="ko-KR" sz="1400" dirty="0"/>
                </a:p>
                <a:p>
                  <a:pPr marL="285750" indent="-285750">
                    <a:buFont typeface="Arial" panose="020B0604020202020204" pitchFamily="34" charset="0"/>
                    <a:buChar char="•"/>
                  </a:pPr>
                  <a14:m>
                    <m:oMath xmlns:m="http://schemas.openxmlformats.org/officeDocument/2006/math">
                      <m:sSub>
                        <m:sSubPr>
                          <m:ctrlPr>
                            <a:rPr lang="en-US" altLang="ko-KR" sz="1400"/>
                          </m:ctrlPr>
                        </m:sSubPr>
                        <m:e>
                          <m:r>
                            <a:rPr lang="en-US" altLang="ko-KR" sz="1400"/>
                            <m:t>𝑛</m:t>
                          </m:r>
                        </m:e>
                        <m:sub>
                          <m:r>
                            <a:rPr lang="en-US" altLang="ko-KR" sz="1400"/>
                            <m:t>𝑑</m:t>
                          </m:r>
                        </m:sub>
                      </m:sSub>
                    </m:oMath>
                  </a14:m>
                  <a:r>
                    <a:rPr lang="en-US" altLang="ko-KR" sz="1400" dirty="0"/>
                    <a:t> : the minimum number of data sets</a:t>
                  </a:r>
                </a:p>
                <a:p>
                  <a:pPr marL="285750" indent="-285750">
                    <a:buFont typeface="Arial" panose="020B0604020202020204" pitchFamily="34" charset="0"/>
                    <a:buChar char="•"/>
                  </a:pPr>
                  <a14:m>
                    <m:oMath xmlns:m="http://schemas.openxmlformats.org/officeDocument/2006/math">
                      <m:sSub>
                        <m:sSubPr>
                          <m:ctrlPr>
                            <a:rPr lang="en-US" altLang="ko-KR" sz="1400"/>
                          </m:ctrlPr>
                        </m:sSubPr>
                        <m:e>
                          <m:r>
                            <a:rPr lang="en-US" altLang="ko-KR" sz="1400"/>
                            <m:t>𝑛</m:t>
                          </m:r>
                        </m:e>
                        <m:sub>
                          <m:r>
                            <a:rPr lang="en-US" altLang="ko-KR" sz="1400"/>
                            <m:t>0</m:t>
                          </m:r>
                        </m:sub>
                      </m:sSub>
                    </m:oMath>
                  </a14:m>
                  <a:r>
                    <a:rPr lang="en-US" altLang="ko-KR" sz="1400" dirty="0"/>
                    <a:t> :  the number of output layer</a:t>
                  </a:r>
                </a:p>
              </p:txBody>
            </p:sp>
          </mc:Choice>
          <mc:Fallback>
            <p:sp>
              <p:nvSpPr>
                <p:cNvPr id="21" name="TextBox 20">
                  <a:extLst>
                    <a:ext uri="{FF2B5EF4-FFF2-40B4-BE49-F238E27FC236}">
                      <a16:creationId xmlns:a16="http://schemas.microsoft.com/office/drawing/2014/main" id="{0E594E0D-4EDC-4944-83F7-7E8BD97981F3}"/>
                    </a:ext>
                  </a:extLst>
                </p:cNvPr>
                <p:cNvSpPr txBox="1">
                  <a:spLocks noRot="1" noChangeAspect="1" noMove="1" noResize="1" noEditPoints="1" noAdjustHandles="1" noChangeArrowheads="1" noChangeShapeType="1" noTextEdit="1"/>
                </p:cNvSpPr>
                <p:nvPr/>
              </p:nvSpPr>
              <p:spPr>
                <a:xfrm>
                  <a:off x="7767305" y="4535880"/>
                  <a:ext cx="3935616" cy="1773440"/>
                </a:xfrm>
                <a:prstGeom prst="roundRect">
                  <a:avLst>
                    <a:gd name="adj" fmla="val 7064"/>
                  </a:avLst>
                </a:prstGeom>
                <a:blipFill>
                  <a:blip r:embed="rId9"/>
                  <a:stretch>
                    <a:fillRect/>
                  </a:stretch>
                </a:blipFill>
              </p:spPr>
              <p:txBody>
                <a:bodyPr/>
                <a:lstStyle/>
                <a:p>
                  <a:r>
                    <a:rPr lang="ko-KR" altLang="en-US">
                      <a:noFill/>
                    </a:rPr>
                    <a:t> </a:t>
                  </a:r>
                </a:p>
              </p:txBody>
            </p:sp>
          </mc:Fallback>
        </mc:AlternateContent>
        <p:pic>
          <p:nvPicPr>
            <p:cNvPr id="19" name="그림 18">
              <a:extLst>
                <a:ext uri="{FF2B5EF4-FFF2-40B4-BE49-F238E27FC236}">
                  <a16:creationId xmlns:a16="http://schemas.microsoft.com/office/drawing/2014/main" id="{98525F6B-5CF1-4B1D-AD20-92EA129FBF5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237787" y="4955469"/>
              <a:ext cx="1639991" cy="641539"/>
            </a:xfrm>
            <a:prstGeom prst="rect">
              <a:avLst/>
            </a:prstGeom>
            <a:ln>
              <a:solidFill>
                <a:schemeClr val="bg2">
                  <a:lumMod val="75000"/>
                </a:schemeClr>
              </a:solidFill>
            </a:ln>
          </p:spPr>
        </p:pic>
      </p:grpSp>
      <p:sp>
        <p:nvSpPr>
          <p:cNvPr id="22" name="TextBox 21">
            <a:extLst>
              <a:ext uri="{FF2B5EF4-FFF2-40B4-BE49-F238E27FC236}">
                <a16:creationId xmlns:a16="http://schemas.microsoft.com/office/drawing/2014/main" id="{DB6336A3-67D4-4E90-8D68-97FE87348EC2}"/>
              </a:ext>
            </a:extLst>
          </p:cNvPr>
          <p:cNvSpPr txBox="1"/>
          <p:nvPr/>
        </p:nvSpPr>
        <p:spPr>
          <a:xfrm>
            <a:off x="8424231" y="1556955"/>
            <a:ext cx="2994715" cy="369332"/>
          </a:xfrm>
          <a:prstGeom prst="rect">
            <a:avLst/>
          </a:prstGeom>
          <a:noFill/>
        </p:spPr>
        <p:txBody>
          <a:bodyPr wrap="square">
            <a:spAutoFit/>
          </a:bodyPr>
          <a:lstStyle/>
          <a:p>
            <a:pPr marL="285750" indent="-285750">
              <a:buFont typeface="Wingdings" panose="05000000000000000000" pitchFamily="2" charset="2"/>
              <a:buChar char="v"/>
            </a:pPr>
            <a:r>
              <a:rPr lang="en-US" altLang="ko-KR" dirty="0"/>
              <a:t>Activation function</a:t>
            </a:r>
            <a:endParaRPr lang="ko-KR" altLang="en-US" dirty="0"/>
          </a:p>
        </p:txBody>
      </p:sp>
      <p:sp>
        <p:nvSpPr>
          <p:cNvPr id="23" name="TextBox 22">
            <a:extLst>
              <a:ext uri="{FF2B5EF4-FFF2-40B4-BE49-F238E27FC236}">
                <a16:creationId xmlns:a16="http://schemas.microsoft.com/office/drawing/2014/main" id="{64C05AE6-9E4D-4819-A32D-3F3984100F2C}"/>
              </a:ext>
            </a:extLst>
          </p:cNvPr>
          <p:cNvSpPr txBox="1"/>
          <p:nvPr/>
        </p:nvSpPr>
        <p:spPr>
          <a:xfrm>
            <a:off x="8424231" y="2592611"/>
            <a:ext cx="2994715" cy="369332"/>
          </a:xfrm>
          <a:prstGeom prst="rect">
            <a:avLst/>
          </a:prstGeom>
          <a:noFill/>
        </p:spPr>
        <p:txBody>
          <a:bodyPr wrap="square">
            <a:spAutoFit/>
          </a:bodyPr>
          <a:lstStyle/>
          <a:p>
            <a:pPr marL="285750" indent="-285750">
              <a:buFont typeface="Wingdings" panose="05000000000000000000" pitchFamily="2" charset="2"/>
              <a:buChar char="v"/>
            </a:pPr>
            <a:r>
              <a:rPr lang="en-US" altLang="ko-KR" dirty="0"/>
              <a:t>Output</a:t>
            </a:r>
            <a:endParaRPr lang="ko-KR" altLang="en-US" dirty="0"/>
          </a:p>
        </p:txBody>
      </p:sp>
    </p:spTree>
    <p:extLst>
      <p:ext uri="{BB962C8B-B14F-4D97-AF65-F5344CB8AC3E}">
        <p14:creationId xmlns:p14="http://schemas.microsoft.com/office/powerpoint/2010/main" val="1321557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03.</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Modeling approach</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그림 6">
            <a:extLst>
              <a:ext uri="{FF2B5EF4-FFF2-40B4-BE49-F238E27FC236}">
                <a16:creationId xmlns:a16="http://schemas.microsoft.com/office/drawing/2014/main" id="{95F70CF9-7300-4971-B5D3-B5FC3BFE06EC}"/>
              </a:ext>
            </a:extLst>
          </p:cNvPr>
          <p:cNvPicPr>
            <a:picLocks noChangeAspect="1"/>
          </p:cNvPicPr>
          <p:nvPr/>
        </p:nvPicPr>
        <p:blipFill>
          <a:blip r:embed="rId3"/>
          <a:stretch>
            <a:fillRect/>
          </a:stretch>
        </p:blipFill>
        <p:spPr>
          <a:xfrm>
            <a:off x="539551" y="1318367"/>
            <a:ext cx="4900331" cy="2975515"/>
          </a:xfrm>
          <a:prstGeom prst="rect">
            <a:avLst/>
          </a:prstGeom>
          <a:ln>
            <a:solidFill>
              <a:schemeClr val="bg2">
                <a:lumMod val="75000"/>
              </a:schemeClr>
            </a:solidFill>
          </a:ln>
        </p:spPr>
      </p:pic>
      <p:sp>
        <p:nvSpPr>
          <p:cNvPr id="9" name="TextBox 8">
            <a:extLst>
              <a:ext uri="{FF2B5EF4-FFF2-40B4-BE49-F238E27FC236}">
                <a16:creationId xmlns:a16="http://schemas.microsoft.com/office/drawing/2014/main" id="{87B548AE-3818-4D9F-8076-0593EC0EBB65}"/>
              </a:ext>
            </a:extLst>
          </p:cNvPr>
          <p:cNvSpPr txBox="1"/>
          <p:nvPr/>
        </p:nvSpPr>
        <p:spPr>
          <a:xfrm>
            <a:off x="5517172" y="1294249"/>
            <a:ext cx="6079082" cy="2258493"/>
          </a:xfrm>
          <a:prstGeom prst="roundRect">
            <a:avLst>
              <a:gd name="adj" fmla="val 7064"/>
            </a:avLst>
          </a:prstGeom>
          <a:solidFill>
            <a:srgbClr val="FBE5D6">
              <a:alpha val="80000"/>
            </a:srgbClr>
          </a:solidFill>
        </p:spPr>
        <p:txBody>
          <a:bodyPr wrap="square" rtlCol="0">
            <a:spAutoFit/>
          </a:bodyPr>
          <a:lstStyle>
            <a:defPPr>
              <a:defRPr lang="ko-KR"/>
            </a:defPPr>
            <a:lvl1pPr marL="285750" indent="-285750">
              <a:lnSpc>
                <a:spcPct val="150000"/>
              </a:lnSpc>
              <a:buFont typeface="Arial" panose="020B0604020202020204" pitchFamily="34" charset="0"/>
              <a:buChar char="•"/>
              <a:defRPr sz="1600">
                <a:effectLst/>
                <a:latin typeface="맑은 고딕" panose="020B0503020000020004" pitchFamily="50" charset="-127"/>
                <a:cs typeface="Times New Roman" panose="02020603050405020304" pitchFamily="18" charset="0"/>
              </a:defRPr>
            </a:lvl1pPr>
          </a:lstStyle>
          <a:p>
            <a:pPr marL="0" indent="0">
              <a:buNone/>
            </a:pPr>
            <a:r>
              <a:rPr lang="en-US" altLang="ko-KR" dirty="0"/>
              <a:t>▶ Minimizing the error value</a:t>
            </a:r>
          </a:p>
          <a:p>
            <a:r>
              <a:rPr lang="en-US" altLang="ko-KR" dirty="0"/>
              <a:t>Target (actual data values) ↔ predicted data values </a:t>
            </a:r>
          </a:p>
          <a:p>
            <a:r>
              <a:rPr lang="en-US" altLang="ko-KR" dirty="0"/>
              <a:t>Sum of squares error (SSE) :</a:t>
            </a:r>
          </a:p>
          <a:p>
            <a:pPr marL="447675" indent="-161925"/>
            <a:r>
              <a:rPr lang="en-US" altLang="ko-KR" sz="1400" dirty="0"/>
              <a:t>Z = set of predicted values</a:t>
            </a:r>
          </a:p>
          <a:p>
            <a:r>
              <a:rPr lang="en-US" altLang="ko-KR" dirty="0"/>
              <a:t>Mean squared error (MSE) :</a:t>
            </a:r>
            <a:endParaRPr lang="en-US" altLang="ko-KR" sz="1400" dirty="0"/>
          </a:p>
          <a:p>
            <a:pPr marL="447675" indent="-161925">
              <a:tabLst>
                <a:tab pos="1076325" algn="l"/>
              </a:tabLst>
            </a:pPr>
            <a:r>
              <a:rPr lang="en-US" altLang="ko-KR" sz="1400" dirty="0"/>
              <a:t>n = number of data points in the set</a:t>
            </a:r>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0E594E0D-4EDC-4944-83F7-7E8BD97981F3}"/>
                  </a:ext>
                </a:extLst>
              </p:cNvPr>
              <p:cNvSpPr txBox="1"/>
              <p:nvPr/>
            </p:nvSpPr>
            <p:spPr>
              <a:xfrm>
                <a:off x="5517172" y="3692134"/>
                <a:ext cx="6079082" cy="2128222"/>
              </a:xfrm>
              <a:prstGeom prst="roundRect">
                <a:avLst>
                  <a:gd name="adj" fmla="val 7064"/>
                </a:avLst>
              </a:prstGeom>
              <a:solidFill>
                <a:schemeClr val="accent3">
                  <a:lumMod val="20000"/>
                  <a:lumOff val="80000"/>
                  <a:alpha val="80000"/>
                </a:schemeClr>
              </a:solidFill>
            </p:spPr>
            <p:txBody>
              <a:bodyPr wrap="square" rtlCol="0">
                <a:spAutoFit/>
              </a:bodyPr>
              <a:lstStyle>
                <a:defPPr>
                  <a:defRPr lang="ko-KR"/>
                </a:defPPr>
                <a:lvl1pPr>
                  <a:lnSpc>
                    <a:spcPct val="150000"/>
                  </a:lnSpc>
                  <a:defRPr sz="1600"/>
                </a:lvl1pPr>
              </a:lstStyle>
              <a:p>
                <a:r>
                  <a:rPr lang="en-US" altLang="ko-KR" sz="1400" dirty="0"/>
                  <a:t>▶ Coefficient</a:t>
                </a:r>
                <a:endParaRPr lang="ko-KR" altLang="en-US" sz="1400" dirty="0"/>
              </a:p>
              <a:p>
                <a:endParaRPr lang="en-US" altLang="ko-KR" sz="1400" dirty="0"/>
              </a:p>
              <a:p>
                <a:endParaRPr lang="en-US" altLang="ko-KR" sz="1400" dirty="0"/>
              </a:p>
              <a:p>
                <a:pPr marL="285750" indent="-285750">
                  <a:buFont typeface="Arial" panose="020B0604020202020204" pitchFamily="34" charset="0"/>
                  <a:buChar char="•"/>
                </a:pPr>
                <a14:m>
                  <m:oMath xmlns:m="http://schemas.openxmlformats.org/officeDocument/2006/math">
                    <m:acc>
                      <m:accPr>
                        <m:chr m:val="̅"/>
                        <m:ctrlPr>
                          <a:rPr lang="en-US" altLang="ko-KR" sz="1400" b="0" i="1" smtClean="0">
                            <a:latin typeface="Cambria Math" panose="02040503050406030204" pitchFamily="18" charset="0"/>
                          </a:rPr>
                        </m:ctrlPr>
                      </m:accPr>
                      <m:e>
                        <m:r>
                          <a:rPr lang="en-US" altLang="ko-KR" sz="1400" b="0" i="1" smtClean="0">
                            <a:latin typeface="Cambria Math" panose="02040503050406030204" pitchFamily="18" charset="0"/>
                          </a:rPr>
                          <m:t>𝑌</m:t>
                        </m:r>
                      </m:e>
                    </m:acc>
                  </m:oMath>
                </a14:m>
                <a:r>
                  <a:rPr lang="en-US" altLang="ko-KR" sz="1400" i="1" dirty="0">
                    <a:latin typeface="Cambria Math" panose="02040503050406030204" pitchFamily="18" charset="0"/>
                  </a:rPr>
                  <a:t> </a:t>
                </a:r>
                <a:r>
                  <a:rPr lang="en-US" altLang="ko-KR" sz="1400" dirty="0"/>
                  <a:t>: mean of data</a:t>
                </a:r>
              </a:p>
              <a:p>
                <a:pPr marL="285750" indent="-285750">
                  <a:buFont typeface="Arial" panose="020B0604020202020204" pitchFamily="34" charset="0"/>
                  <a:buChar char="•"/>
                </a:pPr>
                <a14:m>
                  <m:oMath xmlns:m="http://schemas.openxmlformats.org/officeDocument/2006/math">
                    <m:nary>
                      <m:naryPr>
                        <m:chr m:val="∑"/>
                        <m:subHide m:val="on"/>
                        <m:supHide m:val="on"/>
                        <m:ctrlPr>
                          <a:rPr lang="en-US" altLang="ko-KR" sz="1400" i="1" smtClean="0">
                            <a:latin typeface="Cambria Math" panose="02040503050406030204" pitchFamily="18" charset="0"/>
                          </a:rPr>
                        </m:ctrlPr>
                      </m:naryPr>
                      <m:sub/>
                      <m:sup/>
                      <m:e>
                        <m:sSup>
                          <m:sSupPr>
                            <m:ctrlPr>
                              <a:rPr lang="en-US" altLang="ko-KR" sz="1400" b="0" i="1" smtClean="0">
                                <a:latin typeface="Cambria Math" panose="02040503050406030204" pitchFamily="18" charset="0"/>
                              </a:rPr>
                            </m:ctrlPr>
                          </m:sSupPr>
                          <m:e>
                            <m:r>
                              <a:rPr lang="en-US" altLang="ko-KR" sz="1400" i="1">
                                <a:latin typeface="Cambria Math" panose="02040503050406030204" pitchFamily="18" charset="0"/>
                              </a:rPr>
                              <m:t>(</m:t>
                            </m:r>
                            <m:r>
                              <a:rPr lang="en-US" altLang="ko-KR" sz="1400" i="1">
                                <a:latin typeface="Cambria Math" panose="02040503050406030204" pitchFamily="18" charset="0"/>
                              </a:rPr>
                              <m:t>𝑌</m:t>
                            </m:r>
                            <m:r>
                              <a:rPr lang="en-US" altLang="ko-KR" sz="1400" i="1">
                                <a:latin typeface="Cambria Math" panose="02040503050406030204" pitchFamily="18" charset="0"/>
                              </a:rPr>
                              <m:t>−</m:t>
                            </m:r>
                            <m:acc>
                              <m:accPr>
                                <m:chr m:val="̅"/>
                                <m:ctrlPr>
                                  <a:rPr lang="en-US" altLang="ko-KR" sz="1400" i="1">
                                    <a:latin typeface="Cambria Math" panose="02040503050406030204" pitchFamily="18" charset="0"/>
                                  </a:rPr>
                                </m:ctrlPr>
                              </m:accPr>
                              <m:e>
                                <m:r>
                                  <a:rPr lang="en-US" altLang="ko-KR" sz="1400" i="1">
                                    <a:latin typeface="Cambria Math" panose="02040503050406030204" pitchFamily="18" charset="0"/>
                                  </a:rPr>
                                  <m:t>𝑌</m:t>
                                </m:r>
                              </m:e>
                            </m:acc>
                            <m:r>
                              <a:rPr lang="en-US" altLang="ko-KR" sz="1400" i="1">
                                <a:latin typeface="Cambria Math" panose="02040503050406030204" pitchFamily="18" charset="0"/>
                              </a:rPr>
                              <m:t>)</m:t>
                            </m:r>
                          </m:e>
                          <m:sup>
                            <m:r>
                              <a:rPr lang="en-US" altLang="ko-KR" sz="1400" b="0" i="1" smtClean="0">
                                <a:latin typeface="Cambria Math" panose="02040503050406030204" pitchFamily="18" charset="0"/>
                              </a:rPr>
                              <m:t>2</m:t>
                            </m:r>
                          </m:sup>
                        </m:sSup>
                      </m:e>
                    </m:nary>
                  </m:oMath>
                </a14:m>
                <a:r>
                  <a:rPr lang="en-US" altLang="ko-KR" sz="1400" dirty="0"/>
                  <a:t> : total sum of squares</a:t>
                </a:r>
              </a:p>
              <a:p>
                <a:pPr marL="285750" indent="-285750">
                  <a:buFont typeface="Arial" panose="020B0604020202020204" pitchFamily="34" charset="0"/>
                  <a:buChar char="•"/>
                </a:pPr>
                <a14:m>
                  <m:oMath xmlns:m="http://schemas.openxmlformats.org/officeDocument/2006/math">
                    <m:sSup>
                      <m:sSupPr>
                        <m:ctrlPr>
                          <a:rPr lang="en-US" altLang="ko-KR" sz="1400" b="0" i="1" smtClean="0">
                            <a:latin typeface="Cambria Math" panose="02040503050406030204" pitchFamily="18" charset="0"/>
                          </a:rPr>
                        </m:ctrlPr>
                      </m:sSupPr>
                      <m:e>
                        <m:r>
                          <a:rPr lang="en-US" altLang="ko-KR" sz="1400" b="0" i="1" smtClean="0">
                            <a:latin typeface="Cambria Math" panose="02040503050406030204" pitchFamily="18" charset="0"/>
                          </a:rPr>
                          <m:t>𝑅</m:t>
                        </m:r>
                      </m:e>
                      <m:sup>
                        <m:r>
                          <a:rPr lang="en-US" altLang="ko-KR" sz="1400" b="0" i="1" smtClean="0">
                            <a:latin typeface="Cambria Math" panose="02040503050406030204" pitchFamily="18" charset="0"/>
                          </a:rPr>
                          <m:t>2</m:t>
                        </m:r>
                      </m:sup>
                    </m:sSup>
                  </m:oMath>
                </a14:m>
                <a:r>
                  <a:rPr lang="en-US" altLang="ko-KR" sz="1400" dirty="0"/>
                  <a:t> is between 0 and 1</a:t>
                </a:r>
              </a:p>
            </p:txBody>
          </p:sp>
        </mc:Choice>
        <mc:Fallback>
          <p:sp>
            <p:nvSpPr>
              <p:cNvPr id="21" name="TextBox 20">
                <a:extLst>
                  <a:ext uri="{FF2B5EF4-FFF2-40B4-BE49-F238E27FC236}">
                    <a16:creationId xmlns:a16="http://schemas.microsoft.com/office/drawing/2014/main" id="{0E594E0D-4EDC-4944-83F7-7E8BD97981F3}"/>
                  </a:ext>
                </a:extLst>
              </p:cNvPr>
              <p:cNvSpPr txBox="1">
                <a:spLocks noRot="1" noChangeAspect="1" noMove="1" noResize="1" noEditPoints="1" noAdjustHandles="1" noChangeArrowheads="1" noChangeShapeType="1" noTextEdit="1"/>
              </p:cNvSpPr>
              <p:nvPr/>
            </p:nvSpPr>
            <p:spPr>
              <a:xfrm>
                <a:off x="5517172" y="3692134"/>
                <a:ext cx="6079082" cy="2128222"/>
              </a:xfrm>
              <a:prstGeom prst="roundRect">
                <a:avLst>
                  <a:gd name="adj" fmla="val 7064"/>
                </a:avLst>
              </a:prstGeom>
              <a:blipFill>
                <a:blip r:embed="rId4"/>
                <a:stretch>
                  <a:fillRect b="-3152"/>
                </a:stretch>
              </a:blipFill>
            </p:spPr>
            <p:txBody>
              <a:bodyPr/>
              <a:lstStyle/>
              <a:p>
                <a:r>
                  <a:rPr lang="ko-KR" altLang="en-US">
                    <a:noFill/>
                  </a:rPr>
                  <a:t> </a:t>
                </a:r>
              </a:p>
            </p:txBody>
          </p:sp>
        </mc:Fallback>
      </mc:AlternateContent>
      <p:pic>
        <p:nvPicPr>
          <p:cNvPr id="18" name="그림 17" descr="손목시계, 시계이(가) 표시된 사진&#10;&#10;자동 생성된 설명">
            <a:extLst>
              <a:ext uri="{FF2B5EF4-FFF2-40B4-BE49-F238E27FC236}">
                <a16:creationId xmlns:a16="http://schemas.microsoft.com/office/drawing/2014/main" id="{45AF77EC-615F-45FD-BD18-59751D4719DC}"/>
              </a:ext>
            </a:extLst>
          </p:cNvPr>
          <p:cNvPicPr>
            <a:picLocks noChangeAspect="1"/>
          </p:cNvPicPr>
          <p:nvPr/>
        </p:nvPicPr>
        <p:blipFill rotWithShape="1">
          <a:blip r:embed="rId5"/>
          <a:srcRect l="3851" t="4908" r="3851" b="8728"/>
          <a:stretch/>
        </p:blipFill>
        <p:spPr>
          <a:xfrm>
            <a:off x="8788701" y="2266093"/>
            <a:ext cx="2091115" cy="518289"/>
          </a:xfrm>
          <a:prstGeom prst="rect">
            <a:avLst/>
          </a:prstGeom>
          <a:ln>
            <a:solidFill>
              <a:schemeClr val="bg2">
                <a:lumMod val="75000"/>
              </a:schemeClr>
            </a:solidFill>
          </a:ln>
        </p:spPr>
      </p:pic>
      <p:pic>
        <p:nvPicPr>
          <p:cNvPr id="6" name="그림 5">
            <a:extLst>
              <a:ext uri="{FF2B5EF4-FFF2-40B4-BE49-F238E27FC236}">
                <a16:creationId xmlns:a16="http://schemas.microsoft.com/office/drawing/2014/main" id="{1E37AECA-1C27-42CA-8E54-AF393C332801}"/>
              </a:ext>
            </a:extLst>
          </p:cNvPr>
          <p:cNvPicPr>
            <a:picLocks noChangeAspect="1"/>
          </p:cNvPicPr>
          <p:nvPr/>
        </p:nvPicPr>
        <p:blipFill>
          <a:blip r:embed="rId6"/>
          <a:stretch>
            <a:fillRect/>
          </a:stretch>
        </p:blipFill>
        <p:spPr>
          <a:xfrm>
            <a:off x="9216965" y="2885600"/>
            <a:ext cx="1234588" cy="564882"/>
          </a:xfrm>
          <a:prstGeom prst="rect">
            <a:avLst/>
          </a:prstGeom>
          <a:ln>
            <a:solidFill>
              <a:schemeClr val="bg2">
                <a:lumMod val="75000"/>
              </a:schemeClr>
            </a:solidFill>
          </a:ln>
        </p:spPr>
      </p:pic>
      <p:pic>
        <p:nvPicPr>
          <p:cNvPr id="16" name="그림 15">
            <a:extLst>
              <a:ext uri="{FF2B5EF4-FFF2-40B4-BE49-F238E27FC236}">
                <a16:creationId xmlns:a16="http://schemas.microsoft.com/office/drawing/2014/main" id="{435FD007-30C6-443F-94AE-DA8CCA0FCB8E}"/>
              </a:ext>
            </a:extLst>
          </p:cNvPr>
          <p:cNvPicPr>
            <a:picLocks noChangeAspect="1"/>
          </p:cNvPicPr>
          <p:nvPr/>
        </p:nvPicPr>
        <p:blipFill>
          <a:blip r:embed="rId7"/>
          <a:stretch>
            <a:fillRect/>
          </a:stretch>
        </p:blipFill>
        <p:spPr>
          <a:xfrm>
            <a:off x="7021314" y="3936183"/>
            <a:ext cx="3430239" cy="715397"/>
          </a:xfrm>
          <a:prstGeom prst="rect">
            <a:avLst/>
          </a:prstGeom>
          <a:ln>
            <a:solidFill>
              <a:schemeClr val="bg2">
                <a:lumMod val="75000"/>
              </a:schemeClr>
            </a:solidFill>
          </a:ln>
        </p:spPr>
      </p:pic>
    </p:spTree>
    <p:extLst>
      <p:ext uri="{BB962C8B-B14F-4D97-AF65-F5344CB8AC3E}">
        <p14:creationId xmlns:p14="http://schemas.microsoft.com/office/powerpoint/2010/main" val="1786986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03.</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Modeling approach</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7B548AE-3818-4D9F-8076-0593EC0EBB65}"/>
              </a:ext>
            </a:extLst>
          </p:cNvPr>
          <p:cNvSpPr txBox="1"/>
          <p:nvPr/>
        </p:nvSpPr>
        <p:spPr>
          <a:xfrm>
            <a:off x="529683" y="1310333"/>
            <a:ext cx="6079082" cy="2258493"/>
          </a:xfrm>
          <a:prstGeom prst="roundRect">
            <a:avLst>
              <a:gd name="adj" fmla="val 7064"/>
            </a:avLst>
          </a:prstGeom>
          <a:solidFill>
            <a:srgbClr val="FBE5D6">
              <a:alpha val="80000"/>
            </a:srgbClr>
          </a:solidFill>
        </p:spPr>
        <p:txBody>
          <a:bodyPr wrap="square" rtlCol="0">
            <a:spAutoFit/>
          </a:bodyPr>
          <a:lstStyle>
            <a:defPPr>
              <a:defRPr lang="ko-KR"/>
            </a:defPPr>
            <a:lvl1pPr marL="285750" indent="-285750">
              <a:lnSpc>
                <a:spcPct val="150000"/>
              </a:lnSpc>
              <a:buFont typeface="Arial" panose="020B0604020202020204" pitchFamily="34" charset="0"/>
              <a:buChar char="•"/>
              <a:defRPr sz="1600">
                <a:effectLst/>
                <a:latin typeface="맑은 고딕" panose="020B0503020000020004" pitchFamily="50" charset="-127"/>
                <a:cs typeface="Times New Roman" panose="02020603050405020304" pitchFamily="18" charset="0"/>
              </a:defRPr>
            </a:lvl1pPr>
          </a:lstStyle>
          <a:p>
            <a:pPr marL="0" indent="0">
              <a:buNone/>
            </a:pPr>
            <a:r>
              <a:rPr lang="en-US" altLang="ko-KR" dirty="0"/>
              <a:t>▶ Minimizing the error value</a:t>
            </a:r>
          </a:p>
          <a:p>
            <a:r>
              <a:rPr lang="en-US" altLang="ko-KR" dirty="0"/>
              <a:t>Target (actual data values) ↔ predicted data values </a:t>
            </a:r>
          </a:p>
          <a:p>
            <a:r>
              <a:rPr lang="en-US" altLang="ko-KR" dirty="0"/>
              <a:t>Sum of squares error (SSE) :</a:t>
            </a:r>
          </a:p>
          <a:p>
            <a:pPr marL="447675" indent="-161925"/>
            <a:r>
              <a:rPr lang="en-US" altLang="ko-KR" sz="1400" dirty="0"/>
              <a:t>Z = set of predicted values</a:t>
            </a:r>
          </a:p>
          <a:p>
            <a:r>
              <a:rPr lang="en-US" altLang="ko-KR" dirty="0"/>
              <a:t>Mean squared error (MSE) :</a:t>
            </a:r>
            <a:endParaRPr lang="en-US" altLang="ko-KR" sz="1400" dirty="0"/>
          </a:p>
          <a:p>
            <a:pPr marL="447675" indent="-161925">
              <a:tabLst>
                <a:tab pos="1076325" algn="l"/>
              </a:tabLst>
            </a:pPr>
            <a:r>
              <a:rPr lang="en-US" altLang="ko-KR" sz="1400" dirty="0"/>
              <a:t>n = number of data points in the set</a:t>
            </a:r>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0E594E0D-4EDC-4944-83F7-7E8BD97981F3}"/>
                  </a:ext>
                </a:extLst>
              </p:cNvPr>
              <p:cNvSpPr txBox="1"/>
              <p:nvPr/>
            </p:nvSpPr>
            <p:spPr>
              <a:xfrm>
                <a:off x="539551" y="3749295"/>
                <a:ext cx="6079082" cy="2128222"/>
              </a:xfrm>
              <a:prstGeom prst="roundRect">
                <a:avLst>
                  <a:gd name="adj" fmla="val 7064"/>
                </a:avLst>
              </a:prstGeom>
              <a:solidFill>
                <a:schemeClr val="accent3">
                  <a:lumMod val="20000"/>
                  <a:lumOff val="80000"/>
                  <a:alpha val="80000"/>
                </a:schemeClr>
              </a:solidFill>
            </p:spPr>
            <p:txBody>
              <a:bodyPr wrap="square" rtlCol="0">
                <a:spAutoFit/>
              </a:bodyPr>
              <a:lstStyle>
                <a:defPPr>
                  <a:defRPr lang="ko-KR"/>
                </a:defPPr>
                <a:lvl1pPr>
                  <a:lnSpc>
                    <a:spcPct val="150000"/>
                  </a:lnSpc>
                  <a:defRPr sz="1600"/>
                </a:lvl1pPr>
              </a:lstStyle>
              <a:p>
                <a:r>
                  <a:rPr lang="en-US" altLang="ko-KR" sz="1400" dirty="0"/>
                  <a:t>▶ Coefficient</a:t>
                </a:r>
                <a:endParaRPr lang="ko-KR" altLang="en-US" sz="1400" dirty="0"/>
              </a:p>
              <a:p>
                <a:endParaRPr lang="en-US" altLang="ko-KR" sz="1400" dirty="0"/>
              </a:p>
              <a:p>
                <a:endParaRPr lang="en-US" altLang="ko-KR" sz="1400" dirty="0"/>
              </a:p>
              <a:p>
                <a:pPr marL="285750" indent="-285750">
                  <a:buFont typeface="Arial" panose="020B0604020202020204" pitchFamily="34" charset="0"/>
                  <a:buChar char="•"/>
                </a:pPr>
                <a14:m>
                  <m:oMath xmlns:m="http://schemas.openxmlformats.org/officeDocument/2006/math">
                    <m:acc>
                      <m:accPr>
                        <m:chr m:val="̅"/>
                        <m:ctrlPr>
                          <a:rPr lang="en-US" altLang="ko-KR" sz="1400" b="0" i="1" smtClean="0">
                            <a:latin typeface="Cambria Math" panose="02040503050406030204" pitchFamily="18" charset="0"/>
                          </a:rPr>
                        </m:ctrlPr>
                      </m:accPr>
                      <m:e>
                        <m:r>
                          <a:rPr lang="en-US" altLang="ko-KR" sz="1400" b="0" i="1" smtClean="0">
                            <a:latin typeface="Cambria Math" panose="02040503050406030204" pitchFamily="18" charset="0"/>
                          </a:rPr>
                          <m:t>𝑌</m:t>
                        </m:r>
                      </m:e>
                    </m:acc>
                  </m:oMath>
                </a14:m>
                <a:r>
                  <a:rPr lang="en-US" altLang="ko-KR" sz="1400" i="1" dirty="0">
                    <a:latin typeface="Cambria Math" panose="02040503050406030204" pitchFamily="18" charset="0"/>
                  </a:rPr>
                  <a:t> </a:t>
                </a:r>
                <a:r>
                  <a:rPr lang="en-US" altLang="ko-KR" sz="1400" dirty="0"/>
                  <a:t>: mean of data</a:t>
                </a:r>
              </a:p>
              <a:p>
                <a:pPr marL="285750" indent="-285750">
                  <a:buFont typeface="Arial" panose="020B0604020202020204" pitchFamily="34" charset="0"/>
                  <a:buChar char="•"/>
                </a:pPr>
                <a14:m>
                  <m:oMath xmlns:m="http://schemas.openxmlformats.org/officeDocument/2006/math">
                    <m:nary>
                      <m:naryPr>
                        <m:chr m:val="∑"/>
                        <m:subHide m:val="on"/>
                        <m:supHide m:val="on"/>
                        <m:ctrlPr>
                          <a:rPr lang="en-US" altLang="ko-KR" sz="1400" i="1" smtClean="0">
                            <a:latin typeface="Cambria Math" panose="02040503050406030204" pitchFamily="18" charset="0"/>
                          </a:rPr>
                        </m:ctrlPr>
                      </m:naryPr>
                      <m:sub/>
                      <m:sup/>
                      <m:e>
                        <m:sSup>
                          <m:sSupPr>
                            <m:ctrlPr>
                              <a:rPr lang="en-US" altLang="ko-KR" sz="1400" b="0" i="1" smtClean="0">
                                <a:latin typeface="Cambria Math" panose="02040503050406030204" pitchFamily="18" charset="0"/>
                              </a:rPr>
                            </m:ctrlPr>
                          </m:sSupPr>
                          <m:e>
                            <m:r>
                              <a:rPr lang="en-US" altLang="ko-KR" sz="1400" i="1">
                                <a:latin typeface="Cambria Math" panose="02040503050406030204" pitchFamily="18" charset="0"/>
                              </a:rPr>
                              <m:t>(</m:t>
                            </m:r>
                            <m:r>
                              <a:rPr lang="en-US" altLang="ko-KR" sz="1400" i="1">
                                <a:latin typeface="Cambria Math" panose="02040503050406030204" pitchFamily="18" charset="0"/>
                              </a:rPr>
                              <m:t>𝑌</m:t>
                            </m:r>
                            <m:r>
                              <a:rPr lang="en-US" altLang="ko-KR" sz="1400" i="1">
                                <a:latin typeface="Cambria Math" panose="02040503050406030204" pitchFamily="18" charset="0"/>
                              </a:rPr>
                              <m:t>−</m:t>
                            </m:r>
                            <m:acc>
                              <m:accPr>
                                <m:chr m:val="̅"/>
                                <m:ctrlPr>
                                  <a:rPr lang="en-US" altLang="ko-KR" sz="1400" i="1">
                                    <a:latin typeface="Cambria Math" panose="02040503050406030204" pitchFamily="18" charset="0"/>
                                  </a:rPr>
                                </m:ctrlPr>
                              </m:accPr>
                              <m:e>
                                <m:r>
                                  <a:rPr lang="en-US" altLang="ko-KR" sz="1400" i="1">
                                    <a:latin typeface="Cambria Math" panose="02040503050406030204" pitchFamily="18" charset="0"/>
                                  </a:rPr>
                                  <m:t>𝑌</m:t>
                                </m:r>
                              </m:e>
                            </m:acc>
                            <m:r>
                              <a:rPr lang="en-US" altLang="ko-KR" sz="1400" i="1">
                                <a:latin typeface="Cambria Math" panose="02040503050406030204" pitchFamily="18" charset="0"/>
                              </a:rPr>
                              <m:t>)</m:t>
                            </m:r>
                          </m:e>
                          <m:sup>
                            <m:r>
                              <a:rPr lang="en-US" altLang="ko-KR" sz="1400" b="0" i="1" smtClean="0">
                                <a:latin typeface="Cambria Math" panose="02040503050406030204" pitchFamily="18" charset="0"/>
                              </a:rPr>
                              <m:t>2</m:t>
                            </m:r>
                          </m:sup>
                        </m:sSup>
                      </m:e>
                    </m:nary>
                  </m:oMath>
                </a14:m>
                <a:r>
                  <a:rPr lang="en-US" altLang="ko-KR" sz="1400" dirty="0"/>
                  <a:t> : total sum of squares</a:t>
                </a:r>
              </a:p>
              <a:p>
                <a:pPr marL="285750" indent="-285750">
                  <a:buFont typeface="Arial" panose="020B0604020202020204" pitchFamily="34" charset="0"/>
                  <a:buChar char="•"/>
                </a:pPr>
                <a14:m>
                  <m:oMath xmlns:m="http://schemas.openxmlformats.org/officeDocument/2006/math">
                    <m:sSup>
                      <m:sSupPr>
                        <m:ctrlPr>
                          <a:rPr lang="en-US" altLang="ko-KR" sz="1400" b="0" i="1" smtClean="0">
                            <a:latin typeface="Cambria Math" panose="02040503050406030204" pitchFamily="18" charset="0"/>
                          </a:rPr>
                        </m:ctrlPr>
                      </m:sSupPr>
                      <m:e>
                        <m:r>
                          <a:rPr lang="en-US" altLang="ko-KR" sz="1400" b="0" i="1" smtClean="0">
                            <a:latin typeface="Cambria Math" panose="02040503050406030204" pitchFamily="18" charset="0"/>
                          </a:rPr>
                          <m:t>𝑅</m:t>
                        </m:r>
                      </m:e>
                      <m:sup>
                        <m:r>
                          <a:rPr lang="en-US" altLang="ko-KR" sz="1400" b="0" i="1" smtClean="0">
                            <a:latin typeface="Cambria Math" panose="02040503050406030204" pitchFamily="18" charset="0"/>
                          </a:rPr>
                          <m:t>2</m:t>
                        </m:r>
                      </m:sup>
                    </m:sSup>
                  </m:oMath>
                </a14:m>
                <a:r>
                  <a:rPr lang="en-US" altLang="ko-KR" sz="1400" dirty="0"/>
                  <a:t> is between 0 and 1</a:t>
                </a:r>
              </a:p>
            </p:txBody>
          </p:sp>
        </mc:Choice>
        <mc:Fallback>
          <p:sp>
            <p:nvSpPr>
              <p:cNvPr id="21" name="TextBox 20">
                <a:extLst>
                  <a:ext uri="{FF2B5EF4-FFF2-40B4-BE49-F238E27FC236}">
                    <a16:creationId xmlns:a16="http://schemas.microsoft.com/office/drawing/2014/main" id="{0E594E0D-4EDC-4944-83F7-7E8BD97981F3}"/>
                  </a:ext>
                </a:extLst>
              </p:cNvPr>
              <p:cNvSpPr txBox="1">
                <a:spLocks noRot="1" noChangeAspect="1" noMove="1" noResize="1" noEditPoints="1" noAdjustHandles="1" noChangeArrowheads="1" noChangeShapeType="1" noTextEdit="1"/>
              </p:cNvSpPr>
              <p:nvPr/>
            </p:nvSpPr>
            <p:spPr>
              <a:xfrm>
                <a:off x="539551" y="3749295"/>
                <a:ext cx="6079082" cy="2128222"/>
              </a:xfrm>
              <a:prstGeom prst="roundRect">
                <a:avLst>
                  <a:gd name="adj" fmla="val 7064"/>
                </a:avLst>
              </a:prstGeom>
              <a:blipFill>
                <a:blip r:embed="rId3"/>
                <a:stretch>
                  <a:fillRect b="-3152"/>
                </a:stretch>
              </a:blipFill>
            </p:spPr>
            <p:txBody>
              <a:bodyPr/>
              <a:lstStyle/>
              <a:p>
                <a:r>
                  <a:rPr lang="ko-KR" altLang="en-US">
                    <a:noFill/>
                  </a:rPr>
                  <a:t> </a:t>
                </a:r>
              </a:p>
            </p:txBody>
          </p:sp>
        </mc:Fallback>
      </mc:AlternateContent>
      <p:pic>
        <p:nvPicPr>
          <p:cNvPr id="18" name="그림 17" descr="손목시계, 시계이(가) 표시된 사진&#10;&#10;자동 생성된 설명">
            <a:extLst>
              <a:ext uri="{FF2B5EF4-FFF2-40B4-BE49-F238E27FC236}">
                <a16:creationId xmlns:a16="http://schemas.microsoft.com/office/drawing/2014/main" id="{45AF77EC-615F-45FD-BD18-59751D4719DC}"/>
              </a:ext>
            </a:extLst>
          </p:cNvPr>
          <p:cNvPicPr>
            <a:picLocks noChangeAspect="1"/>
          </p:cNvPicPr>
          <p:nvPr/>
        </p:nvPicPr>
        <p:blipFill rotWithShape="1">
          <a:blip r:embed="rId4"/>
          <a:srcRect l="3851" t="4908" r="3851" b="8728"/>
          <a:stretch/>
        </p:blipFill>
        <p:spPr>
          <a:xfrm>
            <a:off x="8788701" y="2266093"/>
            <a:ext cx="2091115" cy="518289"/>
          </a:xfrm>
          <a:prstGeom prst="rect">
            <a:avLst/>
          </a:prstGeom>
          <a:ln>
            <a:solidFill>
              <a:schemeClr val="bg2">
                <a:lumMod val="75000"/>
              </a:schemeClr>
            </a:solidFill>
          </a:ln>
        </p:spPr>
      </p:pic>
      <p:pic>
        <p:nvPicPr>
          <p:cNvPr id="6" name="그림 5">
            <a:extLst>
              <a:ext uri="{FF2B5EF4-FFF2-40B4-BE49-F238E27FC236}">
                <a16:creationId xmlns:a16="http://schemas.microsoft.com/office/drawing/2014/main" id="{1E37AECA-1C27-42CA-8E54-AF393C332801}"/>
              </a:ext>
            </a:extLst>
          </p:cNvPr>
          <p:cNvPicPr>
            <a:picLocks noChangeAspect="1"/>
          </p:cNvPicPr>
          <p:nvPr/>
        </p:nvPicPr>
        <p:blipFill>
          <a:blip r:embed="rId5"/>
          <a:stretch>
            <a:fillRect/>
          </a:stretch>
        </p:blipFill>
        <p:spPr>
          <a:xfrm>
            <a:off x="9216965" y="2885600"/>
            <a:ext cx="1234588" cy="564882"/>
          </a:xfrm>
          <a:prstGeom prst="rect">
            <a:avLst/>
          </a:prstGeom>
          <a:ln>
            <a:solidFill>
              <a:schemeClr val="bg2">
                <a:lumMod val="75000"/>
              </a:schemeClr>
            </a:solidFill>
          </a:ln>
        </p:spPr>
      </p:pic>
    </p:spTree>
    <p:extLst>
      <p:ext uri="{BB962C8B-B14F-4D97-AF65-F5344CB8AC3E}">
        <p14:creationId xmlns:p14="http://schemas.microsoft.com/office/powerpoint/2010/main" val="1370399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659A626-4C99-478F-AC63-1EEE60A2E841}"/>
              </a:ext>
            </a:extLst>
          </p:cNvPr>
          <p:cNvSpPr txBox="1"/>
          <p:nvPr/>
        </p:nvSpPr>
        <p:spPr>
          <a:xfrm>
            <a:off x="1165699" y="1917091"/>
            <a:ext cx="5266319" cy="461665"/>
          </a:xfrm>
          <a:prstGeom prst="rect">
            <a:avLst/>
          </a:prstGeom>
          <a:noFill/>
          <a:ln>
            <a:noFill/>
          </a:ln>
          <a:scene3d>
            <a:camera prst="obliqueTopLeft"/>
            <a:lightRig rig="threePt" dir="t"/>
          </a:scene3d>
        </p:spPr>
        <p:txBody>
          <a:bodyPr wrap="square" rtlCol="0">
            <a:spAutoFit/>
          </a:bodyPr>
          <a:lstStyle/>
          <a:p>
            <a:r>
              <a:rPr lang="en-US" altLang="ko-KR" sz="2400" b="1" dirty="0">
                <a:latin typeface="+mj-ea"/>
                <a:ea typeface="+mj-ea"/>
                <a:cs typeface="조선일보명조" pitchFamily="18" charset="-127"/>
              </a:rPr>
              <a:t>1</a:t>
            </a:r>
            <a:r>
              <a:rPr lang="en-US" altLang="ko-KR" sz="2000" dirty="0">
                <a:latin typeface="+mj-ea"/>
                <a:ea typeface="+mj-ea"/>
                <a:cs typeface="조선일보명조" pitchFamily="18" charset="-127"/>
              </a:rPr>
              <a:t>. Introduction</a:t>
            </a:r>
            <a:endParaRPr lang="ko-KR" altLang="en-US" sz="2000" dirty="0">
              <a:latin typeface="+mj-ea"/>
              <a:ea typeface="+mj-ea"/>
              <a:cs typeface="조선일보명조" pitchFamily="18" charset="-127"/>
            </a:endParaRPr>
          </a:p>
        </p:txBody>
      </p:sp>
      <p:sp>
        <p:nvSpPr>
          <p:cNvPr id="6" name="TextBox 5">
            <a:extLst>
              <a:ext uri="{FF2B5EF4-FFF2-40B4-BE49-F238E27FC236}">
                <a16:creationId xmlns:a16="http://schemas.microsoft.com/office/drawing/2014/main" id="{0AE89D81-00BC-4381-AF28-10B6CBF17C64}"/>
              </a:ext>
            </a:extLst>
          </p:cNvPr>
          <p:cNvSpPr txBox="1"/>
          <p:nvPr/>
        </p:nvSpPr>
        <p:spPr>
          <a:xfrm>
            <a:off x="539552" y="456723"/>
            <a:ext cx="2510013" cy="746343"/>
          </a:xfrm>
          <a:prstGeom prst="roundRect">
            <a:avLst>
              <a:gd name="adj" fmla="val 23397"/>
            </a:avLst>
          </a:prstGeom>
          <a:noFill/>
          <a:ln>
            <a:noFill/>
          </a:ln>
        </p:spPr>
        <p:style>
          <a:lnRef idx="2">
            <a:schemeClr val="dk1"/>
          </a:lnRef>
          <a:fillRef idx="1">
            <a:schemeClr val="lt1"/>
          </a:fillRef>
          <a:effectRef idx="0">
            <a:schemeClr val="dk1"/>
          </a:effectRef>
          <a:fontRef idx="minor">
            <a:schemeClr val="dk1"/>
          </a:fontRef>
        </p:style>
        <p:txBody>
          <a:bodyPr wrap="square" rtlCol="0" anchor="ctr">
            <a:spAutoFit/>
          </a:bodyPr>
          <a:lstStyle/>
          <a:p>
            <a:r>
              <a:rPr lang="en-US" altLang="ko-KR" sz="3600" b="1" dirty="0">
                <a:latin typeface="+mj-ea"/>
                <a:ea typeface="+mj-ea"/>
                <a:cs typeface="조선일보명조" pitchFamily="18" charset="-127"/>
              </a:rPr>
              <a:t>Contents</a:t>
            </a:r>
            <a:endParaRPr lang="ko-KR" altLang="en-US" sz="3600" b="1" dirty="0">
              <a:latin typeface="+mj-ea"/>
              <a:ea typeface="+mj-ea"/>
              <a:cs typeface="조선일보명조" pitchFamily="18" charset="-127"/>
            </a:endParaRPr>
          </a:p>
        </p:txBody>
      </p:sp>
      <p:sp>
        <p:nvSpPr>
          <p:cNvPr id="14" name="TextBox 13">
            <a:extLst>
              <a:ext uri="{FF2B5EF4-FFF2-40B4-BE49-F238E27FC236}">
                <a16:creationId xmlns:a16="http://schemas.microsoft.com/office/drawing/2014/main" id="{A2ABC8AD-708D-41F6-AD91-C857C04DF45F}"/>
              </a:ext>
            </a:extLst>
          </p:cNvPr>
          <p:cNvSpPr txBox="1"/>
          <p:nvPr/>
        </p:nvSpPr>
        <p:spPr>
          <a:xfrm>
            <a:off x="1165700" y="2575535"/>
            <a:ext cx="9758998" cy="461665"/>
          </a:xfrm>
          <a:prstGeom prst="rect">
            <a:avLst/>
          </a:prstGeom>
          <a:noFill/>
          <a:ln>
            <a:noFill/>
          </a:ln>
          <a:scene3d>
            <a:camera prst="obliqueTopLeft"/>
            <a:lightRig rig="threePt" dir="t"/>
          </a:scene3d>
        </p:spPr>
        <p:txBody>
          <a:bodyPr wrap="square" rtlCol="0">
            <a:spAutoFit/>
          </a:bodyPr>
          <a:lstStyle/>
          <a:p>
            <a:r>
              <a:rPr lang="en-US" altLang="ko-KR" sz="2400" b="1" dirty="0">
                <a:latin typeface="+mj-ea"/>
                <a:ea typeface="+mj-ea"/>
                <a:cs typeface="조선일보명조" pitchFamily="18" charset="-127"/>
              </a:rPr>
              <a:t>2</a:t>
            </a:r>
            <a:r>
              <a:rPr lang="en-US" altLang="ko-KR" sz="2000" dirty="0">
                <a:latin typeface="+mj-ea"/>
                <a:ea typeface="+mj-ea"/>
                <a:cs typeface="조선일보명조" pitchFamily="18" charset="-127"/>
              </a:rPr>
              <a:t>. Background on application of neural network models</a:t>
            </a:r>
            <a:endParaRPr lang="ko-KR" altLang="en-US" sz="2000" dirty="0">
              <a:latin typeface="+mj-ea"/>
              <a:ea typeface="+mj-ea"/>
              <a:cs typeface="조선일보명조" pitchFamily="18" charset="-127"/>
            </a:endParaRPr>
          </a:p>
        </p:txBody>
      </p:sp>
      <p:sp>
        <p:nvSpPr>
          <p:cNvPr id="15" name="TextBox 14">
            <a:extLst>
              <a:ext uri="{FF2B5EF4-FFF2-40B4-BE49-F238E27FC236}">
                <a16:creationId xmlns:a16="http://schemas.microsoft.com/office/drawing/2014/main" id="{E185E59A-6DE0-4780-874A-3E165009ECB0}"/>
              </a:ext>
            </a:extLst>
          </p:cNvPr>
          <p:cNvSpPr txBox="1"/>
          <p:nvPr/>
        </p:nvSpPr>
        <p:spPr>
          <a:xfrm>
            <a:off x="1165700" y="3233979"/>
            <a:ext cx="5394655" cy="461665"/>
          </a:xfrm>
          <a:prstGeom prst="rect">
            <a:avLst/>
          </a:prstGeom>
          <a:noFill/>
          <a:ln>
            <a:noFill/>
          </a:ln>
          <a:scene3d>
            <a:camera prst="obliqueTopLeft"/>
            <a:lightRig rig="threePt" dir="t"/>
          </a:scene3d>
        </p:spPr>
        <p:txBody>
          <a:bodyPr wrap="square" rtlCol="0">
            <a:spAutoFit/>
          </a:bodyPr>
          <a:lstStyle/>
          <a:p>
            <a:r>
              <a:rPr lang="en-US" altLang="ko-KR" sz="2400" b="1" dirty="0">
                <a:latin typeface="+mj-ea"/>
                <a:ea typeface="+mj-ea"/>
                <a:cs typeface="조선일보명조" pitchFamily="18" charset="-127"/>
              </a:rPr>
              <a:t>3</a:t>
            </a:r>
            <a:r>
              <a:rPr lang="en-US" altLang="ko-KR" sz="2000" dirty="0">
                <a:latin typeface="+mj-ea"/>
                <a:ea typeface="+mj-ea"/>
                <a:cs typeface="조선일보명조" pitchFamily="18" charset="-127"/>
              </a:rPr>
              <a:t>. Modeling approach</a:t>
            </a:r>
            <a:endParaRPr lang="ko-KR" altLang="en-US" sz="2000" dirty="0">
              <a:latin typeface="+mj-ea"/>
              <a:ea typeface="+mj-ea"/>
              <a:cs typeface="조선일보명조" pitchFamily="18" charset="-127"/>
            </a:endParaRPr>
          </a:p>
        </p:txBody>
      </p:sp>
      <p:sp>
        <p:nvSpPr>
          <p:cNvPr id="16" name="TextBox 15">
            <a:extLst>
              <a:ext uri="{FF2B5EF4-FFF2-40B4-BE49-F238E27FC236}">
                <a16:creationId xmlns:a16="http://schemas.microsoft.com/office/drawing/2014/main" id="{20D8014B-08A0-4DF2-AF8A-4B8E7B070069}"/>
              </a:ext>
            </a:extLst>
          </p:cNvPr>
          <p:cNvSpPr txBox="1"/>
          <p:nvPr/>
        </p:nvSpPr>
        <p:spPr>
          <a:xfrm>
            <a:off x="1165700" y="3892423"/>
            <a:ext cx="9111915" cy="461665"/>
          </a:xfrm>
          <a:prstGeom prst="rect">
            <a:avLst/>
          </a:prstGeom>
          <a:noFill/>
          <a:ln>
            <a:noFill/>
          </a:ln>
          <a:scene3d>
            <a:camera prst="obliqueTopLeft"/>
            <a:lightRig rig="threePt" dir="t"/>
          </a:scene3d>
        </p:spPr>
        <p:txBody>
          <a:bodyPr wrap="square" rtlCol="0">
            <a:spAutoFit/>
          </a:bodyPr>
          <a:lstStyle/>
          <a:p>
            <a:r>
              <a:rPr lang="en-US" altLang="ko-KR" sz="2400" b="1" dirty="0">
                <a:latin typeface="+mj-ea"/>
                <a:ea typeface="+mj-ea"/>
                <a:cs typeface="조선일보명조" pitchFamily="18" charset="-127"/>
              </a:rPr>
              <a:t>4</a:t>
            </a:r>
            <a:r>
              <a:rPr lang="en-US" altLang="ko-KR" sz="2000" dirty="0">
                <a:latin typeface="+mj-ea"/>
                <a:ea typeface="+mj-ea"/>
                <a:cs typeface="조선일보명조" pitchFamily="18" charset="-127"/>
              </a:rPr>
              <a:t>. Experimental environment: </a:t>
            </a:r>
            <a:r>
              <a:rPr lang="en-US" altLang="ko-KR" sz="2000" dirty="0" err="1">
                <a:latin typeface="+mj-ea"/>
                <a:ea typeface="+mj-ea"/>
                <a:cs typeface="조선일보명조" pitchFamily="18" charset="-127"/>
              </a:rPr>
              <a:t>TxAIRE</a:t>
            </a:r>
            <a:r>
              <a:rPr lang="en-US" altLang="ko-KR" sz="2000" dirty="0">
                <a:latin typeface="+mj-ea"/>
                <a:ea typeface="+mj-ea"/>
                <a:cs typeface="조선일보명조" pitchFamily="18" charset="-127"/>
              </a:rPr>
              <a:t> research house</a:t>
            </a:r>
            <a:endParaRPr lang="ko-KR" altLang="en-US" sz="2000" dirty="0">
              <a:latin typeface="+mj-ea"/>
              <a:ea typeface="+mj-ea"/>
              <a:cs typeface="조선일보명조" pitchFamily="18" charset="-127"/>
            </a:endParaRPr>
          </a:p>
        </p:txBody>
      </p:sp>
      <p:sp>
        <p:nvSpPr>
          <p:cNvPr id="17" name="TextBox 16">
            <a:extLst>
              <a:ext uri="{FF2B5EF4-FFF2-40B4-BE49-F238E27FC236}">
                <a16:creationId xmlns:a16="http://schemas.microsoft.com/office/drawing/2014/main" id="{72D9B935-78A1-4ED7-85A5-518590D4B4C1}"/>
              </a:ext>
            </a:extLst>
          </p:cNvPr>
          <p:cNvSpPr txBox="1"/>
          <p:nvPr/>
        </p:nvSpPr>
        <p:spPr>
          <a:xfrm>
            <a:off x="1165700" y="4550867"/>
            <a:ext cx="5394655" cy="461665"/>
          </a:xfrm>
          <a:prstGeom prst="rect">
            <a:avLst/>
          </a:prstGeom>
          <a:noFill/>
          <a:ln>
            <a:noFill/>
          </a:ln>
          <a:scene3d>
            <a:camera prst="obliqueTopLeft"/>
            <a:lightRig rig="threePt" dir="t"/>
          </a:scene3d>
        </p:spPr>
        <p:txBody>
          <a:bodyPr wrap="square" rtlCol="0">
            <a:spAutoFit/>
          </a:bodyPr>
          <a:lstStyle/>
          <a:p>
            <a:r>
              <a:rPr lang="en-US" altLang="ko-KR" sz="2400" b="1" dirty="0">
                <a:latin typeface="+mj-ea"/>
                <a:ea typeface="+mj-ea"/>
                <a:cs typeface="조선일보명조" pitchFamily="18" charset="-127"/>
              </a:rPr>
              <a:t>5</a:t>
            </a:r>
            <a:r>
              <a:rPr lang="en-US" altLang="ko-KR" sz="2000" dirty="0">
                <a:latin typeface="+mj-ea"/>
                <a:ea typeface="+mj-ea"/>
                <a:cs typeface="조선일보명조" pitchFamily="18" charset="-127"/>
              </a:rPr>
              <a:t>. Results and discussion</a:t>
            </a:r>
            <a:endParaRPr lang="ko-KR" altLang="en-US" sz="2000" dirty="0">
              <a:latin typeface="+mj-ea"/>
              <a:ea typeface="+mj-ea"/>
              <a:cs typeface="조선일보명조" pitchFamily="18" charset="-127"/>
            </a:endParaRPr>
          </a:p>
        </p:txBody>
      </p:sp>
      <p:sp>
        <p:nvSpPr>
          <p:cNvPr id="18" name="TextBox 17">
            <a:extLst>
              <a:ext uri="{FF2B5EF4-FFF2-40B4-BE49-F238E27FC236}">
                <a16:creationId xmlns:a16="http://schemas.microsoft.com/office/drawing/2014/main" id="{E08BEECF-3E03-45A4-BA6D-6121C299D89F}"/>
              </a:ext>
            </a:extLst>
          </p:cNvPr>
          <p:cNvSpPr txBox="1"/>
          <p:nvPr/>
        </p:nvSpPr>
        <p:spPr>
          <a:xfrm>
            <a:off x="1165699" y="5209311"/>
            <a:ext cx="5394655" cy="461665"/>
          </a:xfrm>
          <a:prstGeom prst="rect">
            <a:avLst/>
          </a:prstGeom>
          <a:noFill/>
          <a:ln>
            <a:noFill/>
          </a:ln>
          <a:scene3d>
            <a:camera prst="obliqueTopLeft"/>
            <a:lightRig rig="threePt" dir="t"/>
          </a:scene3d>
        </p:spPr>
        <p:txBody>
          <a:bodyPr wrap="square" rtlCol="0">
            <a:spAutoFit/>
          </a:bodyPr>
          <a:lstStyle/>
          <a:p>
            <a:r>
              <a:rPr lang="en-US" altLang="ko-KR" sz="2400" b="1" dirty="0">
                <a:latin typeface="+mj-ea"/>
                <a:ea typeface="+mj-ea"/>
                <a:cs typeface="조선일보명조" pitchFamily="18" charset="-127"/>
              </a:rPr>
              <a:t>6</a:t>
            </a:r>
            <a:r>
              <a:rPr lang="en-US" altLang="ko-KR" sz="2000" dirty="0">
                <a:latin typeface="+mj-ea"/>
                <a:ea typeface="+mj-ea"/>
                <a:cs typeface="조선일보명조" pitchFamily="18" charset="-127"/>
              </a:rPr>
              <a:t>. Concluding remarks</a:t>
            </a:r>
            <a:endParaRPr lang="ko-KR" altLang="en-US" sz="2000" dirty="0">
              <a:latin typeface="+mj-ea"/>
              <a:ea typeface="+mj-ea"/>
              <a:cs typeface="조선일보명조" pitchFamily="18" charset="-127"/>
            </a:endParaRPr>
          </a:p>
        </p:txBody>
      </p:sp>
      <p:cxnSp>
        <p:nvCxnSpPr>
          <p:cNvPr id="26" name="직선 연결선 25">
            <a:extLst>
              <a:ext uri="{FF2B5EF4-FFF2-40B4-BE49-F238E27FC236}">
                <a16:creationId xmlns:a16="http://schemas.microsoft.com/office/drawing/2014/main" id="{286101C4-D0F8-4D6C-8E58-FC0C65B56260}"/>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4881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F05DDF4-D15D-49BB-9CCF-995A4DCF3BE0}"/>
              </a:ext>
            </a:extLst>
          </p:cNvPr>
          <p:cNvSpPr txBox="1"/>
          <p:nvPr/>
        </p:nvSpPr>
        <p:spPr>
          <a:xfrm>
            <a:off x="4411579" y="1604245"/>
            <a:ext cx="7184675" cy="1335009"/>
          </a:xfrm>
          <a:prstGeom prst="roundRect">
            <a:avLst>
              <a:gd name="adj" fmla="val 7064"/>
            </a:avLst>
          </a:prstGeom>
          <a:solidFill>
            <a:schemeClr val="bg1">
              <a:lumMod val="95000"/>
            </a:schemeClr>
          </a:solidFill>
        </p:spPr>
        <p:txBody>
          <a:bodyPr wrap="square" rtlCol="0">
            <a:spAutoFit/>
          </a:bodyPr>
          <a:lstStyle/>
          <a:p>
            <a:pPr marL="285750" indent="-285750">
              <a:lnSpc>
                <a:spcPct val="150000"/>
              </a:lnSpc>
              <a:buFont typeface="Arial" panose="020B0604020202020204" pitchFamily="34" charset="0"/>
              <a:buChar char="•"/>
            </a:pPr>
            <a:r>
              <a:rPr lang="en-US" altLang="ko-KR" dirty="0">
                <a:effectLst/>
                <a:latin typeface="맑은 고딕" panose="020B0503020000020004" pitchFamily="50" charset="-127"/>
                <a:cs typeface="Times New Roman" panose="02020603050405020304" pitchFamily="18" charset="0"/>
              </a:rPr>
              <a:t>Residential dwellings sector “is largely an undefined energy sink” when compared to the commercial, industrial, and transportation sectors </a:t>
            </a:r>
          </a:p>
        </p:txBody>
      </p:sp>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01.</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Introduction</a:t>
            </a:r>
            <a:endParaRPr lang="ko-KR" altLang="en-US" sz="2400" b="1" dirty="0">
              <a:latin typeface="+mj-ea"/>
              <a:ea typeface="+mj-ea"/>
              <a:cs typeface="조선일보명조" pitchFamily="18" charset="-127"/>
            </a:endParaRPr>
          </a:p>
        </p:txBody>
      </p:sp>
      <p:sp>
        <p:nvSpPr>
          <p:cNvPr id="12" name="TextBox 11">
            <a:extLst>
              <a:ext uri="{FF2B5EF4-FFF2-40B4-BE49-F238E27FC236}">
                <a16:creationId xmlns:a16="http://schemas.microsoft.com/office/drawing/2014/main" id="{068C3819-1D50-41F7-AFE9-198A0102F7D3}"/>
              </a:ext>
            </a:extLst>
          </p:cNvPr>
          <p:cNvSpPr txBox="1"/>
          <p:nvPr/>
        </p:nvSpPr>
        <p:spPr>
          <a:xfrm>
            <a:off x="539551" y="3248024"/>
            <a:ext cx="11128711" cy="3061296"/>
          </a:xfrm>
          <a:prstGeom prst="roundRect">
            <a:avLst>
              <a:gd name="adj" fmla="val 7064"/>
            </a:avLst>
          </a:prstGeom>
          <a:solidFill>
            <a:srgbClr val="FBE5D6">
              <a:alpha val="80000"/>
            </a:srgbClr>
          </a:solidFill>
        </p:spPr>
        <p:txBody>
          <a:bodyPr wrap="square" rtlCol="0">
            <a:spAutoFit/>
          </a:bodyPr>
          <a:lstStyle/>
          <a:p>
            <a:pPr marL="285750" indent="-285750">
              <a:lnSpc>
                <a:spcPct val="150000"/>
              </a:lnSpc>
              <a:buFont typeface="Arial" panose="020B0604020202020204" pitchFamily="34" charset="0"/>
              <a:buChar char="•"/>
            </a:pPr>
            <a:r>
              <a:rPr lang="en-US" altLang="ko-KR" b="1" dirty="0"/>
              <a:t>Contributing factors </a:t>
            </a:r>
            <a:r>
              <a:rPr lang="en-US" altLang="ko-KR" dirty="0"/>
              <a:t>= Size, location of the living space	</a:t>
            </a:r>
          </a:p>
          <a:p>
            <a:pPr marL="742950" lvl="1" indent="-285750">
              <a:lnSpc>
                <a:spcPct val="150000"/>
              </a:lnSpc>
              <a:buFont typeface="Arial" panose="020B0604020202020204" pitchFamily="34" charset="0"/>
              <a:buChar char="•"/>
            </a:pPr>
            <a:r>
              <a:rPr lang="en-US" altLang="ko-KR" dirty="0"/>
              <a:t>Small flats or apartments require less energy compared to big houses</a:t>
            </a:r>
          </a:p>
          <a:p>
            <a:pPr marL="285750" indent="-285750">
              <a:lnSpc>
                <a:spcPct val="150000"/>
              </a:lnSpc>
              <a:buFont typeface="Arial" panose="020B0604020202020204" pitchFamily="34" charset="0"/>
              <a:buChar char="•"/>
            </a:pPr>
            <a:r>
              <a:rPr lang="en-US" altLang="ko-KR" dirty="0"/>
              <a:t>Others that </a:t>
            </a:r>
            <a:r>
              <a:rPr lang="en-US" altLang="ko-KR" dirty="0">
                <a:solidFill>
                  <a:srgbClr val="FF6600"/>
                </a:solidFill>
              </a:rPr>
              <a:t>hinder</a:t>
            </a:r>
            <a:r>
              <a:rPr lang="en-US" altLang="ko-KR" dirty="0"/>
              <a:t> energy consumption studies</a:t>
            </a:r>
          </a:p>
          <a:p>
            <a:pPr marL="742950" lvl="1" indent="-285750">
              <a:lnSpc>
                <a:spcPct val="150000"/>
              </a:lnSpc>
              <a:buFont typeface="Arial" panose="020B0604020202020204" pitchFamily="34" charset="0"/>
              <a:buChar char="•"/>
            </a:pPr>
            <a:r>
              <a:rPr lang="en-US" altLang="ko-KR" dirty="0"/>
              <a:t>Variations in building characteristics (size and number of windows)</a:t>
            </a:r>
          </a:p>
          <a:p>
            <a:pPr marL="742950" lvl="1" indent="-285750">
              <a:lnSpc>
                <a:spcPct val="150000"/>
              </a:lnSpc>
              <a:buFont typeface="Arial" panose="020B0604020202020204" pitchFamily="34" charset="0"/>
              <a:buChar char="•"/>
            </a:pPr>
            <a:r>
              <a:rPr lang="en-US" altLang="ko-KR" dirty="0"/>
              <a:t>Different types of occupant behavior (how often, long used)</a:t>
            </a:r>
          </a:p>
          <a:p>
            <a:pPr marL="742950" lvl="1" indent="-285750">
              <a:lnSpc>
                <a:spcPct val="150000"/>
              </a:lnSpc>
              <a:buFont typeface="Arial" panose="020B0604020202020204" pitchFamily="34" charset="0"/>
              <a:buChar char="•"/>
            </a:pPr>
            <a:r>
              <a:rPr lang="en-US" altLang="ko-KR" dirty="0"/>
              <a:t>Privacy issues for collecting and sharing data (occupants’ income)</a:t>
            </a:r>
          </a:p>
          <a:p>
            <a:pPr marL="742950" lvl="1" indent="-285750">
              <a:lnSpc>
                <a:spcPct val="150000"/>
              </a:lnSpc>
              <a:buFont typeface="Arial" panose="020B0604020202020204" pitchFamily="34" charset="0"/>
              <a:buChar char="•"/>
            </a:pPr>
            <a:r>
              <a:rPr lang="en-US" altLang="ko-KR" dirty="0"/>
              <a:t>High costs of sub-metering energy usage (space heating, cooling)</a:t>
            </a:r>
            <a:endParaRPr lang="en-US" altLang="ko-KR" sz="1600" dirty="0"/>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Evolution houses Stock Vectors, Images &amp; Vector Art | Shutterstock">
            <a:extLst>
              <a:ext uri="{FF2B5EF4-FFF2-40B4-BE49-F238E27FC236}">
                <a16:creationId xmlns:a16="http://schemas.microsoft.com/office/drawing/2014/main" id="{966A0A69-8135-4F56-BDC2-F9A231EA01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02" r="3744" b="12101"/>
          <a:stretch/>
        </p:blipFill>
        <p:spPr bwMode="auto">
          <a:xfrm>
            <a:off x="914400" y="1319959"/>
            <a:ext cx="3176337" cy="1903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1907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F05DDF4-D15D-49BB-9CCF-995A4DCF3BE0}"/>
              </a:ext>
            </a:extLst>
          </p:cNvPr>
          <p:cNvSpPr txBox="1"/>
          <p:nvPr/>
        </p:nvSpPr>
        <p:spPr>
          <a:xfrm>
            <a:off x="539550" y="1301426"/>
            <a:ext cx="11056703" cy="1580899"/>
          </a:xfrm>
          <a:prstGeom prst="roundRect">
            <a:avLst>
              <a:gd name="adj" fmla="val 7064"/>
            </a:avLst>
          </a:prstGeom>
          <a:solidFill>
            <a:schemeClr val="bg1">
              <a:lumMod val="95000"/>
            </a:schemeClr>
          </a:solidFill>
        </p:spPr>
        <p:txBody>
          <a:bodyPr wrap="square" rtlCol="0">
            <a:spAutoFit/>
          </a:bodyPr>
          <a:lstStyle/>
          <a:p>
            <a:pPr marL="285750" indent="-285750">
              <a:lnSpc>
                <a:spcPct val="15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Residential sector consumes transformed energy (secondary energy)</a:t>
            </a:r>
          </a:p>
          <a:p>
            <a:pPr marL="285750" indent="-285750">
              <a:lnSpc>
                <a:spcPct val="150000"/>
              </a:lnSpc>
              <a:buFont typeface="Arial" panose="020B0604020202020204" pitchFamily="34" charset="0"/>
              <a:buChar char="•"/>
            </a:pPr>
            <a:r>
              <a:rPr lang="en-US" altLang="ko-KR" sz="1600" b="1" dirty="0">
                <a:latin typeface="맑은 고딕" panose="020B0503020000020004" pitchFamily="50" charset="-127"/>
                <a:cs typeface="Times New Roman" panose="02020603050405020304" pitchFamily="18" charset="0"/>
              </a:rPr>
              <a:t>Modeling and simulation is significant </a:t>
            </a:r>
            <a:r>
              <a:rPr lang="en-US" altLang="ko-KR" sz="1600" dirty="0">
                <a:latin typeface="맑은 고딕" panose="020B0503020000020004" pitchFamily="50" charset="-127"/>
                <a:cs typeface="Times New Roman" panose="02020603050405020304" pitchFamily="18" charset="0"/>
              </a:rPr>
              <a:t>in	</a:t>
            </a:r>
          </a:p>
          <a:p>
            <a:pPr marL="742950" lvl="1" indent="-285750">
              <a:lnSpc>
                <a:spcPct val="15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Analysis of a</a:t>
            </a:r>
            <a:r>
              <a:rPr lang="en-US" altLang="ko-KR" sz="1600" dirty="0">
                <a:latin typeface="맑은 고딕" panose="020B0503020000020004" pitchFamily="50" charset="-127"/>
                <a:cs typeface="Times New Roman" panose="02020603050405020304" pitchFamily="18" charset="0"/>
              </a:rPr>
              <a:t>lternative designs of new buildings</a:t>
            </a:r>
          </a:p>
          <a:p>
            <a:pPr marL="742950" lvl="1" indent="-285750">
              <a:lnSpc>
                <a:spcPct val="15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Retrofits, to </a:t>
            </a:r>
            <a:r>
              <a:rPr lang="en-US" altLang="ko-KR" sz="1600" dirty="0">
                <a:latin typeface="맑은 고딕" panose="020B0503020000020004" pitchFamily="50" charset="-127"/>
                <a:cs typeface="Times New Roman" panose="02020603050405020304" pitchFamily="18" charset="0"/>
              </a:rPr>
              <a:t>evaluate and decide on the most efficient, cost-effective selections</a:t>
            </a:r>
          </a:p>
        </p:txBody>
      </p:sp>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01.</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Introduction</a:t>
            </a:r>
            <a:endParaRPr lang="ko-KR" altLang="en-US" sz="2400" b="1" dirty="0">
              <a:latin typeface="+mj-ea"/>
              <a:ea typeface="+mj-ea"/>
              <a:cs typeface="조선일보명조" pitchFamily="18" charset="-127"/>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68C3819-1D50-41F7-AFE9-198A0102F7D3}"/>
                  </a:ext>
                </a:extLst>
              </p:cNvPr>
              <p:cNvSpPr txBox="1"/>
              <p:nvPr/>
            </p:nvSpPr>
            <p:spPr>
              <a:xfrm>
                <a:off x="539550" y="2996726"/>
                <a:ext cx="11056703" cy="3492868"/>
              </a:xfrm>
              <a:prstGeom prst="roundRect">
                <a:avLst>
                  <a:gd name="adj" fmla="val 7064"/>
                </a:avLst>
              </a:prstGeom>
              <a:solidFill>
                <a:srgbClr val="FBE5D6">
                  <a:alpha val="80000"/>
                </a:srgbClr>
              </a:solidFill>
            </p:spPr>
            <p:txBody>
              <a:bodyPr wrap="square" rtlCol="0">
                <a:spAutoFit/>
              </a:bodyPr>
              <a:lstStyle/>
              <a:p>
                <a:pPr marL="285750" indent="-285750">
                  <a:lnSpc>
                    <a:spcPct val="150000"/>
                  </a:lnSpc>
                  <a:buFont typeface="Arial" panose="020B0604020202020204" pitchFamily="34" charset="0"/>
                  <a:buChar char="•"/>
                </a:pPr>
                <a:r>
                  <a:rPr lang="en-US" altLang="ko-KR" dirty="0"/>
                  <a:t>Methods used for forecasting building energy consumption</a:t>
                </a:r>
              </a:p>
              <a:p>
                <a:pPr marL="742950" lvl="1" indent="-285750">
                  <a:lnSpc>
                    <a:spcPct val="150000"/>
                  </a:lnSpc>
                  <a:buFont typeface="Arial" panose="020B0604020202020204" pitchFamily="34" charset="0"/>
                  <a:buChar char="•"/>
                </a:pPr>
                <a:r>
                  <a:rPr lang="en-US" altLang="ko-KR" b="1" dirty="0"/>
                  <a:t>Engineering</a:t>
                </a:r>
              </a:p>
              <a:p>
                <a:pPr marL="1200150" lvl="2" indent="-285750">
                  <a:lnSpc>
                    <a:spcPct val="150000"/>
                  </a:lnSpc>
                  <a:buFont typeface="Arial" panose="020B0604020202020204" pitchFamily="34" charset="0"/>
                  <a:buChar char="•"/>
                </a:pPr>
                <a:r>
                  <a:rPr lang="en-US" altLang="ko-KR" dirty="0"/>
                  <a:t>Use equipment and systems and/or heat transfer and thermodynamic relationship</a:t>
                </a:r>
              </a:p>
              <a:p>
                <a:pPr marL="742950" lvl="1" indent="-285750">
                  <a:lnSpc>
                    <a:spcPct val="150000"/>
                  </a:lnSpc>
                  <a:buFont typeface="Arial" panose="020B0604020202020204" pitchFamily="34" charset="0"/>
                  <a:buChar char="•"/>
                </a:pPr>
                <a:r>
                  <a:rPr lang="en-US" altLang="ko-KR" b="1" dirty="0">
                    <a:solidFill>
                      <a:srgbClr val="FF6600"/>
                    </a:solidFill>
                  </a:rPr>
                  <a:t>Statistical</a:t>
                </a:r>
              </a:p>
              <a:p>
                <a:pPr marL="1200150" lvl="2" indent="-285750">
                  <a:lnSpc>
                    <a:spcPct val="150000"/>
                  </a:lnSpc>
                  <a:buFont typeface="Arial" panose="020B0604020202020204" pitchFamily="34" charset="0"/>
                  <a:buChar char="•"/>
                </a:pPr>
                <a:r>
                  <a:rPr lang="en-US" altLang="ko-KR" dirty="0"/>
                  <a:t>Historical, collected data -&gt; analysis</a:t>
                </a:r>
              </a:p>
              <a:p>
                <a:pPr marL="1200150" lvl="2" indent="-285750">
                  <a:lnSpc>
                    <a:spcPct val="150000"/>
                  </a:lnSpc>
                  <a:buFont typeface="Symbol" panose="05050102010706020507" pitchFamily="18" charset="2"/>
                  <a:buChar char="Þ"/>
                </a:pPr>
                <a:r>
                  <a:rPr lang="en-US" altLang="ko-KR" dirty="0"/>
                  <a:t>Gained significant ground (</a:t>
                </a:r>
                <a14:m>
                  <m:oMath xmlns:m="http://schemas.openxmlformats.org/officeDocument/2006/math">
                    <m:r>
                      <a:rPr lang="en-US" altLang="ko-KR" i="1" smtClean="0">
                        <a:latin typeface="Cambria Math" panose="02040503050406030204" pitchFamily="18" charset="0"/>
                        <a:ea typeface="Cambria Math" panose="02040503050406030204" pitchFamily="18" charset="0"/>
                      </a:rPr>
                      <m:t>∵</m:t>
                    </m:r>
                  </m:oMath>
                </a14:m>
                <a:r>
                  <a:rPr lang="en-US" altLang="ko-KR" dirty="0"/>
                  <a:t> growing interest in Artificial Neural Network(ANN) models)</a:t>
                </a:r>
              </a:p>
              <a:p>
                <a:pPr marL="742950" lvl="1" indent="-285750">
                  <a:lnSpc>
                    <a:spcPct val="150000"/>
                  </a:lnSpc>
                  <a:buFont typeface="Arial" panose="020B0604020202020204" pitchFamily="34" charset="0"/>
                  <a:buChar char="•"/>
                </a:pPr>
                <a:r>
                  <a:rPr lang="en-US" altLang="ko-KR" b="1" dirty="0"/>
                  <a:t>Hybrid method</a:t>
                </a:r>
              </a:p>
              <a:p>
                <a:pPr marL="1200150" lvl="2" indent="-285750">
                  <a:lnSpc>
                    <a:spcPct val="150000"/>
                  </a:lnSpc>
                  <a:buFont typeface="Arial" panose="020B0604020202020204" pitchFamily="34" charset="0"/>
                  <a:buChar char="•"/>
                </a:pPr>
                <a:r>
                  <a:rPr lang="en-US" altLang="ko-KR" dirty="0"/>
                  <a:t>Building physical characteristics + relationships and measured historical data</a:t>
                </a:r>
              </a:p>
            </p:txBody>
          </p:sp>
        </mc:Choice>
        <mc:Fallback xmlns="">
          <p:sp>
            <p:nvSpPr>
              <p:cNvPr id="12" name="TextBox 11">
                <a:extLst>
                  <a:ext uri="{FF2B5EF4-FFF2-40B4-BE49-F238E27FC236}">
                    <a16:creationId xmlns:a16="http://schemas.microsoft.com/office/drawing/2014/main" id="{068C3819-1D50-41F7-AFE9-198A0102F7D3}"/>
                  </a:ext>
                </a:extLst>
              </p:cNvPr>
              <p:cNvSpPr txBox="1">
                <a:spLocks noRot="1" noChangeAspect="1" noMove="1" noResize="1" noEditPoints="1" noAdjustHandles="1" noChangeArrowheads="1" noChangeShapeType="1" noTextEdit="1"/>
              </p:cNvSpPr>
              <p:nvPr/>
            </p:nvSpPr>
            <p:spPr>
              <a:xfrm>
                <a:off x="539550" y="2996726"/>
                <a:ext cx="11056703" cy="3492868"/>
              </a:xfrm>
              <a:prstGeom prst="roundRect">
                <a:avLst>
                  <a:gd name="adj" fmla="val 7064"/>
                </a:avLst>
              </a:prstGeom>
              <a:blipFill>
                <a:blip r:embed="rId3"/>
                <a:stretch>
                  <a:fillRect/>
                </a:stretch>
              </a:blipFill>
            </p:spPr>
            <p:txBody>
              <a:bodyPr/>
              <a:lstStyle/>
              <a:p>
                <a:r>
                  <a:rPr lang="ko-KR" altLang="en-US">
                    <a:noFill/>
                  </a:rPr>
                  <a:t> </a:t>
                </a:r>
              </a:p>
            </p:txBody>
          </p:sp>
        </mc:Fallback>
      </mc:AlternateContent>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891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F05DDF4-D15D-49BB-9CCF-995A4DCF3BE0}"/>
              </a:ext>
            </a:extLst>
          </p:cNvPr>
          <p:cNvSpPr txBox="1"/>
          <p:nvPr/>
        </p:nvSpPr>
        <p:spPr>
          <a:xfrm>
            <a:off x="467543" y="1753956"/>
            <a:ext cx="11128711" cy="2006343"/>
          </a:xfrm>
          <a:prstGeom prst="roundRect">
            <a:avLst>
              <a:gd name="adj" fmla="val 7064"/>
            </a:avLst>
          </a:prstGeom>
          <a:solidFill>
            <a:schemeClr val="bg1">
              <a:lumMod val="95000"/>
            </a:schemeClr>
          </a:solidFill>
        </p:spPr>
        <p:txBody>
          <a:bodyPr wrap="square" rtlCol="0">
            <a:spAutoFit/>
          </a:bodyPr>
          <a:lstStyle/>
          <a:p>
            <a:pPr marL="285750" indent="-285750">
              <a:lnSpc>
                <a:spcPct val="150000"/>
              </a:lnSpc>
              <a:buFont typeface="Arial" panose="020B0604020202020204" pitchFamily="34" charset="0"/>
              <a:buChar char="•"/>
            </a:pPr>
            <a:r>
              <a:rPr lang="en-US" altLang="ko-KR" sz="1600" dirty="0"/>
              <a:t>Ability to perform </a:t>
            </a:r>
            <a:r>
              <a:rPr lang="en-US" altLang="ko-KR" sz="1600" b="1" dirty="0"/>
              <a:t>nonlinear analysis </a:t>
            </a:r>
          </a:p>
          <a:p>
            <a:pPr marL="285750" indent="-285750">
              <a:lnSpc>
                <a:spcPct val="150000"/>
              </a:lnSpc>
              <a:buFont typeface="Arial" panose="020B0604020202020204" pitchFamily="34" charset="0"/>
              <a:buChar char="•"/>
            </a:pPr>
            <a:r>
              <a:rPr lang="en-US" altLang="ko-KR" sz="1600" dirty="0"/>
              <a:t>To do parallel structures that allow uninterrupted computing</a:t>
            </a:r>
          </a:p>
          <a:p>
            <a:pPr marL="285750" indent="-285750">
              <a:lnSpc>
                <a:spcPct val="150000"/>
              </a:lnSpc>
              <a:buFont typeface="Arial" panose="020B0604020202020204" pitchFamily="34" charset="0"/>
              <a:buChar char="•"/>
            </a:pPr>
            <a:r>
              <a:rPr lang="en-US" altLang="ko-KR" sz="1600" dirty="0"/>
              <a:t>To learn and train</a:t>
            </a:r>
          </a:p>
          <a:p>
            <a:pPr marL="285750" indent="-285750">
              <a:lnSpc>
                <a:spcPct val="150000"/>
              </a:lnSpc>
              <a:buFont typeface="Arial" panose="020B0604020202020204" pitchFamily="34" charset="0"/>
              <a:buChar char="•"/>
            </a:pPr>
            <a:r>
              <a:rPr lang="en-US" altLang="ko-KR" sz="1600" dirty="0"/>
              <a:t>implement with flexibility and relative ease</a:t>
            </a:r>
          </a:p>
          <a:p>
            <a:pPr marL="742950" lvl="1" indent="-285750">
              <a:lnSpc>
                <a:spcPct val="150000"/>
              </a:lnSpc>
              <a:buFont typeface="Symbol" panose="05050102010706020507" pitchFamily="18" charset="2"/>
              <a:buChar char="Þ"/>
            </a:pPr>
            <a:r>
              <a:rPr lang="en-US" altLang="ko-KR" dirty="0">
                <a:solidFill>
                  <a:srgbClr val="0056B4"/>
                </a:solidFill>
              </a:rPr>
              <a:t>Effective approach in building energy applications </a:t>
            </a:r>
            <a:r>
              <a:rPr lang="en-US" altLang="ko-KR" dirty="0"/>
              <a:t>(than </a:t>
            </a:r>
            <a:r>
              <a:rPr lang="en-US" altLang="ko-KR" dirty="0">
                <a:effectLst/>
                <a:latin typeface="맑은 고딕" panose="020B0503020000020004" pitchFamily="50" charset="-127"/>
                <a:cs typeface="Times New Roman" panose="02020603050405020304" pitchFamily="18" charset="0"/>
              </a:rPr>
              <a:t>the conventional statistical models</a:t>
            </a:r>
            <a:r>
              <a:rPr lang="en-US" altLang="ko-KR" dirty="0"/>
              <a:t>)</a:t>
            </a:r>
          </a:p>
        </p:txBody>
      </p:sp>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01.</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Introduction</a:t>
            </a:r>
            <a:endParaRPr lang="ko-KR" altLang="en-US" sz="2400" b="1" dirty="0">
              <a:latin typeface="+mj-ea"/>
              <a:ea typeface="+mj-ea"/>
              <a:cs typeface="조선일보명조" pitchFamily="18" charset="-127"/>
            </a:endParaRPr>
          </a:p>
        </p:txBody>
      </p:sp>
      <p:sp>
        <p:nvSpPr>
          <p:cNvPr id="12" name="TextBox 11">
            <a:extLst>
              <a:ext uri="{FF2B5EF4-FFF2-40B4-BE49-F238E27FC236}">
                <a16:creationId xmlns:a16="http://schemas.microsoft.com/office/drawing/2014/main" id="{068C3819-1D50-41F7-AFE9-198A0102F7D3}"/>
              </a:ext>
            </a:extLst>
          </p:cNvPr>
          <p:cNvSpPr txBox="1"/>
          <p:nvPr/>
        </p:nvSpPr>
        <p:spPr>
          <a:xfrm>
            <a:off x="467543" y="3930384"/>
            <a:ext cx="7890394" cy="2348137"/>
          </a:xfrm>
          <a:prstGeom prst="roundRect">
            <a:avLst>
              <a:gd name="adj" fmla="val 7064"/>
            </a:avLst>
          </a:prstGeom>
          <a:solidFill>
            <a:srgbClr val="FBE5D6">
              <a:alpha val="80000"/>
            </a:srgbClr>
          </a:solidFill>
        </p:spPr>
        <p:txBody>
          <a:bodyPr wrap="square" rtlCol="0">
            <a:spAutoFit/>
          </a:bodyPr>
          <a:lstStyle/>
          <a:p>
            <a:pPr>
              <a:lnSpc>
                <a:spcPct val="150000"/>
              </a:lnSpc>
            </a:pPr>
            <a:r>
              <a:rPr lang="en-US" altLang="ko-KR" sz="1600" dirty="0"/>
              <a:t>In this study,</a:t>
            </a:r>
          </a:p>
          <a:p>
            <a:pPr marL="285750" indent="-285750">
              <a:lnSpc>
                <a:spcPct val="150000"/>
              </a:lnSpc>
              <a:buFont typeface="Arial" panose="020B0604020202020204" pitchFamily="34" charset="0"/>
              <a:buChar char="•"/>
            </a:pPr>
            <a:r>
              <a:rPr lang="en-US" altLang="ko-KR" sz="1600" dirty="0"/>
              <a:t>Used data for an unoccupied research house</a:t>
            </a:r>
          </a:p>
          <a:p>
            <a:pPr marL="285750" indent="-285750">
              <a:lnSpc>
                <a:spcPct val="150000"/>
              </a:lnSpc>
              <a:buFont typeface="Arial" panose="020B0604020202020204" pitchFamily="34" charset="0"/>
              <a:buChar char="•"/>
            </a:pPr>
            <a:r>
              <a:rPr lang="en-US" altLang="ko-KR" sz="1600" dirty="0"/>
              <a:t>Variation in energy consumption is </a:t>
            </a:r>
            <a:r>
              <a:rPr lang="en-US" altLang="ko-KR" sz="1600" dirty="0">
                <a:solidFill>
                  <a:srgbClr val="FF6600"/>
                </a:solidFill>
              </a:rPr>
              <a:t>strongly dependent on weather</a:t>
            </a:r>
          </a:p>
          <a:p>
            <a:pPr marL="742950" lvl="1" indent="-285750">
              <a:lnSpc>
                <a:spcPct val="150000"/>
              </a:lnSpc>
              <a:buFont typeface="Wingdings" panose="05000000000000000000" pitchFamily="2" charset="2"/>
              <a:buChar char="Ø"/>
            </a:pPr>
            <a:r>
              <a:rPr lang="en-US" altLang="ko-KR" sz="1600" dirty="0"/>
              <a:t>From other studies</a:t>
            </a:r>
          </a:p>
          <a:p>
            <a:pPr marL="742950" lvl="1" indent="-285750">
              <a:lnSpc>
                <a:spcPct val="150000"/>
              </a:lnSpc>
              <a:buFont typeface="Symbol" panose="05050102010706020507" pitchFamily="18" charset="2"/>
              <a:buChar char="Þ"/>
            </a:pPr>
            <a:r>
              <a:rPr lang="en-US" altLang="ko-KR" sz="1600" dirty="0"/>
              <a:t>without influence of weather conditions, the energy use would be similar</a:t>
            </a:r>
          </a:p>
          <a:p>
            <a:pPr marL="742950" lvl="1" indent="-285750">
              <a:lnSpc>
                <a:spcPct val="150000"/>
              </a:lnSpc>
              <a:buFont typeface="Symbol" panose="05050102010706020507" pitchFamily="18" charset="2"/>
              <a:buChar char="Þ"/>
            </a:pPr>
            <a:r>
              <a:rPr lang="en-US" altLang="ko-KR" sz="1600" dirty="0"/>
              <a:t>The monthly energy consumption changes due to weather </a:t>
            </a: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1F3CC7B-3FB9-4D99-B2BE-0AB709142956}"/>
              </a:ext>
            </a:extLst>
          </p:cNvPr>
          <p:cNvSpPr txBox="1"/>
          <p:nvPr/>
        </p:nvSpPr>
        <p:spPr>
          <a:xfrm>
            <a:off x="539551" y="1331943"/>
            <a:ext cx="3506886" cy="369332"/>
          </a:xfrm>
          <a:prstGeom prst="rect">
            <a:avLst/>
          </a:prstGeom>
          <a:noFill/>
        </p:spPr>
        <p:txBody>
          <a:bodyPr wrap="square">
            <a:spAutoFit/>
          </a:bodyPr>
          <a:lstStyle/>
          <a:p>
            <a:pPr marL="285750" indent="-285750">
              <a:buFont typeface="Wingdings" panose="05000000000000000000" pitchFamily="2" charset="2"/>
              <a:buChar char="v"/>
            </a:pPr>
            <a:r>
              <a:rPr lang="en-US" altLang="ko-KR" b="1" dirty="0"/>
              <a:t>Artificial Neural Network</a:t>
            </a:r>
            <a:endParaRPr lang="ko-KR" altLang="en-US" b="1" dirty="0"/>
          </a:p>
        </p:txBody>
      </p:sp>
      <p:pic>
        <p:nvPicPr>
          <p:cNvPr id="8" name="그림 7" descr="텍스트, 하늘, 실외, 잔디이(가) 표시된 사진&#10;&#10;자동 생성된 설명">
            <a:extLst>
              <a:ext uri="{FF2B5EF4-FFF2-40B4-BE49-F238E27FC236}">
                <a16:creationId xmlns:a16="http://schemas.microsoft.com/office/drawing/2014/main" id="{416865F7-3046-4908-B8BB-FD28CC42DE1F}"/>
              </a:ext>
            </a:extLst>
          </p:cNvPr>
          <p:cNvPicPr>
            <a:picLocks noChangeAspect="1"/>
          </p:cNvPicPr>
          <p:nvPr/>
        </p:nvPicPr>
        <p:blipFill rotWithShape="1">
          <a:blip r:embed="rId3"/>
          <a:srcRect l="1828"/>
          <a:stretch/>
        </p:blipFill>
        <p:spPr>
          <a:xfrm>
            <a:off x="8357937" y="3925274"/>
            <a:ext cx="3238317" cy="2310662"/>
          </a:xfrm>
          <a:prstGeom prst="rect">
            <a:avLst/>
          </a:prstGeom>
        </p:spPr>
      </p:pic>
    </p:spTree>
    <p:extLst>
      <p:ext uri="{BB962C8B-B14F-4D97-AF65-F5344CB8AC3E}">
        <p14:creationId xmlns:p14="http://schemas.microsoft.com/office/powerpoint/2010/main" val="338588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02.</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Background on application of neural network models</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1F3CC7B-3FB9-4D99-B2BE-0AB709142956}"/>
              </a:ext>
            </a:extLst>
          </p:cNvPr>
          <p:cNvSpPr txBox="1"/>
          <p:nvPr/>
        </p:nvSpPr>
        <p:spPr>
          <a:xfrm>
            <a:off x="539551" y="3649580"/>
            <a:ext cx="3506886" cy="369332"/>
          </a:xfrm>
          <a:prstGeom prst="rect">
            <a:avLst/>
          </a:prstGeom>
          <a:noFill/>
        </p:spPr>
        <p:txBody>
          <a:bodyPr wrap="square">
            <a:spAutoFit/>
          </a:bodyPr>
          <a:lstStyle/>
          <a:p>
            <a:pPr marL="285750" indent="-285750">
              <a:buFont typeface="Wingdings" panose="05000000000000000000" pitchFamily="2" charset="2"/>
              <a:buChar char="v"/>
            </a:pPr>
            <a:r>
              <a:rPr lang="en-US" altLang="ko-KR" b="1" dirty="0"/>
              <a:t>Artificial Neural Network</a:t>
            </a:r>
            <a:endParaRPr lang="ko-KR" altLang="en-US" b="1" dirty="0"/>
          </a:p>
        </p:txBody>
      </p:sp>
      <p:pic>
        <p:nvPicPr>
          <p:cNvPr id="2050" name="Picture 2">
            <a:extLst>
              <a:ext uri="{FF2B5EF4-FFF2-40B4-BE49-F238E27FC236}">
                <a16:creationId xmlns:a16="http://schemas.microsoft.com/office/drawing/2014/main" id="{C1FD0DA9-C558-41C2-BC91-D3ACA12948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882" y="1449785"/>
            <a:ext cx="7048235" cy="2088684"/>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7B548AE-3818-4D9F-8076-0593EC0EBB65}"/>
              </a:ext>
            </a:extLst>
          </p:cNvPr>
          <p:cNvSpPr txBox="1"/>
          <p:nvPr/>
        </p:nvSpPr>
        <p:spPr>
          <a:xfrm>
            <a:off x="539551" y="4108093"/>
            <a:ext cx="11128711" cy="2198153"/>
          </a:xfrm>
          <a:prstGeom prst="roundRect">
            <a:avLst>
              <a:gd name="adj" fmla="val 7064"/>
            </a:avLst>
          </a:prstGeom>
          <a:solidFill>
            <a:schemeClr val="bg1">
              <a:lumMod val="95000"/>
            </a:schemeClr>
          </a:solidFill>
        </p:spPr>
        <p:txBody>
          <a:bodyPr wrap="square" rtlCol="0">
            <a:spAutoFit/>
          </a:bodyPr>
          <a:lstStyle/>
          <a:p>
            <a:pPr marL="285750" indent="-285750">
              <a:lnSpc>
                <a:spcPct val="150000"/>
              </a:lnSpc>
              <a:buFont typeface="Arial" panose="020B0604020202020204" pitchFamily="34" charset="0"/>
              <a:buChar char="•"/>
            </a:pPr>
            <a:r>
              <a:rPr lang="en-US" altLang="ko-KR" dirty="0"/>
              <a:t>Developed to generalize the nervous system of a human being → mathematical models</a:t>
            </a:r>
          </a:p>
          <a:p>
            <a:pPr marL="285750" indent="-285750">
              <a:lnSpc>
                <a:spcPct val="150000"/>
              </a:lnSpc>
              <a:buFont typeface="Arial" panose="020B0604020202020204" pitchFamily="34" charset="0"/>
              <a:buChar char="•"/>
            </a:pPr>
            <a:r>
              <a:rPr lang="en-US" altLang="ko-KR" dirty="0"/>
              <a:t>Concept of NN analysis become wider and popular in the past 2 decades</a:t>
            </a:r>
          </a:p>
          <a:p>
            <a:pPr marL="285750" indent="-285750">
              <a:lnSpc>
                <a:spcPct val="150000"/>
              </a:lnSpc>
              <a:buFont typeface="Arial" panose="020B0604020202020204" pitchFamily="34" charset="0"/>
              <a:buChar char="•"/>
            </a:pPr>
            <a:r>
              <a:rPr lang="en-US" altLang="ko-KR" dirty="0"/>
              <a:t>Modeling of energy consumption in individual buildings</a:t>
            </a:r>
          </a:p>
          <a:p>
            <a:pPr marL="742950" lvl="1" indent="-285750">
              <a:lnSpc>
                <a:spcPct val="150000"/>
              </a:lnSpc>
              <a:buFont typeface="Arial" panose="020B0604020202020204" pitchFamily="34" charset="0"/>
              <a:buChar char="•"/>
            </a:pPr>
            <a:r>
              <a:rPr lang="en-US" altLang="ko-KR" dirty="0">
                <a:effectLst/>
                <a:latin typeface="맑은 고딕" panose="020B0503020000020004" pitchFamily="50" charset="-127"/>
                <a:cs typeface="Times New Roman" panose="02020603050405020304" pitchFamily="18" charset="0"/>
              </a:rPr>
              <a:t>Ability to </a:t>
            </a:r>
            <a:r>
              <a:rPr lang="en-US" altLang="ko-KR" b="1" dirty="0">
                <a:effectLst/>
                <a:latin typeface="맑은 고딕" panose="020B0503020000020004" pitchFamily="50" charset="-127"/>
                <a:cs typeface="Times New Roman" panose="02020603050405020304" pitchFamily="18" charset="0"/>
              </a:rPr>
              <a:t>handle n</a:t>
            </a:r>
            <a:r>
              <a:rPr lang="en-US" altLang="ko-KR" b="1" dirty="0"/>
              <a:t>onlinear patterns </a:t>
            </a:r>
            <a:r>
              <a:rPr lang="en-US" altLang="ko-KR" dirty="0"/>
              <a:t>with high computing speed and high accuracy</a:t>
            </a:r>
          </a:p>
          <a:p>
            <a:pPr marL="1200150" lvl="2" indent="-285750">
              <a:lnSpc>
                <a:spcPct val="150000"/>
              </a:lnSpc>
              <a:buFont typeface="Symbol" panose="05050102010706020507" pitchFamily="18" charset="2"/>
              <a:buChar char="Þ"/>
            </a:pPr>
            <a:r>
              <a:rPr lang="en-US" altLang="ko-KR" dirty="0">
                <a:solidFill>
                  <a:srgbClr val="0056B4"/>
                </a:solidFill>
              </a:rPr>
              <a:t>more reliable at predicting energy system </a:t>
            </a:r>
            <a:r>
              <a:rPr lang="en-US" altLang="ko-KR" dirty="0"/>
              <a:t>than traditional statistical approaches</a:t>
            </a:r>
          </a:p>
        </p:txBody>
      </p:sp>
    </p:spTree>
    <p:extLst>
      <p:ext uri="{BB962C8B-B14F-4D97-AF65-F5344CB8AC3E}">
        <p14:creationId xmlns:p14="http://schemas.microsoft.com/office/powerpoint/2010/main" val="3767085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02.</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Background on application of neural network models</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7B548AE-3818-4D9F-8076-0593EC0EBB65}"/>
              </a:ext>
            </a:extLst>
          </p:cNvPr>
          <p:cNvSpPr txBox="1"/>
          <p:nvPr/>
        </p:nvSpPr>
        <p:spPr>
          <a:xfrm>
            <a:off x="503546" y="1431923"/>
            <a:ext cx="11128711" cy="2198153"/>
          </a:xfrm>
          <a:prstGeom prst="roundRect">
            <a:avLst>
              <a:gd name="adj" fmla="val 7064"/>
            </a:avLst>
          </a:prstGeom>
          <a:solidFill>
            <a:schemeClr val="bg1">
              <a:lumMod val="95000"/>
            </a:schemeClr>
          </a:solidFill>
        </p:spPr>
        <p:txBody>
          <a:bodyPr wrap="square" rtlCol="0">
            <a:spAutoFit/>
          </a:bodyPr>
          <a:lstStyle/>
          <a:p>
            <a:pPr marL="285750" indent="-285750">
              <a:lnSpc>
                <a:spcPct val="150000"/>
              </a:lnSpc>
              <a:buFont typeface="Wingdings" panose="05000000000000000000" pitchFamily="2" charset="2"/>
              <a:buChar char="v"/>
            </a:pPr>
            <a:r>
              <a:rPr lang="en-US" altLang="ko-KR" sz="1800" dirty="0">
                <a:effectLst/>
                <a:latin typeface="맑은 고딕" panose="020B0503020000020004" pitchFamily="50" charset="-127"/>
                <a:cs typeface="Times New Roman" panose="02020603050405020304" pitchFamily="18" charset="0"/>
              </a:rPr>
              <a:t>Building energy consumption </a:t>
            </a:r>
          </a:p>
          <a:p>
            <a:pPr marL="285750" indent="-285750">
              <a:lnSpc>
                <a:spcPct val="150000"/>
              </a:lnSpc>
              <a:buFont typeface="Arial" panose="020B0604020202020204" pitchFamily="34" charset="0"/>
              <a:buChar char="•"/>
            </a:pPr>
            <a:r>
              <a:rPr lang="en-US" altLang="ko-KR" dirty="0">
                <a:solidFill>
                  <a:srgbClr val="0056B4"/>
                </a:solidFill>
              </a:rPr>
              <a:t>High accuracy is important</a:t>
            </a:r>
          </a:p>
          <a:p>
            <a:pPr marL="742950" lvl="1" indent="-285750">
              <a:lnSpc>
                <a:spcPct val="150000"/>
              </a:lnSpc>
              <a:buFont typeface="Arial" panose="020B0604020202020204" pitchFamily="34" charset="0"/>
              <a:buChar char="•"/>
            </a:pPr>
            <a:r>
              <a:rPr lang="en-US" altLang="ko-KR" b="1" dirty="0">
                <a:latin typeface="맑은 고딕" panose="020B0503020000020004" pitchFamily="50" charset="-127"/>
                <a:cs typeface="Times New Roman" panose="02020603050405020304" pitchFamily="18" charset="0"/>
              </a:rPr>
              <a:t>U</a:t>
            </a:r>
            <a:r>
              <a:rPr lang="en-US" altLang="ko-KR" sz="1800" b="1" dirty="0">
                <a:effectLst/>
                <a:latin typeface="맑은 고딕" panose="020B0503020000020004" pitchFamily="50" charset="-127"/>
                <a:cs typeface="Times New Roman" panose="02020603050405020304" pitchFamily="18" charset="0"/>
              </a:rPr>
              <a:t>nderestimation</a:t>
            </a:r>
            <a:r>
              <a:rPr lang="en-US" altLang="ko-KR" sz="1800" dirty="0">
                <a:effectLst/>
                <a:latin typeface="맑은 고딕" panose="020B0503020000020004" pitchFamily="50" charset="-127"/>
                <a:cs typeface="Times New Roman" panose="02020603050405020304" pitchFamily="18" charset="0"/>
              </a:rPr>
              <a:t> of energy consumption could lead to potential outages that can be detrimental to social and economic lifestyles </a:t>
            </a:r>
          </a:p>
          <a:p>
            <a:pPr marL="742950" lvl="1" indent="-285750">
              <a:lnSpc>
                <a:spcPct val="150000"/>
              </a:lnSpc>
              <a:buFont typeface="Arial" panose="020B0604020202020204" pitchFamily="34" charset="0"/>
              <a:buChar char="•"/>
            </a:pPr>
            <a:r>
              <a:rPr lang="en-US" altLang="ko-KR" b="1" dirty="0">
                <a:latin typeface="맑은 고딕" panose="020B0503020000020004" pitchFamily="50" charset="-127"/>
                <a:cs typeface="Times New Roman" panose="02020603050405020304" pitchFamily="18" charset="0"/>
              </a:rPr>
              <a:t>O</a:t>
            </a:r>
            <a:r>
              <a:rPr lang="en-US" altLang="ko-KR" sz="1800" b="1" dirty="0">
                <a:effectLst/>
                <a:latin typeface="맑은 고딕" panose="020B0503020000020004" pitchFamily="50" charset="-127"/>
                <a:cs typeface="Times New Roman" panose="02020603050405020304" pitchFamily="18" charset="0"/>
              </a:rPr>
              <a:t>verestimation</a:t>
            </a:r>
            <a:r>
              <a:rPr lang="en-US" altLang="ko-KR" sz="1800" dirty="0">
                <a:effectLst/>
                <a:latin typeface="맑은 고딕" panose="020B0503020000020004" pitchFamily="50" charset="-127"/>
                <a:cs typeface="Times New Roman" panose="02020603050405020304" pitchFamily="18" charset="0"/>
              </a:rPr>
              <a:t> would lead to unnecessary idle capacity and thus wasted financial resources </a:t>
            </a:r>
            <a:endParaRPr lang="en-US" altLang="ko-KR" dirty="0"/>
          </a:p>
        </p:txBody>
      </p:sp>
      <p:sp>
        <p:nvSpPr>
          <p:cNvPr id="8" name="TextBox 7">
            <a:extLst>
              <a:ext uri="{FF2B5EF4-FFF2-40B4-BE49-F238E27FC236}">
                <a16:creationId xmlns:a16="http://schemas.microsoft.com/office/drawing/2014/main" id="{180ADF20-6459-4BD1-908E-85FE6D82C6FE}"/>
              </a:ext>
            </a:extLst>
          </p:cNvPr>
          <p:cNvSpPr txBox="1"/>
          <p:nvPr/>
        </p:nvSpPr>
        <p:spPr>
          <a:xfrm>
            <a:off x="503546" y="3753921"/>
            <a:ext cx="11092708" cy="2779709"/>
          </a:xfrm>
          <a:prstGeom prst="roundRect">
            <a:avLst>
              <a:gd name="adj" fmla="val 7064"/>
            </a:avLst>
          </a:prstGeom>
          <a:solidFill>
            <a:srgbClr val="FBE5D6">
              <a:alpha val="80000"/>
            </a:srgbClr>
          </a:solidFill>
        </p:spPr>
        <p:txBody>
          <a:bodyPr wrap="square" rtlCol="0">
            <a:spAutoFit/>
          </a:bodyPr>
          <a:lstStyle/>
          <a:p>
            <a:pPr>
              <a:lnSpc>
                <a:spcPct val="150000"/>
              </a:lnSpc>
            </a:pPr>
            <a:r>
              <a:rPr lang="en-US" altLang="ko-KR" sz="1600" dirty="0">
                <a:effectLst/>
                <a:latin typeface="맑은 고딕" panose="020B0503020000020004" pitchFamily="50" charset="-127"/>
                <a:cs typeface="Times New Roman" panose="02020603050405020304" pitchFamily="18" charset="0"/>
              </a:rPr>
              <a:t>Several studies,</a:t>
            </a:r>
          </a:p>
          <a:p>
            <a:pPr marL="285750" indent="-285750">
              <a:lnSpc>
                <a:spcPct val="15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Comparison </a:t>
            </a:r>
            <a:r>
              <a:rPr lang="en-US" altLang="ko-KR" sz="1600" dirty="0">
                <a:latin typeface="맑은 고딕" panose="020B0503020000020004" pitchFamily="50" charset="-127"/>
                <a:cs typeface="Times New Roman" panose="02020603050405020304" pitchFamily="18" charset="0"/>
              </a:rPr>
              <a:t>of methods, used to m</a:t>
            </a:r>
            <a:r>
              <a:rPr lang="en-US" altLang="ko-KR" sz="1600" dirty="0">
                <a:effectLst/>
                <a:latin typeface="맑은 고딕" panose="020B0503020000020004" pitchFamily="50" charset="-127"/>
                <a:cs typeface="Times New Roman" panose="02020603050405020304" pitchFamily="18" charset="0"/>
              </a:rPr>
              <a:t>odel residential energy consumption </a:t>
            </a:r>
            <a:r>
              <a:rPr lang="en-US" altLang="ko-KR" sz="1600" b="1" dirty="0">
                <a:effectLst/>
                <a:latin typeface="맑은 고딕" panose="020B0503020000020004" pitchFamily="50" charset="-127"/>
                <a:cs typeface="Times New Roman" panose="02020603050405020304" pitchFamily="18" charset="0"/>
              </a:rPr>
              <a:t>at the national level</a:t>
            </a:r>
          </a:p>
          <a:p>
            <a:pPr marL="742950" lvl="1" indent="-285750">
              <a:lnSpc>
                <a:spcPct val="150000"/>
              </a:lnSpc>
              <a:buFont typeface="Wingdings" panose="05000000000000000000" pitchFamily="2" charset="2"/>
              <a:buChar char="Ø"/>
            </a:pPr>
            <a:r>
              <a:rPr lang="en-US" altLang="ko-KR" sz="1600" dirty="0">
                <a:effectLst/>
                <a:latin typeface="맑은 고딕" panose="020B0503020000020004" pitchFamily="50" charset="-127"/>
                <a:cs typeface="Times New Roman" panose="02020603050405020304" pitchFamily="18" charset="0"/>
              </a:rPr>
              <a:t>NN method resulted in very high prediction performance - coefficients of determination of 0.87↑</a:t>
            </a:r>
          </a:p>
          <a:p>
            <a:pPr marL="742950" lvl="1" indent="-285750">
              <a:lnSpc>
                <a:spcPct val="150000"/>
              </a:lnSpc>
              <a:buFont typeface="Wingdings" panose="05000000000000000000" pitchFamily="2" charset="2"/>
              <a:buChar char="Ø"/>
            </a:pPr>
            <a:r>
              <a:rPr lang="en-US" altLang="ko-KR" sz="1600" dirty="0">
                <a:effectLst/>
                <a:latin typeface="맑은 고딕" panose="020B0503020000020004" pitchFamily="50" charset="-127"/>
                <a:cs typeface="Times New Roman" panose="02020603050405020304" pitchFamily="18" charset="0"/>
              </a:rPr>
              <a:t>significantly better than prediction performance of E</a:t>
            </a:r>
            <a:r>
              <a:rPr lang="en-US" altLang="ko-KR" sz="1600" dirty="0">
                <a:latin typeface="맑은 고딕" panose="020B0503020000020004" pitchFamily="50" charset="-127"/>
                <a:cs typeface="Times New Roman" panose="02020603050405020304" pitchFamily="18" charset="0"/>
              </a:rPr>
              <a:t>ngineering method (EM)</a:t>
            </a:r>
          </a:p>
          <a:p>
            <a:pPr marL="285750" indent="-285750">
              <a:lnSpc>
                <a:spcPct val="15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NN approach can be applied to </a:t>
            </a:r>
            <a:r>
              <a:rPr lang="en-US" altLang="ko-KR" sz="1600" b="1" dirty="0">
                <a:effectLst/>
                <a:latin typeface="맑은 고딕" panose="020B0503020000020004" pitchFamily="50" charset="-127"/>
                <a:cs typeface="Times New Roman" panose="02020603050405020304" pitchFamily="18" charset="0"/>
              </a:rPr>
              <a:t>individual homes</a:t>
            </a:r>
            <a:r>
              <a:rPr lang="en-US" altLang="ko-KR" sz="1600" dirty="0">
                <a:effectLst/>
                <a:latin typeface="맑은 고딕" panose="020B0503020000020004" pitchFamily="50" charset="-127"/>
                <a:cs typeface="Times New Roman" panose="02020603050405020304" pitchFamily="18" charset="0"/>
              </a:rPr>
              <a:t>. =&gt; compared other modeling approaches</a:t>
            </a:r>
          </a:p>
          <a:p>
            <a:pPr marL="742950" lvl="1" indent="-285750">
              <a:lnSpc>
                <a:spcPct val="150000"/>
              </a:lnSpc>
              <a:buFont typeface="Wingdings" panose="05000000000000000000" pitchFamily="2" charset="2"/>
              <a:buChar char="Ø"/>
            </a:pPr>
            <a:r>
              <a:rPr lang="en-US" altLang="ko-KR" sz="1600" dirty="0">
                <a:solidFill>
                  <a:srgbClr val="FF6600"/>
                </a:solidFill>
                <a:effectLst/>
                <a:latin typeface="맑은 고딕" panose="020B0503020000020004" pitchFamily="50" charset="-127"/>
                <a:cs typeface="Times New Roman" panose="02020603050405020304" pitchFamily="18" charset="0"/>
              </a:rPr>
              <a:t>NN models have distinct advantages in predicting the energy consumption and the impact of socio-economic factors on energy consumption.</a:t>
            </a:r>
            <a:endParaRPr lang="en-US" altLang="ko-KR" sz="1400" dirty="0">
              <a:solidFill>
                <a:srgbClr val="FF6600"/>
              </a:solidFill>
            </a:endParaRPr>
          </a:p>
        </p:txBody>
      </p:sp>
    </p:spTree>
    <p:extLst>
      <p:ext uri="{BB962C8B-B14F-4D97-AF65-F5344CB8AC3E}">
        <p14:creationId xmlns:p14="http://schemas.microsoft.com/office/powerpoint/2010/main" val="1760844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03.</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Modeling approach</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7B548AE-3818-4D9F-8076-0593EC0EBB65}"/>
              </a:ext>
            </a:extLst>
          </p:cNvPr>
          <p:cNvSpPr txBox="1"/>
          <p:nvPr/>
        </p:nvSpPr>
        <p:spPr>
          <a:xfrm>
            <a:off x="6406668" y="1779160"/>
            <a:ext cx="5189586" cy="2198153"/>
          </a:xfrm>
          <a:prstGeom prst="roundRect">
            <a:avLst>
              <a:gd name="adj" fmla="val 7064"/>
            </a:avLst>
          </a:prstGeom>
          <a:solidFill>
            <a:schemeClr val="bg1">
              <a:lumMod val="95000"/>
            </a:schemeClr>
          </a:solidFill>
        </p:spPr>
        <p:txBody>
          <a:bodyPr wrap="square" rtlCol="0">
            <a:spAutoFit/>
          </a:bodyPr>
          <a:lstStyle/>
          <a:p>
            <a:pPr marL="285750" indent="-285750">
              <a:lnSpc>
                <a:spcPct val="150000"/>
              </a:lnSpc>
              <a:buFont typeface="Arial" panose="020B0604020202020204" pitchFamily="34" charset="0"/>
              <a:buChar char="•"/>
            </a:pPr>
            <a:r>
              <a:rPr lang="en-US" altLang="ko-KR" dirty="0">
                <a:latin typeface="맑은 고딕" panose="020B0503020000020004" pitchFamily="50" charset="-127"/>
                <a:cs typeface="Times New Roman" panose="02020603050405020304" pitchFamily="18" charset="0"/>
              </a:rPr>
              <a:t>Neuron </a:t>
            </a:r>
            <a:r>
              <a:rPr lang="en-US" altLang="ko-KR" dirty="0">
                <a:solidFill>
                  <a:srgbClr val="0056B4"/>
                </a:solidFill>
                <a:latin typeface="맑은 고딕" panose="020B0503020000020004" pitchFamily="50" charset="-127"/>
                <a:cs typeface="Times New Roman" panose="02020603050405020304" pitchFamily="18" charset="0"/>
              </a:rPr>
              <a:t>n</a:t>
            </a:r>
            <a:r>
              <a:rPr lang="en-US" altLang="ko-KR" dirty="0">
                <a:latin typeface="맑은 고딕" panose="020B0503020000020004" pitchFamily="50" charset="-127"/>
                <a:cs typeface="Times New Roman" panose="02020603050405020304" pitchFamily="18" charset="0"/>
              </a:rPr>
              <a:t> </a:t>
            </a:r>
          </a:p>
          <a:p>
            <a:pPr marL="742950" lvl="1" indent="-285750">
              <a:lnSpc>
                <a:spcPct val="150000"/>
              </a:lnSpc>
              <a:buFont typeface="Arial" panose="020B0604020202020204" pitchFamily="34" charset="0"/>
              <a:buChar char="•"/>
            </a:pPr>
            <a:r>
              <a:rPr lang="en-US" altLang="ko-KR" dirty="0">
                <a:effectLst/>
                <a:latin typeface="맑은 고딕" panose="020B0503020000020004" pitchFamily="50" charset="-127"/>
                <a:cs typeface="Times New Roman" panose="02020603050405020304" pitchFamily="18" charset="0"/>
              </a:rPr>
              <a:t>Input </a:t>
            </a:r>
            <a:r>
              <a:rPr lang="en-US" altLang="ko-KR" dirty="0">
                <a:solidFill>
                  <a:srgbClr val="0056B4"/>
                </a:solidFill>
                <a:effectLst/>
                <a:latin typeface="맑은 고딕" panose="020B0503020000020004" pitchFamily="50" charset="-127"/>
                <a:cs typeface="Times New Roman" panose="02020603050405020304" pitchFamily="18" charset="0"/>
              </a:rPr>
              <a:t>p</a:t>
            </a:r>
          </a:p>
          <a:p>
            <a:pPr marL="742950" lvl="1" indent="-285750">
              <a:lnSpc>
                <a:spcPct val="150000"/>
              </a:lnSpc>
              <a:buFont typeface="Arial" panose="020B0604020202020204" pitchFamily="34" charset="0"/>
              <a:buChar char="•"/>
            </a:pPr>
            <a:r>
              <a:rPr lang="en-US" altLang="ko-KR" dirty="0">
                <a:latin typeface="맑은 고딕" panose="020B0503020000020004" pitchFamily="50" charset="-127"/>
                <a:cs typeface="Times New Roman" panose="02020603050405020304" pitchFamily="18" charset="0"/>
              </a:rPr>
              <a:t>Weight function </a:t>
            </a:r>
            <a:r>
              <a:rPr lang="en-US" altLang="ko-KR" dirty="0">
                <a:solidFill>
                  <a:srgbClr val="0056B4"/>
                </a:solidFill>
                <a:latin typeface="맑은 고딕" panose="020B0503020000020004" pitchFamily="50" charset="-127"/>
                <a:cs typeface="Times New Roman" panose="02020603050405020304" pitchFamily="18" charset="0"/>
              </a:rPr>
              <a:t>w</a:t>
            </a:r>
          </a:p>
          <a:p>
            <a:pPr marL="742950" lvl="1" indent="-285750">
              <a:lnSpc>
                <a:spcPct val="150000"/>
              </a:lnSpc>
              <a:buFont typeface="Arial" panose="020B0604020202020204" pitchFamily="34" charset="0"/>
              <a:buChar char="•"/>
            </a:pPr>
            <a:r>
              <a:rPr lang="en-US" altLang="ko-KR" dirty="0">
                <a:effectLst/>
                <a:latin typeface="맑은 고딕" panose="020B0503020000020004" pitchFamily="50" charset="-127"/>
                <a:cs typeface="Times New Roman" panose="02020603050405020304" pitchFamily="18" charset="0"/>
              </a:rPr>
              <a:t>Bias function </a:t>
            </a:r>
            <a:r>
              <a:rPr lang="en-US" altLang="ko-KR" dirty="0">
                <a:solidFill>
                  <a:srgbClr val="0056B4"/>
                </a:solidFill>
                <a:effectLst/>
                <a:latin typeface="맑은 고딕" panose="020B0503020000020004" pitchFamily="50" charset="-127"/>
                <a:cs typeface="Times New Roman" panose="02020603050405020304" pitchFamily="18" charset="0"/>
              </a:rPr>
              <a:t>b</a:t>
            </a:r>
          </a:p>
          <a:p>
            <a:pPr marL="742950" lvl="1" indent="-285750">
              <a:lnSpc>
                <a:spcPct val="150000"/>
              </a:lnSpc>
              <a:buFont typeface="Arial" panose="020B0604020202020204" pitchFamily="34" charset="0"/>
              <a:buChar char="•"/>
            </a:pPr>
            <a:r>
              <a:rPr lang="en-US" altLang="ko-KR" dirty="0">
                <a:latin typeface="맑은 고딕" panose="020B0503020000020004" pitchFamily="50" charset="-127"/>
                <a:cs typeface="Times New Roman" panose="02020603050405020304" pitchFamily="18" charset="0"/>
              </a:rPr>
              <a:t>Activation function </a:t>
            </a:r>
            <a:r>
              <a:rPr lang="en-US" altLang="ko-KR" dirty="0">
                <a:solidFill>
                  <a:srgbClr val="0056B4"/>
                </a:solidFill>
                <a:latin typeface="맑은 고딕" panose="020B0503020000020004" pitchFamily="50" charset="-127"/>
                <a:cs typeface="Times New Roman" panose="02020603050405020304" pitchFamily="18" charset="0"/>
              </a:rPr>
              <a:t>f()</a:t>
            </a:r>
            <a:r>
              <a:rPr lang="en-US" altLang="ko-KR" dirty="0">
                <a:solidFill>
                  <a:srgbClr val="0056B4"/>
                </a:solidFill>
                <a:effectLst/>
                <a:latin typeface="맑은 고딕" panose="020B0503020000020004" pitchFamily="50" charset="-127"/>
                <a:cs typeface="Times New Roman" panose="02020603050405020304" pitchFamily="18" charset="0"/>
              </a:rPr>
              <a:t> </a:t>
            </a:r>
          </a:p>
        </p:txBody>
      </p:sp>
      <p:pic>
        <p:nvPicPr>
          <p:cNvPr id="6" name="그림 5">
            <a:extLst>
              <a:ext uri="{FF2B5EF4-FFF2-40B4-BE49-F238E27FC236}">
                <a16:creationId xmlns:a16="http://schemas.microsoft.com/office/drawing/2014/main" id="{236F6829-9410-43CD-A47F-C88979A17584}"/>
              </a:ext>
            </a:extLst>
          </p:cNvPr>
          <p:cNvPicPr>
            <a:picLocks noChangeAspect="1"/>
          </p:cNvPicPr>
          <p:nvPr/>
        </p:nvPicPr>
        <p:blipFill>
          <a:blip r:embed="rId3"/>
          <a:stretch>
            <a:fillRect/>
          </a:stretch>
        </p:blipFill>
        <p:spPr>
          <a:xfrm>
            <a:off x="539550" y="1779161"/>
            <a:ext cx="5670119" cy="2198153"/>
          </a:xfrm>
          <a:prstGeom prst="rect">
            <a:avLst/>
          </a:prstGeom>
          <a:ln>
            <a:solidFill>
              <a:schemeClr val="bg2">
                <a:lumMod val="75000"/>
              </a:schemeClr>
            </a:solidFill>
          </a:ln>
        </p:spPr>
      </p:pic>
      <p:pic>
        <p:nvPicPr>
          <p:cNvPr id="7" name="그림 6" descr="텍스트이(가) 표시된 사진&#10;&#10;자동 생성된 설명">
            <a:extLst>
              <a:ext uri="{FF2B5EF4-FFF2-40B4-BE49-F238E27FC236}">
                <a16:creationId xmlns:a16="http://schemas.microsoft.com/office/drawing/2014/main" id="{890D92BE-339A-4D85-B0E2-9784FBFA048A}"/>
              </a:ext>
            </a:extLst>
          </p:cNvPr>
          <p:cNvPicPr>
            <a:picLocks noChangeAspect="1"/>
          </p:cNvPicPr>
          <p:nvPr/>
        </p:nvPicPr>
        <p:blipFill rotWithShape="1">
          <a:blip r:embed="rId4">
            <a:extLst>
              <a:ext uri="{28A0092B-C50C-407E-A947-70E740481C1C}">
                <a14:useLocalDpi xmlns:a14="http://schemas.microsoft.com/office/drawing/2010/main" val="0"/>
              </a:ext>
            </a:extLst>
          </a:blip>
          <a:srcRect l="3106" t="12890" r="-1" b="21376"/>
          <a:stretch/>
        </p:blipFill>
        <p:spPr>
          <a:xfrm>
            <a:off x="4316700" y="3568552"/>
            <a:ext cx="1892969" cy="408762"/>
          </a:xfrm>
          <a:prstGeom prst="rect">
            <a:avLst/>
          </a:prstGeom>
          <a:ln>
            <a:solidFill>
              <a:schemeClr val="bg2">
                <a:lumMod val="75000"/>
              </a:schemeClr>
            </a:solidFill>
          </a:ln>
        </p:spPr>
      </p:pic>
      <p:sp>
        <p:nvSpPr>
          <p:cNvPr id="11" name="TextBox 10">
            <a:extLst>
              <a:ext uri="{FF2B5EF4-FFF2-40B4-BE49-F238E27FC236}">
                <a16:creationId xmlns:a16="http://schemas.microsoft.com/office/drawing/2014/main" id="{A8A48F7D-0316-43BA-9C37-43A6C5EA86C3}"/>
              </a:ext>
            </a:extLst>
          </p:cNvPr>
          <p:cNvSpPr txBox="1"/>
          <p:nvPr/>
        </p:nvSpPr>
        <p:spPr>
          <a:xfrm>
            <a:off x="539550" y="1246725"/>
            <a:ext cx="1892969" cy="454292"/>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altLang="ko-KR" sz="1800" b="1" dirty="0">
                <a:effectLst/>
                <a:latin typeface="맑은 고딕" panose="020B0503020000020004" pitchFamily="50" charset="-127"/>
                <a:cs typeface="Times New Roman" panose="02020603050405020304" pitchFamily="18" charset="0"/>
              </a:rPr>
              <a:t>ANN model</a:t>
            </a:r>
          </a:p>
        </p:txBody>
      </p:sp>
      <p:pic>
        <p:nvPicPr>
          <p:cNvPr id="12" name="그림 11" descr="텍스트, 시계, 안테나이(가) 표시된 사진&#10;&#10;자동 생성된 설명">
            <a:extLst>
              <a:ext uri="{FF2B5EF4-FFF2-40B4-BE49-F238E27FC236}">
                <a16:creationId xmlns:a16="http://schemas.microsoft.com/office/drawing/2014/main" id="{0D67C009-4CB9-42ED-8B1F-7A5D9E10F0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06330" y="3072815"/>
            <a:ext cx="1041570" cy="712369"/>
          </a:xfrm>
          <a:prstGeom prst="rect">
            <a:avLst/>
          </a:prstGeom>
          <a:ln>
            <a:solidFill>
              <a:schemeClr val="bg2">
                <a:lumMod val="75000"/>
              </a:schemeClr>
            </a:solidFill>
          </a:ln>
        </p:spPr>
      </p:pic>
      <p:pic>
        <p:nvPicPr>
          <p:cNvPr id="3076" name="Picture 4" descr="ANN, DNN, CNN, RNN 요약 : 네이버 블로그">
            <a:extLst>
              <a:ext uri="{FF2B5EF4-FFF2-40B4-BE49-F238E27FC236}">
                <a16:creationId xmlns:a16="http://schemas.microsoft.com/office/drawing/2014/main" id="{20CCFDB9-77E9-462B-9570-91AAA3AB78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550" y="4103238"/>
            <a:ext cx="4690176" cy="2474025"/>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F982250C-08FE-4813-A228-E1DBA8075BB9}"/>
              </a:ext>
            </a:extLst>
          </p:cNvPr>
          <p:cNvSpPr txBox="1"/>
          <p:nvPr/>
        </p:nvSpPr>
        <p:spPr>
          <a:xfrm>
            <a:off x="5374105" y="4103238"/>
            <a:ext cx="6111226" cy="1197279"/>
          </a:xfrm>
          <a:prstGeom prst="roundRect">
            <a:avLst>
              <a:gd name="adj" fmla="val 7064"/>
            </a:avLst>
          </a:prstGeom>
          <a:solidFill>
            <a:srgbClr val="FBE5D6">
              <a:alpha val="80000"/>
            </a:srgbClr>
          </a:solidFill>
        </p:spPr>
        <p:txBody>
          <a:bodyPr wrap="square" rtlCol="0">
            <a:spAutoFit/>
          </a:bodyPr>
          <a:lstStyle/>
          <a:p>
            <a:pPr marL="285750" indent="-285750">
              <a:lnSpc>
                <a:spcPct val="15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Input layer : all input variables</a:t>
            </a:r>
          </a:p>
          <a:p>
            <a:pPr marL="285750" indent="-285750">
              <a:lnSpc>
                <a:spcPct val="15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Hidden layer (one or more)</a:t>
            </a:r>
          </a:p>
          <a:p>
            <a:pPr marL="285750" indent="-285750">
              <a:lnSpc>
                <a:spcPct val="150000"/>
              </a:lnSpc>
              <a:buFont typeface="Arial" panose="020B0604020202020204" pitchFamily="34" charset="0"/>
              <a:buChar char="•"/>
            </a:pPr>
            <a:r>
              <a:rPr lang="en-US" altLang="ko-KR" sz="1600" dirty="0">
                <a:latin typeface="맑은 고딕" panose="020B0503020000020004" pitchFamily="50" charset="-127"/>
                <a:cs typeface="Times New Roman" panose="02020603050405020304" pitchFamily="18" charset="0"/>
              </a:rPr>
              <a:t>Output layer (one or more outputs)</a:t>
            </a:r>
            <a:endParaRPr lang="en-US" altLang="ko-KR" sz="1600" dirty="0">
              <a:effectLst/>
              <a:latin typeface="맑은 고딕" panose="020B0503020000020004" pitchFamily="50" charset="-127"/>
              <a:cs typeface="Times New Roman" panose="02020603050405020304" pitchFamily="18" charset="0"/>
            </a:endParaRPr>
          </a:p>
        </p:txBody>
      </p:sp>
      <p:sp>
        <p:nvSpPr>
          <p:cNvPr id="17" name="TextBox 16">
            <a:extLst>
              <a:ext uri="{FF2B5EF4-FFF2-40B4-BE49-F238E27FC236}">
                <a16:creationId xmlns:a16="http://schemas.microsoft.com/office/drawing/2014/main" id="{08DF7BFB-281B-4CEF-B56B-E3208E5FA285}"/>
              </a:ext>
            </a:extLst>
          </p:cNvPr>
          <p:cNvSpPr txBox="1"/>
          <p:nvPr/>
        </p:nvSpPr>
        <p:spPr>
          <a:xfrm>
            <a:off x="5374105" y="5379984"/>
            <a:ext cx="6111225" cy="430041"/>
          </a:xfrm>
          <a:prstGeom prst="roundRect">
            <a:avLst>
              <a:gd name="adj" fmla="val 7064"/>
            </a:avLst>
          </a:prstGeom>
          <a:solidFill>
            <a:schemeClr val="accent3">
              <a:lumMod val="20000"/>
              <a:lumOff val="80000"/>
              <a:alpha val="80000"/>
            </a:schemeClr>
          </a:solidFill>
        </p:spPr>
        <p:txBody>
          <a:bodyPr wrap="square" rtlCol="0">
            <a:spAutoFit/>
          </a:bodyPr>
          <a:lstStyle/>
          <a:p>
            <a:pPr marL="0" marR="0" lvl="0" indent="0" algn="l" defTabSz="914400" rtl="0" eaLnBrk="1" fontAlgn="auto" latinLnBrk="1" hangingPunct="1">
              <a:lnSpc>
                <a:spcPct val="150000"/>
              </a:lnSpc>
              <a:spcBef>
                <a:spcPts val="0"/>
              </a:spcBef>
              <a:spcAft>
                <a:spcPts val="0"/>
              </a:spcAft>
              <a:buClrTx/>
              <a:buSzTx/>
              <a:buFont typeface="Wingdings" panose="05000000000000000000" pitchFamily="2" charset="2"/>
              <a:buNone/>
              <a:tabLst/>
              <a:defRPr/>
            </a:pPr>
            <a:r>
              <a:rPr lang="en-US" altLang="ko-KR" sz="1600" dirty="0">
                <a:effectLst/>
                <a:latin typeface="맑은 고딕" panose="020B0503020000020004" pitchFamily="50" charset="-127"/>
                <a:cs typeface="Times New Roman" panose="02020603050405020304" pitchFamily="18" charset="0"/>
              </a:rPr>
              <a:t>Number of neurons can vary for each layer independently.</a:t>
            </a:r>
          </a:p>
        </p:txBody>
      </p:sp>
    </p:spTree>
    <p:extLst>
      <p:ext uri="{BB962C8B-B14F-4D97-AF65-F5344CB8AC3E}">
        <p14:creationId xmlns:p14="http://schemas.microsoft.com/office/powerpoint/2010/main" val="1473799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03.</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Modeling approach</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87B548AE-3818-4D9F-8076-0593EC0EBB65}"/>
                  </a:ext>
                </a:extLst>
              </p:cNvPr>
              <p:cNvSpPr txBox="1"/>
              <p:nvPr/>
            </p:nvSpPr>
            <p:spPr>
              <a:xfrm>
                <a:off x="6705763" y="1386092"/>
                <a:ext cx="4890491" cy="3499728"/>
              </a:xfrm>
              <a:prstGeom prst="roundRect">
                <a:avLst>
                  <a:gd name="adj" fmla="val 7064"/>
                </a:avLst>
              </a:prstGeom>
              <a:solidFill>
                <a:srgbClr val="FBE5D6">
                  <a:alpha val="80000"/>
                </a:srgbClr>
              </a:solidFill>
            </p:spPr>
            <p:txBody>
              <a:bodyPr wrap="square" rtlCol="0">
                <a:spAutoFit/>
              </a:bodyPr>
              <a:lstStyle>
                <a:defPPr>
                  <a:defRPr lang="ko-KR"/>
                </a:defPPr>
                <a:lvl1pPr marL="285750" indent="-285750">
                  <a:lnSpc>
                    <a:spcPct val="150000"/>
                  </a:lnSpc>
                  <a:buFont typeface="Arial" panose="020B0604020202020204" pitchFamily="34" charset="0"/>
                  <a:buChar char="•"/>
                  <a:defRPr sz="1600">
                    <a:effectLst/>
                    <a:latin typeface="맑은 고딕" panose="020B0503020000020004" pitchFamily="50" charset="-127"/>
                    <a:cs typeface="Times New Roman" panose="02020603050405020304" pitchFamily="18" charset="0"/>
                  </a:defRPr>
                </a:lvl1pPr>
              </a:lstStyle>
              <a:p>
                <a:r>
                  <a:rPr lang="en-US" altLang="ko-KR" b="1" dirty="0"/>
                  <a:t>Input layer</a:t>
                </a:r>
                <a:r>
                  <a:rPr lang="en-US" altLang="ko-KR" dirty="0"/>
                  <a:t>: 2 input variables</a:t>
                </a:r>
              </a:p>
              <a:p>
                <a:pPr marL="742950" lvl="1" indent="-285750">
                  <a:lnSpc>
                    <a:spcPct val="150000"/>
                  </a:lnSpc>
                  <a:buFont typeface="Arial" panose="020B0604020202020204" pitchFamily="34" charset="0"/>
                  <a:buChar char="•"/>
                </a:pPr>
                <a:r>
                  <a:rPr lang="en-US" altLang="ko-KR" sz="1600" dirty="0"/>
                  <a:t>Dry-bulb temperature </a:t>
                </a:r>
                <a:r>
                  <a:rPr lang="en-US" altLang="ko-KR" sz="1600" dirty="0">
                    <a:solidFill>
                      <a:srgbClr val="FF6600"/>
                    </a:solidFill>
                  </a:rPr>
                  <a:t>T</a:t>
                </a:r>
              </a:p>
              <a:p>
                <a:pPr marL="742950" lvl="1" indent="-285750">
                  <a:lnSpc>
                    <a:spcPct val="150000"/>
                  </a:lnSpc>
                  <a:buFont typeface="Arial" panose="020B0604020202020204" pitchFamily="34" charset="0"/>
                  <a:buChar char="•"/>
                </a:pPr>
                <a:r>
                  <a:rPr lang="en-US" altLang="ko-KR" sz="1600" dirty="0"/>
                  <a:t>Solar radiation </a:t>
                </a:r>
                <a:r>
                  <a:rPr lang="en-US" altLang="ko-KR" sz="1600" dirty="0">
                    <a:solidFill>
                      <a:srgbClr val="FF6600"/>
                    </a:solidFill>
                  </a:rPr>
                  <a:t>SR</a:t>
                </a:r>
              </a:p>
              <a:p>
                <a:r>
                  <a:rPr lang="en-US" altLang="ko-KR" b="1" dirty="0"/>
                  <a:t>1 hidden layer</a:t>
                </a:r>
                <a:r>
                  <a:rPr lang="en-US" altLang="ko-KR" dirty="0"/>
                  <a:t> : 3 neurons</a:t>
                </a:r>
              </a:p>
              <a:p>
                <a:pPr marL="800100" lvl="1" indent="-342900">
                  <a:lnSpc>
                    <a:spcPct val="150000"/>
                  </a:lnSpc>
                  <a:buFont typeface="Arial" panose="020B0604020202020204" pitchFamily="34" charset="0"/>
                  <a:buChar char="•"/>
                </a:pPr>
                <a:r>
                  <a:rPr lang="en-US" altLang="ko-KR" sz="1600" dirty="0"/>
                  <a:t>HVAC system </a:t>
                </a:r>
                <a:r>
                  <a:rPr lang="en-US" altLang="ko-KR" sz="1600" dirty="0">
                    <a:solidFill>
                      <a:srgbClr val="FF6600"/>
                    </a:solidFill>
                  </a:rPr>
                  <a:t>H</a:t>
                </a:r>
              </a:p>
              <a:p>
                <a:pPr marL="800100" lvl="1" indent="-342900">
                  <a:lnSpc>
                    <a:spcPct val="150000"/>
                  </a:lnSpc>
                  <a:buFont typeface="Arial" panose="020B0604020202020204" pitchFamily="34" charset="0"/>
                  <a:buChar char="•"/>
                </a:pPr>
                <a:r>
                  <a:rPr lang="en-US" altLang="ko-KR" sz="1600" dirty="0"/>
                  <a:t>Lighting system</a:t>
                </a:r>
                <a:r>
                  <a:rPr lang="en-US" altLang="ko-KR" sz="1600" dirty="0">
                    <a:solidFill>
                      <a:srgbClr val="FF6600"/>
                    </a:solidFill>
                  </a:rPr>
                  <a:t> L</a:t>
                </a:r>
              </a:p>
              <a:p>
                <a:pPr marL="800100" lvl="1" indent="-342900">
                  <a:lnSpc>
                    <a:spcPct val="150000"/>
                  </a:lnSpc>
                  <a:buFont typeface="Arial" panose="020B0604020202020204" pitchFamily="34" charset="0"/>
                  <a:buChar char="•"/>
                </a:pPr>
                <a:r>
                  <a:rPr lang="en-US" altLang="ko-KR" sz="1600" dirty="0"/>
                  <a:t>Household appliances </a:t>
                </a:r>
                <a:r>
                  <a:rPr lang="en-US" altLang="ko-KR" sz="1600" dirty="0">
                    <a:solidFill>
                      <a:srgbClr val="FF6600"/>
                    </a:solidFill>
                  </a:rPr>
                  <a:t>A</a:t>
                </a:r>
              </a:p>
              <a:p>
                <a:r>
                  <a:rPr lang="en-US" altLang="ko-KR" b="1" dirty="0"/>
                  <a:t>Output layer </a:t>
                </a:r>
                <a:r>
                  <a:rPr lang="en-US" altLang="ko-KR" dirty="0"/>
                  <a:t>: 1 neuron</a:t>
                </a:r>
              </a:p>
              <a:p>
                <a:pPr marL="742950" lvl="1" indent="-285750">
                  <a:lnSpc>
                    <a:spcPct val="15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The total energy consumption </a:t>
                </a:r>
                <a14:m>
                  <m:oMath xmlns:m="http://schemas.openxmlformats.org/officeDocument/2006/math">
                    <m:sSub>
                      <m:sSubPr>
                        <m:ctrlPr>
                          <a:rPr lang="en-US" altLang="ko-KR" sz="1600" i="1" smtClean="0">
                            <a:solidFill>
                              <a:srgbClr val="FF6600"/>
                            </a:solidFill>
                            <a:effectLst/>
                            <a:latin typeface="Cambria Math" panose="02040503050406030204" pitchFamily="18" charset="0"/>
                            <a:cs typeface="Times New Roman" panose="02020603050405020304" pitchFamily="18" charset="0"/>
                          </a:rPr>
                        </m:ctrlPr>
                      </m:sSubPr>
                      <m:e>
                        <m:r>
                          <a:rPr lang="en-US" altLang="ko-KR" sz="1600" b="0" i="1" smtClean="0">
                            <a:solidFill>
                              <a:srgbClr val="FF6600"/>
                            </a:solidFill>
                            <a:effectLst/>
                            <a:latin typeface="Cambria Math" panose="02040503050406030204" pitchFamily="18" charset="0"/>
                            <a:cs typeface="Times New Roman" panose="02020603050405020304" pitchFamily="18" charset="0"/>
                          </a:rPr>
                          <m:t>𝐸</m:t>
                        </m:r>
                      </m:e>
                      <m:sub>
                        <m:r>
                          <a:rPr lang="en-US" altLang="ko-KR" sz="1600" b="0" i="1" smtClean="0">
                            <a:solidFill>
                              <a:srgbClr val="FF6600"/>
                            </a:solidFill>
                            <a:effectLst/>
                            <a:latin typeface="Cambria Math" panose="02040503050406030204" pitchFamily="18" charset="0"/>
                            <a:cs typeface="Times New Roman" panose="02020603050405020304" pitchFamily="18" charset="0"/>
                          </a:rPr>
                          <m:t>𝑇</m:t>
                        </m:r>
                      </m:sub>
                    </m:sSub>
                  </m:oMath>
                </a14:m>
                <a:r>
                  <a:rPr lang="en-US" altLang="ko-KR" sz="1600" dirty="0">
                    <a:solidFill>
                      <a:srgbClr val="FF6600"/>
                    </a:solidFill>
                    <a:effectLst/>
                    <a:latin typeface="맑은 고딕" panose="020B0503020000020004" pitchFamily="50" charset="-127"/>
                    <a:cs typeface="Times New Roman" panose="02020603050405020304" pitchFamily="18" charset="0"/>
                  </a:rPr>
                  <a:t> </a:t>
                </a:r>
                <a:endParaRPr lang="en-US" altLang="ko-KR" sz="1600" dirty="0">
                  <a:solidFill>
                    <a:srgbClr val="FF6600"/>
                  </a:solidFill>
                </a:endParaRPr>
              </a:p>
            </p:txBody>
          </p:sp>
        </mc:Choice>
        <mc:Fallback>
          <p:sp>
            <p:nvSpPr>
              <p:cNvPr id="9" name="TextBox 8">
                <a:extLst>
                  <a:ext uri="{FF2B5EF4-FFF2-40B4-BE49-F238E27FC236}">
                    <a16:creationId xmlns:a16="http://schemas.microsoft.com/office/drawing/2014/main" id="{87B548AE-3818-4D9F-8076-0593EC0EBB65}"/>
                  </a:ext>
                </a:extLst>
              </p:cNvPr>
              <p:cNvSpPr txBox="1">
                <a:spLocks noRot="1" noChangeAspect="1" noMove="1" noResize="1" noEditPoints="1" noAdjustHandles="1" noChangeArrowheads="1" noChangeShapeType="1" noTextEdit="1"/>
              </p:cNvSpPr>
              <p:nvPr/>
            </p:nvSpPr>
            <p:spPr>
              <a:xfrm>
                <a:off x="6705763" y="1386092"/>
                <a:ext cx="4890491" cy="3499728"/>
              </a:xfrm>
              <a:prstGeom prst="roundRect">
                <a:avLst>
                  <a:gd name="adj" fmla="val 7064"/>
                </a:avLst>
              </a:prstGeom>
              <a:blipFill>
                <a:blip r:embed="rId3"/>
                <a:stretch>
                  <a:fillRect/>
                </a:stretch>
              </a:blipFill>
            </p:spPr>
            <p:txBody>
              <a:bodyPr/>
              <a:lstStyle/>
              <a:p>
                <a:r>
                  <a:rPr lang="ko-KR" altLang="en-US">
                    <a:noFill/>
                  </a:rPr>
                  <a:t> </a:t>
                </a:r>
              </a:p>
            </p:txBody>
          </p:sp>
        </mc:Fallback>
      </mc:AlternateContent>
      <p:pic>
        <p:nvPicPr>
          <p:cNvPr id="7" name="그림 6">
            <a:extLst>
              <a:ext uri="{FF2B5EF4-FFF2-40B4-BE49-F238E27FC236}">
                <a16:creationId xmlns:a16="http://schemas.microsoft.com/office/drawing/2014/main" id="{95F70CF9-7300-4971-B5D3-B5FC3BFE06EC}"/>
              </a:ext>
            </a:extLst>
          </p:cNvPr>
          <p:cNvPicPr>
            <a:picLocks noChangeAspect="1"/>
          </p:cNvPicPr>
          <p:nvPr/>
        </p:nvPicPr>
        <p:blipFill>
          <a:blip r:embed="rId4"/>
          <a:stretch>
            <a:fillRect/>
          </a:stretch>
        </p:blipFill>
        <p:spPr>
          <a:xfrm>
            <a:off x="539551" y="1318367"/>
            <a:ext cx="6019043" cy="3654805"/>
          </a:xfrm>
          <a:prstGeom prst="rect">
            <a:avLst/>
          </a:prstGeom>
          <a:ln>
            <a:solidFill>
              <a:schemeClr val="bg2">
                <a:lumMod val="75000"/>
              </a:schemeClr>
            </a:solidFill>
          </a:ln>
        </p:spPr>
      </p:pic>
      <p:sp>
        <p:nvSpPr>
          <p:cNvPr id="10" name="TextBox 9">
            <a:extLst>
              <a:ext uri="{FF2B5EF4-FFF2-40B4-BE49-F238E27FC236}">
                <a16:creationId xmlns:a16="http://schemas.microsoft.com/office/drawing/2014/main" id="{BB6819C2-414F-4640-B975-984987BB54E7}"/>
              </a:ext>
            </a:extLst>
          </p:cNvPr>
          <p:cNvSpPr txBox="1"/>
          <p:nvPr/>
        </p:nvSpPr>
        <p:spPr>
          <a:xfrm>
            <a:off x="539551" y="5096528"/>
            <a:ext cx="11056703" cy="1580899"/>
          </a:xfrm>
          <a:prstGeom prst="roundRect">
            <a:avLst>
              <a:gd name="adj" fmla="val 7064"/>
            </a:avLst>
          </a:prstGeom>
          <a:solidFill>
            <a:schemeClr val="accent3">
              <a:lumMod val="20000"/>
              <a:lumOff val="80000"/>
              <a:alpha val="80000"/>
            </a:schemeClr>
          </a:solidFill>
        </p:spPr>
        <p:txBody>
          <a:bodyPr wrap="square" rtlCol="0">
            <a:spAutoFit/>
          </a:bodyPr>
          <a:lstStyle/>
          <a:p>
            <a:pPr marL="285750" indent="-285750">
              <a:lnSpc>
                <a:spcPct val="150000"/>
              </a:lnSpc>
              <a:buFont typeface="Arial" panose="020B0604020202020204" pitchFamily="34" charset="0"/>
              <a:buChar char="•"/>
            </a:pPr>
            <a:r>
              <a:rPr lang="en-US" altLang="ko-KR" sz="1600" dirty="0">
                <a:latin typeface="맑은 고딕" panose="020B0503020000020004" pitchFamily="50" charset="-127"/>
                <a:cs typeface="Times New Roman" panose="02020603050405020304" pitchFamily="18" charset="0"/>
              </a:rPr>
              <a:t>output of layer = input of next layer</a:t>
            </a:r>
          </a:p>
          <a:p>
            <a:pPr marL="285750" indent="-285750">
              <a:lnSpc>
                <a:spcPct val="15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Each ne</a:t>
            </a:r>
            <a:r>
              <a:rPr lang="en-US" altLang="ko-KR" sz="1600" dirty="0">
                <a:latin typeface="맑은 고딕" panose="020B0503020000020004" pitchFamily="50" charset="-127"/>
                <a:cs typeface="Times New Roman" panose="02020603050405020304" pitchFamily="18" charset="0"/>
              </a:rPr>
              <a:t>uron is connected to all other neurons of the previous layer through a </a:t>
            </a:r>
            <a:r>
              <a:rPr lang="en-US" altLang="ko-KR" sz="1600" dirty="0">
                <a:solidFill>
                  <a:srgbClr val="0056B4"/>
                </a:solidFill>
                <a:latin typeface="맑은 고딕" panose="020B0503020000020004" pitchFamily="50" charset="-127"/>
                <a:cs typeface="Times New Roman" panose="02020603050405020304" pitchFamily="18" charset="0"/>
              </a:rPr>
              <a:t>weight functions w</a:t>
            </a:r>
          </a:p>
          <a:p>
            <a:pPr marL="285750" indent="-285750">
              <a:lnSpc>
                <a:spcPct val="150000"/>
              </a:lnSpc>
              <a:buFont typeface="Arial" panose="020B0604020202020204" pitchFamily="34" charset="0"/>
              <a:buChar char="•"/>
            </a:pPr>
            <a:r>
              <a:rPr lang="en-US" altLang="ko-KR" sz="1600" dirty="0">
                <a:latin typeface="맑은 고딕" panose="020B0503020000020004" pitchFamily="50" charset="-127"/>
                <a:cs typeface="Times New Roman" panose="02020603050405020304" pitchFamily="18" charset="0"/>
              </a:rPr>
              <a:t>              Response =&gt; generated by the </a:t>
            </a:r>
            <a:r>
              <a:rPr lang="en-US" altLang="ko-KR" sz="1600" dirty="0">
                <a:solidFill>
                  <a:srgbClr val="0056B4"/>
                </a:solidFill>
                <a:latin typeface="맑은 고딕" panose="020B0503020000020004" pitchFamily="50" charset="-127"/>
                <a:cs typeface="Times New Roman" panose="02020603050405020304" pitchFamily="18" charset="0"/>
              </a:rPr>
              <a:t>activation function f() </a:t>
            </a:r>
          </a:p>
          <a:p>
            <a:pPr marL="285750" indent="-285750">
              <a:lnSpc>
                <a:spcPct val="150000"/>
              </a:lnSpc>
              <a:buFont typeface="Arial" panose="020B0604020202020204" pitchFamily="34" charset="0"/>
              <a:buChar char="•"/>
            </a:pPr>
            <a:endParaRPr lang="en-US" altLang="ko-KR" sz="1600" dirty="0">
              <a:solidFill>
                <a:srgbClr val="0056B4"/>
              </a:solidFill>
              <a:effectLst/>
              <a:latin typeface="맑은 고딕" panose="020B0503020000020004" pitchFamily="50" charset="-127"/>
              <a:cs typeface="Times New Roman" panose="02020603050405020304" pitchFamily="18" charset="0"/>
            </a:endParaRPr>
          </a:p>
        </p:txBody>
      </p:sp>
      <p:pic>
        <p:nvPicPr>
          <p:cNvPr id="11" name="그림 10" descr="텍스트이(가) 표시된 사진&#10;&#10;자동 생성된 설명">
            <a:extLst>
              <a:ext uri="{FF2B5EF4-FFF2-40B4-BE49-F238E27FC236}">
                <a16:creationId xmlns:a16="http://schemas.microsoft.com/office/drawing/2014/main" id="{076A88EE-2153-435D-B742-802B0A2DC23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0039" y="6007700"/>
            <a:ext cx="1027948" cy="457268"/>
          </a:xfrm>
          <a:prstGeom prst="rect">
            <a:avLst/>
          </a:prstGeom>
        </p:spPr>
      </p:pic>
    </p:spTree>
    <p:extLst>
      <p:ext uri="{BB962C8B-B14F-4D97-AF65-F5344CB8AC3E}">
        <p14:creationId xmlns:p14="http://schemas.microsoft.com/office/powerpoint/2010/main" val="15174219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TotalTime>
  <Words>1670</Words>
  <Application>Microsoft Office PowerPoint</Application>
  <PresentationFormat>와이드스크린</PresentationFormat>
  <Paragraphs>189</Paragraphs>
  <Slides>12</Slides>
  <Notes>11</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12</vt:i4>
      </vt:variant>
    </vt:vector>
  </HeadingPairs>
  <TitlesOfParts>
    <vt:vector size="18" baseType="lpstr">
      <vt:lpstr>맑은 고딕</vt:lpstr>
      <vt:lpstr>Arial</vt:lpstr>
      <vt:lpstr>Cambria Math</vt:lpstr>
      <vt:lpstr>Symbol</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 소희</dc:creator>
  <cp:lastModifiedBy>김소희</cp:lastModifiedBy>
  <cp:revision>1</cp:revision>
  <dcterms:created xsi:type="dcterms:W3CDTF">2022-04-22T06:10:54Z</dcterms:created>
  <dcterms:modified xsi:type="dcterms:W3CDTF">2022-04-22T16:28:48Z</dcterms:modified>
</cp:coreProperties>
</file>