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8" r:id="rId3"/>
    <p:sldId id="261" r:id="rId4"/>
    <p:sldId id="278" r:id="rId5"/>
    <p:sldId id="279" r:id="rId6"/>
    <p:sldId id="283" r:id="rId7"/>
    <p:sldId id="259" r:id="rId8"/>
    <p:sldId id="284" r:id="rId9"/>
    <p:sldId id="285" r:id="rId10"/>
    <p:sldId id="286" r:id="rId11"/>
    <p:sldId id="287" r:id="rId1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C3E8"/>
    <a:srgbClr val="768FD4"/>
    <a:srgbClr val="D6DDF2"/>
    <a:srgbClr val="253A75"/>
    <a:srgbClr val="E45656"/>
    <a:srgbClr val="E2F0D9"/>
    <a:srgbClr val="669D41"/>
    <a:srgbClr val="73B149"/>
    <a:srgbClr val="A9D18E"/>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12304F-A612-4AEE-B021-40989AF66D28}" v="100" dt="2022-06-06T15:41:17.988"/>
    <p1510:client id="{E9067F50-2CC8-4791-9D95-08591139FED5}" v="93" dt="2022-06-07T05:45:22.0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79" autoAdjust="0"/>
    <p:restoredTop sz="84293" autoAdjust="0"/>
  </p:normalViewPr>
  <p:slideViewPr>
    <p:cSldViewPr snapToGrid="0">
      <p:cViewPr varScale="1">
        <p:scale>
          <a:sx n="69" d="100"/>
          <a:sy n="69" d="100"/>
        </p:scale>
        <p:origin x="1483" y="72"/>
      </p:cViewPr>
      <p:guideLst/>
    </p:cSldViewPr>
  </p:slideViewPr>
  <p:notesTextViewPr>
    <p:cViewPr>
      <p:scale>
        <a:sx n="1" d="1"/>
        <a:sy n="1" d="1"/>
      </p:scale>
      <p:origin x="0" y="0"/>
    </p:cViewPr>
  </p:notesTextViewPr>
  <p:notesViewPr>
    <p:cSldViewPr snapToGrid="0">
      <p:cViewPr varScale="1">
        <p:scale>
          <a:sx n="80" d="100"/>
          <a:sy n="80" d="100"/>
        </p:scale>
        <p:origin x="5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김소희" userId="292a1162-0793-4577-a94d-2dae0dfa5995" providerId="ADAL" clId="{E9067F50-2CC8-4791-9D95-08591139FED5}"/>
    <pc:docChg chg="undo redo custSel addSld delSld modSld sldOrd modMainMaster">
      <pc:chgData name="김소희" userId="292a1162-0793-4577-a94d-2dae0dfa5995" providerId="ADAL" clId="{E9067F50-2CC8-4791-9D95-08591139FED5}" dt="2022-06-07T05:45:22.078" v="998" actId="478"/>
      <pc:docMkLst>
        <pc:docMk/>
      </pc:docMkLst>
      <pc:sldChg chg="addSp delSp modSp mod">
        <pc:chgData name="김소희" userId="292a1162-0793-4577-a94d-2dae0dfa5995" providerId="ADAL" clId="{E9067F50-2CC8-4791-9D95-08591139FED5}" dt="2022-06-06T08:28:25.182" v="138" actId="1076"/>
        <pc:sldMkLst>
          <pc:docMk/>
          <pc:sldMk cId="2353614662" sldId="256"/>
        </pc:sldMkLst>
        <pc:spChg chg="mod">
          <ac:chgData name="김소희" userId="292a1162-0793-4577-a94d-2dae0dfa5995" providerId="ADAL" clId="{E9067F50-2CC8-4791-9D95-08591139FED5}" dt="2022-06-06T08:25:55.882" v="118" actId="1076"/>
          <ac:spMkLst>
            <pc:docMk/>
            <pc:sldMk cId="2353614662" sldId="256"/>
            <ac:spMk id="5" creationId="{0D0E7567-80CC-4A46-8FA5-E251CBC1D6E1}"/>
          </ac:spMkLst>
        </pc:spChg>
        <pc:spChg chg="add del mod">
          <ac:chgData name="김소희" userId="292a1162-0793-4577-a94d-2dae0dfa5995" providerId="ADAL" clId="{E9067F50-2CC8-4791-9D95-08591139FED5}" dt="2022-06-06T08:24:02.732" v="73" actId="478"/>
          <ac:spMkLst>
            <pc:docMk/>
            <pc:sldMk cId="2353614662" sldId="256"/>
            <ac:spMk id="7" creationId="{05CE414D-13B4-4C99-2AB0-FEFC816D179F}"/>
          </ac:spMkLst>
        </pc:spChg>
        <pc:spChg chg="add mod">
          <ac:chgData name="김소희" userId="292a1162-0793-4577-a94d-2dae0dfa5995" providerId="ADAL" clId="{E9067F50-2CC8-4791-9D95-08591139FED5}" dt="2022-06-06T08:25:51.923" v="117" actId="1035"/>
          <ac:spMkLst>
            <pc:docMk/>
            <pc:sldMk cId="2353614662" sldId="256"/>
            <ac:spMk id="8" creationId="{04467E98-CB13-CFF4-194D-C491AB4A92F1}"/>
          </ac:spMkLst>
        </pc:spChg>
        <pc:spChg chg="add mod">
          <ac:chgData name="김소희" userId="292a1162-0793-4577-a94d-2dae0dfa5995" providerId="ADAL" clId="{E9067F50-2CC8-4791-9D95-08591139FED5}" dt="2022-06-06T08:25:51.923" v="117" actId="1035"/>
          <ac:spMkLst>
            <pc:docMk/>
            <pc:sldMk cId="2353614662" sldId="256"/>
            <ac:spMk id="9" creationId="{EF3A5E0F-0285-EF60-B5BF-B4948F2ADDA3}"/>
          </ac:spMkLst>
        </pc:spChg>
        <pc:spChg chg="mod">
          <ac:chgData name="김소희" userId="292a1162-0793-4577-a94d-2dae0dfa5995" providerId="ADAL" clId="{E9067F50-2CC8-4791-9D95-08591139FED5}" dt="2022-06-06T08:28:25.182" v="138" actId="1076"/>
          <ac:spMkLst>
            <pc:docMk/>
            <pc:sldMk cId="2353614662" sldId="256"/>
            <ac:spMk id="12" creationId="{9C51099D-5275-16C8-CAFB-F1A0EE7ACAA8}"/>
          </ac:spMkLst>
        </pc:spChg>
      </pc:sldChg>
      <pc:sldChg chg="add del">
        <pc:chgData name="김소희" userId="292a1162-0793-4577-a94d-2dae0dfa5995" providerId="ADAL" clId="{E9067F50-2CC8-4791-9D95-08591139FED5}" dt="2022-06-06T08:20:20.085" v="7" actId="47"/>
        <pc:sldMkLst>
          <pc:docMk/>
          <pc:sldMk cId="2446456825" sldId="257"/>
        </pc:sldMkLst>
      </pc:sldChg>
      <pc:sldChg chg="addSp delSp modSp add mod">
        <pc:chgData name="김소희" userId="292a1162-0793-4577-a94d-2dae0dfa5995" providerId="ADAL" clId="{E9067F50-2CC8-4791-9D95-08591139FED5}" dt="2022-06-07T05:25:49.566" v="726" actId="1076"/>
        <pc:sldMkLst>
          <pc:docMk/>
          <pc:sldMk cId="3100450580" sldId="259"/>
        </pc:sldMkLst>
        <pc:spChg chg="add del mod">
          <ac:chgData name="김소희" userId="292a1162-0793-4577-a94d-2dae0dfa5995" providerId="ADAL" clId="{E9067F50-2CC8-4791-9D95-08591139FED5}" dt="2022-06-06T08:27:46.015" v="136" actId="21"/>
          <ac:spMkLst>
            <pc:docMk/>
            <pc:sldMk cId="3100450580" sldId="259"/>
            <ac:spMk id="4" creationId="{50821B38-5110-2868-079B-2908D26F3805}"/>
          </ac:spMkLst>
        </pc:spChg>
        <pc:spChg chg="mod">
          <ac:chgData name="김소희" userId="292a1162-0793-4577-a94d-2dae0dfa5995" providerId="ADAL" clId="{E9067F50-2CC8-4791-9D95-08591139FED5}" dt="2022-06-07T05:25:49.566" v="726" actId="1076"/>
          <ac:spMkLst>
            <pc:docMk/>
            <pc:sldMk cId="3100450580" sldId="259"/>
            <ac:spMk id="5" creationId="{979509AF-A27F-733C-57C1-9246C7112254}"/>
          </ac:spMkLst>
        </pc:spChg>
        <pc:spChg chg="add del mod">
          <ac:chgData name="김소희" userId="292a1162-0793-4577-a94d-2dae0dfa5995" providerId="ADAL" clId="{E9067F50-2CC8-4791-9D95-08591139FED5}" dt="2022-06-07T05:22:04.843" v="673" actId="478"/>
          <ac:spMkLst>
            <pc:docMk/>
            <pc:sldMk cId="3100450580" sldId="259"/>
            <ac:spMk id="7" creationId="{A3596A0B-A856-D764-8629-8B0BBC862899}"/>
          </ac:spMkLst>
        </pc:spChg>
        <pc:spChg chg="mod">
          <ac:chgData name="김소희" userId="292a1162-0793-4577-a94d-2dae0dfa5995" providerId="ADAL" clId="{E9067F50-2CC8-4791-9D95-08591139FED5}" dt="2022-06-07T05:24:51.031" v="713" actId="14100"/>
          <ac:spMkLst>
            <pc:docMk/>
            <pc:sldMk cId="3100450580" sldId="259"/>
            <ac:spMk id="8" creationId="{CEDE08A2-757E-81B5-65DB-41F417719CE9}"/>
          </ac:spMkLst>
        </pc:spChg>
        <pc:spChg chg="del mod">
          <ac:chgData name="김소희" userId="292a1162-0793-4577-a94d-2dae0dfa5995" providerId="ADAL" clId="{E9067F50-2CC8-4791-9D95-08591139FED5}" dt="2022-06-07T05:22:01.516" v="671" actId="478"/>
          <ac:spMkLst>
            <pc:docMk/>
            <pc:sldMk cId="3100450580" sldId="259"/>
            <ac:spMk id="9" creationId="{05596BCF-D308-A29D-49E5-1678F5F8F27E}"/>
          </ac:spMkLst>
        </pc:spChg>
        <pc:spChg chg="del mod">
          <ac:chgData name="김소희" userId="292a1162-0793-4577-a94d-2dae0dfa5995" providerId="ADAL" clId="{E9067F50-2CC8-4791-9D95-08591139FED5}" dt="2022-06-07T05:22:01.516" v="671" actId="478"/>
          <ac:spMkLst>
            <pc:docMk/>
            <pc:sldMk cId="3100450580" sldId="259"/>
            <ac:spMk id="11" creationId="{9B6A7BE8-DA0E-E598-1132-9B432BA49502}"/>
          </ac:spMkLst>
        </pc:spChg>
        <pc:spChg chg="del">
          <ac:chgData name="김소희" userId="292a1162-0793-4577-a94d-2dae0dfa5995" providerId="ADAL" clId="{E9067F50-2CC8-4791-9D95-08591139FED5}" dt="2022-06-06T08:30:00.762" v="150" actId="478"/>
          <ac:spMkLst>
            <pc:docMk/>
            <pc:sldMk cId="3100450580" sldId="259"/>
            <ac:spMk id="12" creationId="{FD27C1CD-9F31-25AB-CF79-C071770ECD7C}"/>
          </ac:spMkLst>
        </pc:spChg>
        <pc:spChg chg="add mod">
          <ac:chgData name="김소희" userId="292a1162-0793-4577-a94d-2dae0dfa5995" providerId="ADAL" clId="{E9067F50-2CC8-4791-9D95-08591139FED5}" dt="2022-06-07T05:25:43.687" v="722" actId="14100"/>
          <ac:spMkLst>
            <pc:docMk/>
            <pc:sldMk cId="3100450580" sldId="259"/>
            <ac:spMk id="13" creationId="{2BD6C7AE-65C9-4874-7FF6-23F77F21CF63}"/>
          </ac:spMkLst>
        </pc:spChg>
        <pc:spChg chg="add del mod">
          <ac:chgData name="김소희" userId="292a1162-0793-4577-a94d-2dae0dfa5995" providerId="ADAL" clId="{E9067F50-2CC8-4791-9D95-08591139FED5}" dt="2022-06-07T05:22:29.775" v="684" actId="478"/>
          <ac:spMkLst>
            <pc:docMk/>
            <pc:sldMk cId="3100450580" sldId="259"/>
            <ac:spMk id="14" creationId="{4AC0EF4B-3972-F00A-F982-39DAAB910DF2}"/>
          </ac:spMkLst>
        </pc:spChg>
        <pc:spChg chg="add mod">
          <ac:chgData name="김소희" userId="292a1162-0793-4577-a94d-2dae0dfa5995" providerId="ADAL" clId="{E9067F50-2CC8-4791-9D95-08591139FED5}" dt="2022-06-07T05:22:01.949" v="672"/>
          <ac:spMkLst>
            <pc:docMk/>
            <pc:sldMk cId="3100450580" sldId="259"/>
            <ac:spMk id="15" creationId="{632F3BB1-F3D9-808D-9F57-FC51868C3BD0}"/>
          </ac:spMkLst>
        </pc:spChg>
        <pc:spChg chg="del">
          <ac:chgData name="김소희" userId="292a1162-0793-4577-a94d-2dae0dfa5995" providerId="ADAL" clId="{E9067F50-2CC8-4791-9D95-08591139FED5}" dt="2022-06-06T08:30:00.762" v="150" actId="478"/>
          <ac:spMkLst>
            <pc:docMk/>
            <pc:sldMk cId="3100450580" sldId="259"/>
            <ac:spMk id="15" creationId="{BC70EB06-062B-F384-6999-EBF53C0D916E}"/>
          </ac:spMkLst>
        </pc:spChg>
        <pc:spChg chg="add mod">
          <ac:chgData name="김소희" userId="292a1162-0793-4577-a94d-2dae0dfa5995" providerId="ADAL" clId="{E9067F50-2CC8-4791-9D95-08591139FED5}" dt="2022-06-07T05:22:01.949" v="672"/>
          <ac:spMkLst>
            <pc:docMk/>
            <pc:sldMk cId="3100450580" sldId="259"/>
            <ac:spMk id="16" creationId="{3B24E844-DA7A-1750-15D3-DD1B4073693D}"/>
          </ac:spMkLst>
        </pc:spChg>
        <pc:spChg chg="del">
          <ac:chgData name="김소희" userId="292a1162-0793-4577-a94d-2dae0dfa5995" providerId="ADAL" clId="{E9067F50-2CC8-4791-9D95-08591139FED5}" dt="2022-06-06T08:30:00.762" v="150" actId="478"/>
          <ac:spMkLst>
            <pc:docMk/>
            <pc:sldMk cId="3100450580" sldId="259"/>
            <ac:spMk id="16" creationId="{FD7D4674-EE65-4617-5BF5-7C4D5D0E2973}"/>
          </ac:spMkLst>
        </pc:spChg>
        <pc:spChg chg="add mod">
          <ac:chgData name="김소희" userId="292a1162-0793-4577-a94d-2dae0dfa5995" providerId="ADAL" clId="{E9067F50-2CC8-4791-9D95-08591139FED5}" dt="2022-06-07T05:22:01.949" v="672"/>
          <ac:spMkLst>
            <pc:docMk/>
            <pc:sldMk cId="3100450580" sldId="259"/>
            <ac:spMk id="17" creationId="{E1ACAB9E-B6DF-247E-F10B-55670FB05882}"/>
          </ac:spMkLst>
        </pc:spChg>
        <pc:spChg chg="add mod">
          <ac:chgData name="김소희" userId="292a1162-0793-4577-a94d-2dae0dfa5995" providerId="ADAL" clId="{E9067F50-2CC8-4791-9D95-08591139FED5}" dt="2022-06-07T05:22:01.949" v="672"/>
          <ac:spMkLst>
            <pc:docMk/>
            <pc:sldMk cId="3100450580" sldId="259"/>
            <ac:spMk id="18" creationId="{45233D5A-0AD0-FC5F-B59D-178683C847E9}"/>
          </ac:spMkLst>
        </pc:spChg>
        <pc:spChg chg="add mod">
          <ac:chgData name="김소희" userId="292a1162-0793-4577-a94d-2dae0dfa5995" providerId="ADAL" clId="{E9067F50-2CC8-4791-9D95-08591139FED5}" dt="2022-06-07T05:22:01.949" v="672"/>
          <ac:spMkLst>
            <pc:docMk/>
            <pc:sldMk cId="3100450580" sldId="259"/>
            <ac:spMk id="19" creationId="{923F6C0A-3498-285C-A683-B9F4C47E39A6}"/>
          </ac:spMkLst>
        </pc:spChg>
        <pc:spChg chg="add mod">
          <ac:chgData name="김소희" userId="292a1162-0793-4577-a94d-2dae0dfa5995" providerId="ADAL" clId="{E9067F50-2CC8-4791-9D95-08591139FED5}" dt="2022-06-07T05:22:34.119" v="685"/>
          <ac:spMkLst>
            <pc:docMk/>
            <pc:sldMk cId="3100450580" sldId="259"/>
            <ac:spMk id="21" creationId="{05614EF9-D4D4-625F-6540-0A8514C95A5A}"/>
          </ac:spMkLst>
        </pc:spChg>
        <pc:picChg chg="mod">
          <ac:chgData name="김소희" userId="292a1162-0793-4577-a94d-2dae0dfa5995" providerId="ADAL" clId="{E9067F50-2CC8-4791-9D95-08591139FED5}" dt="2022-06-07T05:24:38.393" v="711" actId="1076"/>
          <ac:picMkLst>
            <pc:docMk/>
            <pc:sldMk cId="3100450580" sldId="259"/>
            <ac:picMk id="1026" creationId="{E7617C3F-425E-2B8B-661C-95597678B2B8}"/>
          </ac:picMkLst>
        </pc:picChg>
        <pc:picChg chg="del">
          <ac:chgData name="김소희" userId="292a1162-0793-4577-a94d-2dae0dfa5995" providerId="ADAL" clId="{E9067F50-2CC8-4791-9D95-08591139FED5}" dt="2022-06-06T08:30:00.762" v="150" actId="478"/>
          <ac:picMkLst>
            <pc:docMk/>
            <pc:sldMk cId="3100450580" sldId="259"/>
            <ac:picMk id="1028" creationId="{DDA27E61-827D-73E9-3260-9DCCEB5FEDAF}"/>
          </ac:picMkLst>
        </pc:picChg>
        <pc:cxnChg chg="del mod">
          <ac:chgData name="김소희" userId="292a1162-0793-4577-a94d-2dae0dfa5995" providerId="ADAL" clId="{E9067F50-2CC8-4791-9D95-08591139FED5}" dt="2022-06-07T05:22:01.516" v="671" actId="478"/>
          <ac:cxnSpMkLst>
            <pc:docMk/>
            <pc:sldMk cId="3100450580" sldId="259"/>
            <ac:cxnSpMk id="3" creationId="{DF13A569-CA4A-F583-26A7-EBE49AA065B2}"/>
          </ac:cxnSpMkLst>
        </pc:cxnChg>
        <pc:cxnChg chg="add del mod">
          <ac:chgData name="김소희" userId="292a1162-0793-4577-a94d-2dae0dfa5995" providerId="ADAL" clId="{E9067F50-2CC8-4791-9D95-08591139FED5}" dt="2022-06-07T05:22:29.775" v="684" actId="478"/>
          <ac:cxnSpMkLst>
            <pc:docMk/>
            <pc:sldMk cId="3100450580" sldId="259"/>
            <ac:cxnSpMk id="12" creationId="{C806936E-A529-0EC5-E133-B5399D3AA6ED}"/>
          </ac:cxnSpMkLst>
        </pc:cxnChg>
        <pc:cxnChg chg="add mod">
          <ac:chgData name="김소희" userId="292a1162-0793-4577-a94d-2dae0dfa5995" providerId="ADAL" clId="{E9067F50-2CC8-4791-9D95-08591139FED5}" dt="2022-06-07T05:22:34.119" v="685"/>
          <ac:cxnSpMkLst>
            <pc:docMk/>
            <pc:sldMk cId="3100450580" sldId="259"/>
            <ac:cxnSpMk id="20" creationId="{1EF7A485-13E8-F66E-4894-130A3FD43358}"/>
          </ac:cxnSpMkLst>
        </pc:cxnChg>
      </pc:sldChg>
      <pc:sldChg chg="addSp delSp modSp mod">
        <pc:chgData name="김소희" userId="292a1162-0793-4577-a94d-2dae0dfa5995" providerId="ADAL" clId="{E9067F50-2CC8-4791-9D95-08591139FED5}" dt="2022-06-07T05:27:56.612" v="825" actId="20577"/>
        <pc:sldMkLst>
          <pc:docMk/>
          <pc:sldMk cId="252891327" sldId="261"/>
        </pc:sldMkLst>
        <pc:spChg chg="add del mod">
          <ac:chgData name="김소희" userId="292a1162-0793-4577-a94d-2dae0dfa5995" providerId="ADAL" clId="{E9067F50-2CC8-4791-9D95-08591139FED5}" dt="2022-06-07T05:20:21.481" v="662" actId="478"/>
          <ac:spMkLst>
            <pc:docMk/>
            <pc:sldMk cId="252891327" sldId="261"/>
            <ac:spMk id="3" creationId="{15449498-83AE-7559-A05A-DE4E2E5CD067}"/>
          </ac:spMkLst>
        </pc:spChg>
        <pc:spChg chg="del">
          <ac:chgData name="김소희" userId="292a1162-0793-4577-a94d-2dae0dfa5995" providerId="ADAL" clId="{E9067F50-2CC8-4791-9D95-08591139FED5}" dt="2022-06-07T05:03:04.147" v="503" actId="478"/>
          <ac:spMkLst>
            <pc:docMk/>
            <pc:sldMk cId="252891327" sldId="261"/>
            <ac:spMk id="5" creationId="{34E7CC66-42E2-4959-88DF-0B454D5A55A5}"/>
          </ac:spMkLst>
        </pc:spChg>
        <pc:spChg chg="add del">
          <ac:chgData name="김소희" userId="292a1162-0793-4577-a94d-2dae0dfa5995" providerId="ADAL" clId="{E9067F50-2CC8-4791-9D95-08591139FED5}" dt="2022-06-07T05:26:50.850" v="747" actId="478"/>
          <ac:spMkLst>
            <pc:docMk/>
            <pc:sldMk cId="252891327" sldId="261"/>
            <ac:spMk id="6" creationId="{5A6776E4-9D30-47C4-BEF4-B57DC901EAA5}"/>
          </ac:spMkLst>
        </pc:spChg>
        <pc:spChg chg="mod">
          <ac:chgData name="김소희" userId="292a1162-0793-4577-a94d-2dae0dfa5995" providerId="ADAL" clId="{E9067F50-2CC8-4791-9D95-08591139FED5}" dt="2022-06-07T05:21:29.107" v="669" actId="207"/>
          <ac:spMkLst>
            <pc:docMk/>
            <pc:sldMk cId="252891327" sldId="261"/>
            <ac:spMk id="12" creationId="{068C3819-1D50-41F7-AFE9-198A0102F7D3}"/>
          </ac:spMkLst>
        </pc:spChg>
        <pc:spChg chg="add mod">
          <ac:chgData name="김소희" userId="292a1162-0793-4577-a94d-2dae0dfa5995" providerId="ADAL" clId="{E9067F50-2CC8-4791-9D95-08591139FED5}" dt="2022-06-07T05:26:57.506" v="749" actId="1076"/>
          <ac:spMkLst>
            <pc:docMk/>
            <pc:sldMk cId="252891327" sldId="261"/>
            <ac:spMk id="13" creationId="{FC72D5E7-4949-1CBB-14CD-8AB8843F6123}"/>
          </ac:spMkLst>
        </pc:spChg>
        <pc:spChg chg="add del">
          <ac:chgData name="김소희" userId="292a1162-0793-4577-a94d-2dae0dfa5995" providerId="ADAL" clId="{E9067F50-2CC8-4791-9D95-08591139FED5}" dt="2022-06-07T05:14:11.090" v="564" actId="478"/>
          <ac:spMkLst>
            <pc:docMk/>
            <pc:sldMk cId="252891327" sldId="261"/>
            <ac:spMk id="15" creationId="{49A41625-7925-B833-86CB-B6E53398B960}"/>
          </ac:spMkLst>
        </pc:spChg>
        <pc:spChg chg="del mod">
          <ac:chgData name="김소희" userId="292a1162-0793-4577-a94d-2dae0dfa5995" providerId="ADAL" clId="{E9067F50-2CC8-4791-9D95-08591139FED5}" dt="2022-06-07T05:03:20.957" v="509" actId="478"/>
          <ac:spMkLst>
            <pc:docMk/>
            <pc:sldMk cId="252891327" sldId="261"/>
            <ac:spMk id="16" creationId="{6386CAC0-023C-727A-EDA4-60CF9CFAB77A}"/>
          </ac:spMkLst>
        </pc:spChg>
        <pc:spChg chg="add del mod">
          <ac:chgData name="김소희" userId="292a1162-0793-4577-a94d-2dae0dfa5995" providerId="ADAL" clId="{E9067F50-2CC8-4791-9D95-08591139FED5}" dt="2022-06-07T05:20:19.518" v="661" actId="478"/>
          <ac:spMkLst>
            <pc:docMk/>
            <pc:sldMk cId="252891327" sldId="261"/>
            <ac:spMk id="19" creationId="{6F81FCDA-DE79-86BF-DF9D-867BCFB05040}"/>
          </ac:spMkLst>
        </pc:spChg>
        <pc:spChg chg="add mod">
          <ac:chgData name="김소희" userId="292a1162-0793-4577-a94d-2dae0dfa5995" providerId="ADAL" clId="{E9067F50-2CC8-4791-9D95-08591139FED5}" dt="2022-06-07T05:20:07.787" v="658" actId="207"/>
          <ac:spMkLst>
            <pc:docMk/>
            <pc:sldMk cId="252891327" sldId="261"/>
            <ac:spMk id="20" creationId="{85178302-4FD1-9E23-9240-FBE8BBA31DF3}"/>
          </ac:spMkLst>
        </pc:spChg>
        <pc:spChg chg="add del">
          <ac:chgData name="김소희" userId="292a1162-0793-4577-a94d-2dae0dfa5995" providerId="ADAL" clId="{E9067F50-2CC8-4791-9D95-08591139FED5}" dt="2022-06-07T05:14:11.090" v="564" actId="478"/>
          <ac:spMkLst>
            <pc:docMk/>
            <pc:sldMk cId="252891327" sldId="261"/>
            <ac:spMk id="21" creationId="{DD67A1E6-2C6D-ED29-7847-0C6DFD45FDB6}"/>
          </ac:spMkLst>
        </pc:spChg>
        <pc:spChg chg="add mod">
          <ac:chgData name="김소희" userId="292a1162-0793-4577-a94d-2dae0dfa5995" providerId="ADAL" clId="{E9067F50-2CC8-4791-9D95-08591139FED5}" dt="2022-06-07T05:19:56.881" v="656" actId="207"/>
          <ac:spMkLst>
            <pc:docMk/>
            <pc:sldMk cId="252891327" sldId="261"/>
            <ac:spMk id="22" creationId="{C124AAB9-7F18-6CA3-A06A-255857BBBF9F}"/>
          </ac:spMkLst>
        </pc:spChg>
        <pc:spChg chg="add mod">
          <ac:chgData name="김소희" userId="292a1162-0793-4577-a94d-2dae0dfa5995" providerId="ADAL" clId="{E9067F50-2CC8-4791-9D95-08591139FED5}" dt="2022-06-07T05:20:03.054" v="657" actId="207"/>
          <ac:spMkLst>
            <pc:docMk/>
            <pc:sldMk cId="252891327" sldId="261"/>
            <ac:spMk id="23" creationId="{A7BFE41F-83DF-129B-7C90-8FE9AFACCE26}"/>
          </ac:spMkLst>
        </pc:spChg>
        <pc:spChg chg="add mod">
          <ac:chgData name="김소희" userId="292a1162-0793-4577-a94d-2dae0dfa5995" providerId="ADAL" clId="{E9067F50-2CC8-4791-9D95-08591139FED5}" dt="2022-06-07T05:19:36.357" v="650"/>
          <ac:spMkLst>
            <pc:docMk/>
            <pc:sldMk cId="252891327" sldId="261"/>
            <ac:spMk id="24" creationId="{EB172932-4056-3CD6-3206-6B344BB8C25A}"/>
          </ac:spMkLst>
        </pc:spChg>
        <pc:spChg chg="add mod">
          <ac:chgData name="김소희" userId="292a1162-0793-4577-a94d-2dae0dfa5995" providerId="ADAL" clId="{E9067F50-2CC8-4791-9D95-08591139FED5}" dt="2022-06-07T05:19:36.357" v="650"/>
          <ac:spMkLst>
            <pc:docMk/>
            <pc:sldMk cId="252891327" sldId="261"/>
            <ac:spMk id="25" creationId="{EB8882E3-C1DB-7742-6373-83DBB4B5208B}"/>
          </ac:spMkLst>
        </pc:spChg>
        <pc:spChg chg="add mod">
          <ac:chgData name="김소희" userId="292a1162-0793-4577-a94d-2dae0dfa5995" providerId="ADAL" clId="{E9067F50-2CC8-4791-9D95-08591139FED5}" dt="2022-06-07T05:27:56.612" v="825" actId="20577"/>
          <ac:spMkLst>
            <pc:docMk/>
            <pc:sldMk cId="252891327" sldId="261"/>
            <ac:spMk id="26" creationId="{4EC4ABD9-61BA-2F0E-7CBE-7B1ECCD0F385}"/>
          </ac:spMkLst>
        </pc:spChg>
        <pc:spChg chg="add mod">
          <ac:chgData name="김소희" userId="292a1162-0793-4577-a94d-2dae0dfa5995" providerId="ADAL" clId="{E9067F50-2CC8-4791-9D95-08591139FED5}" dt="2022-06-07T05:27:27.276" v="779" actId="14100"/>
          <ac:spMkLst>
            <pc:docMk/>
            <pc:sldMk cId="252891327" sldId="261"/>
            <ac:spMk id="28" creationId="{4E8F2B56-5144-3E30-9102-CB9980D66008}"/>
          </ac:spMkLst>
        </pc:spChg>
        <pc:picChg chg="add del">
          <ac:chgData name="김소희" userId="292a1162-0793-4577-a94d-2dae0dfa5995" providerId="ADAL" clId="{E9067F50-2CC8-4791-9D95-08591139FED5}" dt="2022-06-07T05:14:11.090" v="564" actId="478"/>
          <ac:picMkLst>
            <pc:docMk/>
            <pc:sldMk cId="252891327" sldId="261"/>
            <ac:picMk id="1028" creationId="{7CA797A4-FF44-763B-C0DC-B946C4DCD687}"/>
          </ac:picMkLst>
        </pc:picChg>
        <pc:picChg chg="add del">
          <ac:chgData name="김소희" userId="292a1162-0793-4577-a94d-2dae0dfa5995" providerId="ADAL" clId="{E9067F50-2CC8-4791-9D95-08591139FED5}" dt="2022-06-07T05:14:11.090" v="564" actId="478"/>
          <ac:picMkLst>
            <pc:docMk/>
            <pc:sldMk cId="252891327" sldId="261"/>
            <ac:picMk id="1030" creationId="{FE88C08A-210F-164C-463A-5840D248752C}"/>
          </ac:picMkLst>
        </pc:picChg>
        <pc:cxnChg chg="del">
          <ac:chgData name="김소희" userId="292a1162-0793-4577-a94d-2dae0dfa5995" providerId="ADAL" clId="{E9067F50-2CC8-4791-9D95-08591139FED5}" dt="2022-06-07T05:02:59.376" v="501" actId="478"/>
          <ac:cxnSpMkLst>
            <pc:docMk/>
            <pc:sldMk cId="252891327" sldId="261"/>
            <ac:cxnSpMk id="14" creationId="{03F592B8-8884-480D-8298-F2B88AA4644C}"/>
          </ac:cxnSpMkLst>
        </pc:cxnChg>
        <pc:cxnChg chg="add del mod">
          <ac:chgData name="김소희" userId="292a1162-0793-4577-a94d-2dae0dfa5995" providerId="ADAL" clId="{E9067F50-2CC8-4791-9D95-08591139FED5}" dt="2022-06-07T05:20:51.310" v="664" actId="478"/>
          <ac:cxnSpMkLst>
            <pc:docMk/>
            <pc:sldMk cId="252891327" sldId="261"/>
            <ac:cxnSpMk id="18" creationId="{26BAF0FB-9B12-A875-A7FB-F268007F0E8B}"/>
          </ac:cxnSpMkLst>
        </pc:cxnChg>
        <pc:cxnChg chg="add mod">
          <ac:chgData name="김소희" userId="292a1162-0793-4577-a94d-2dae0dfa5995" providerId="ADAL" clId="{E9067F50-2CC8-4791-9D95-08591139FED5}" dt="2022-06-07T05:22:36.534" v="686"/>
          <ac:cxnSpMkLst>
            <pc:docMk/>
            <pc:sldMk cId="252891327" sldId="261"/>
            <ac:cxnSpMk id="27" creationId="{0F0DD39B-A9CD-680C-CD4D-AE68679C61D8}"/>
          </ac:cxnSpMkLst>
        </pc:cxnChg>
      </pc:sldChg>
      <pc:sldChg chg="addSp delSp modSp mod">
        <pc:chgData name="김소희" userId="292a1162-0793-4577-a94d-2dae0dfa5995" providerId="ADAL" clId="{E9067F50-2CC8-4791-9D95-08591139FED5}" dt="2022-06-07T05:28:16.009" v="831"/>
        <pc:sldMkLst>
          <pc:docMk/>
          <pc:sldMk cId="1463399039" sldId="278"/>
        </pc:sldMkLst>
        <pc:spChg chg="del">
          <ac:chgData name="김소희" userId="292a1162-0793-4577-a94d-2dae0dfa5995" providerId="ADAL" clId="{E9067F50-2CC8-4791-9D95-08591139FED5}" dt="2022-06-07T05:22:40.459" v="687" actId="478"/>
          <ac:spMkLst>
            <pc:docMk/>
            <pc:sldMk cId="1463399039" sldId="278"/>
            <ac:spMk id="8" creationId="{3A6AAD6D-6666-B319-6621-D790132794CE}"/>
          </ac:spMkLst>
        </pc:spChg>
        <pc:spChg chg="add mod">
          <ac:chgData name="김소희" userId="292a1162-0793-4577-a94d-2dae0dfa5995" providerId="ADAL" clId="{E9067F50-2CC8-4791-9D95-08591139FED5}" dt="2022-06-07T05:22:50.229" v="689"/>
          <ac:spMkLst>
            <pc:docMk/>
            <pc:sldMk cId="1463399039" sldId="278"/>
            <ac:spMk id="9" creationId="{4E2DDCC8-0E75-DF56-248F-292FA1B007AF}"/>
          </ac:spMkLst>
        </pc:spChg>
        <pc:spChg chg="add mod">
          <ac:chgData name="김소희" userId="292a1162-0793-4577-a94d-2dae0dfa5995" providerId="ADAL" clId="{E9067F50-2CC8-4791-9D95-08591139FED5}" dt="2022-06-07T05:22:50.229" v="689"/>
          <ac:spMkLst>
            <pc:docMk/>
            <pc:sldMk cId="1463399039" sldId="278"/>
            <ac:spMk id="11" creationId="{406911AF-774A-D533-634A-27D5806A2DB2}"/>
          </ac:spMkLst>
        </pc:spChg>
        <pc:spChg chg="mod">
          <ac:chgData name="김소희" userId="292a1162-0793-4577-a94d-2dae0dfa5995" providerId="ADAL" clId="{E9067F50-2CC8-4791-9D95-08591139FED5}" dt="2022-06-07T05:21:39.770" v="670" actId="207"/>
          <ac:spMkLst>
            <pc:docMk/>
            <pc:sldMk cId="1463399039" sldId="278"/>
            <ac:spMk id="12" creationId="{068C3819-1D50-41F7-AFE9-198A0102F7D3}"/>
          </ac:spMkLst>
        </pc:spChg>
        <pc:spChg chg="add mod">
          <ac:chgData name="김소희" userId="292a1162-0793-4577-a94d-2dae0dfa5995" providerId="ADAL" clId="{E9067F50-2CC8-4791-9D95-08591139FED5}" dt="2022-06-07T05:22:50.229" v="689"/>
          <ac:spMkLst>
            <pc:docMk/>
            <pc:sldMk cId="1463399039" sldId="278"/>
            <ac:spMk id="13" creationId="{63479D39-5642-3A6E-2F0B-CA5040150BF7}"/>
          </ac:spMkLst>
        </pc:spChg>
        <pc:spChg chg="add mod">
          <ac:chgData name="김소희" userId="292a1162-0793-4577-a94d-2dae0dfa5995" providerId="ADAL" clId="{E9067F50-2CC8-4791-9D95-08591139FED5}" dt="2022-06-07T05:22:50.229" v="689"/>
          <ac:spMkLst>
            <pc:docMk/>
            <pc:sldMk cId="1463399039" sldId="278"/>
            <ac:spMk id="15" creationId="{4E938E8E-60CE-5A1C-D3F7-34ED9BBC0D13}"/>
          </ac:spMkLst>
        </pc:spChg>
        <pc:spChg chg="add mod">
          <ac:chgData name="김소희" userId="292a1162-0793-4577-a94d-2dae0dfa5995" providerId="ADAL" clId="{E9067F50-2CC8-4791-9D95-08591139FED5}" dt="2022-06-07T05:22:50.229" v="689"/>
          <ac:spMkLst>
            <pc:docMk/>
            <pc:sldMk cId="1463399039" sldId="278"/>
            <ac:spMk id="16" creationId="{BDA29DC2-EF5E-C65A-79ED-655F839AFE7F}"/>
          </ac:spMkLst>
        </pc:spChg>
        <pc:spChg chg="add del mod">
          <ac:chgData name="김소희" userId="292a1162-0793-4577-a94d-2dae0dfa5995" providerId="ADAL" clId="{E9067F50-2CC8-4791-9D95-08591139FED5}" dt="2022-06-07T05:28:06.655" v="826" actId="478"/>
          <ac:spMkLst>
            <pc:docMk/>
            <pc:sldMk cId="1463399039" sldId="278"/>
            <ac:spMk id="17" creationId="{7ED8B66D-E761-4F81-D442-0F5606862A9E}"/>
          </ac:spMkLst>
        </pc:spChg>
        <pc:spChg chg="add del mod">
          <ac:chgData name="김소희" userId="292a1162-0793-4577-a94d-2dae0dfa5995" providerId="ADAL" clId="{E9067F50-2CC8-4791-9D95-08591139FED5}" dt="2022-06-07T05:28:15.777" v="830" actId="478"/>
          <ac:spMkLst>
            <pc:docMk/>
            <pc:sldMk cId="1463399039" sldId="278"/>
            <ac:spMk id="19" creationId="{21236AF4-584F-D4A2-AA2F-9CEF8B870F17}"/>
          </ac:spMkLst>
        </pc:spChg>
        <pc:spChg chg="add mod">
          <ac:chgData name="김소희" userId="292a1162-0793-4577-a94d-2dae0dfa5995" providerId="ADAL" clId="{E9067F50-2CC8-4791-9D95-08591139FED5}" dt="2022-06-07T05:28:06.913" v="827"/>
          <ac:spMkLst>
            <pc:docMk/>
            <pc:sldMk cId="1463399039" sldId="278"/>
            <ac:spMk id="20" creationId="{A6E06E65-B05A-3B4A-C919-2387495A5059}"/>
          </ac:spMkLst>
        </pc:spChg>
        <pc:spChg chg="add mod">
          <ac:chgData name="김소희" userId="292a1162-0793-4577-a94d-2dae0dfa5995" providerId="ADAL" clId="{E9067F50-2CC8-4791-9D95-08591139FED5}" dt="2022-06-07T05:28:16.009" v="831"/>
          <ac:spMkLst>
            <pc:docMk/>
            <pc:sldMk cId="1463399039" sldId="278"/>
            <ac:spMk id="21" creationId="{9710D3C5-6DC7-F2DA-6AEB-145327B10426}"/>
          </ac:spMkLst>
        </pc:spChg>
        <pc:cxnChg chg="del">
          <ac:chgData name="김소희" userId="292a1162-0793-4577-a94d-2dae0dfa5995" providerId="ADAL" clId="{E9067F50-2CC8-4791-9D95-08591139FED5}" dt="2022-06-07T05:22:40.459" v="687" actId="478"/>
          <ac:cxnSpMkLst>
            <pc:docMk/>
            <pc:sldMk cId="1463399039" sldId="278"/>
            <ac:cxnSpMk id="14" creationId="{03F592B8-8884-480D-8298-F2B88AA4644C}"/>
          </ac:cxnSpMkLst>
        </pc:cxnChg>
        <pc:cxnChg chg="add mod">
          <ac:chgData name="김소희" userId="292a1162-0793-4577-a94d-2dae0dfa5995" providerId="ADAL" clId="{E9067F50-2CC8-4791-9D95-08591139FED5}" dt="2022-06-07T05:22:50.229" v="689"/>
          <ac:cxnSpMkLst>
            <pc:docMk/>
            <pc:sldMk cId="1463399039" sldId="278"/>
            <ac:cxnSpMk id="18" creationId="{BA4AF971-F701-1EC1-EADA-BBD05B6FAC56}"/>
          </ac:cxnSpMkLst>
        </pc:cxnChg>
      </pc:sldChg>
      <pc:sldChg chg="addSp delSp modSp mod">
        <pc:chgData name="김소희" userId="292a1162-0793-4577-a94d-2dae0dfa5995" providerId="ADAL" clId="{E9067F50-2CC8-4791-9D95-08591139FED5}" dt="2022-06-07T05:28:18.614" v="833"/>
        <pc:sldMkLst>
          <pc:docMk/>
          <pc:sldMk cId="197451739" sldId="279"/>
        </pc:sldMkLst>
        <pc:spChg chg="mod">
          <ac:chgData name="김소희" userId="292a1162-0793-4577-a94d-2dae0dfa5995" providerId="ADAL" clId="{E9067F50-2CC8-4791-9D95-08591139FED5}" dt="2022-06-07T05:21:18.948" v="668" actId="207"/>
          <ac:spMkLst>
            <pc:docMk/>
            <pc:sldMk cId="197451739" sldId="279"/>
            <ac:spMk id="7" creationId="{5F7AC6CC-8860-1F94-DEC0-65B37276ED29}"/>
          </ac:spMkLst>
        </pc:spChg>
        <pc:spChg chg="add mod">
          <ac:chgData name="김소희" userId="292a1162-0793-4577-a94d-2dae0dfa5995" providerId="ADAL" clId="{E9067F50-2CC8-4791-9D95-08591139FED5}" dt="2022-06-07T05:22:51.578" v="690"/>
          <ac:spMkLst>
            <pc:docMk/>
            <pc:sldMk cId="197451739" sldId="279"/>
            <ac:spMk id="9" creationId="{9EB69937-A99C-D9DB-B843-A3B386FE802B}"/>
          </ac:spMkLst>
        </pc:spChg>
        <pc:spChg chg="del">
          <ac:chgData name="김소희" userId="292a1162-0793-4577-a94d-2dae0dfa5995" providerId="ADAL" clId="{E9067F50-2CC8-4791-9D95-08591139FED5}" dt="2022-06-07T05:22:42.776" v="688" actId="478"/>
          <ac:spMkLst>
            <pc:docMk/>
            <pc:sldMk cId="197451739" sldId="279"/>
            <ac:spMk id="10" creationId="{A36E7FF7-A047-6F13-C0A2-760F0BB12025}"/>
          </ac:spMkLst>
        </pc:spChg>
        <pc:spChg chg="add mod">
          <ac:chgData name="김소희" userId="292a1162-0793-4577-a94d-2dae0dfa5995" providerId="ADAL" clId="{E9067F50-2CC8-4791-9D95-08591139FED5}" dt="2022-06-07T05:22:51.578" v="690"/>
          <ac:spMkLst>
            <pc:docMk/>
            <pc:sldMk cId="197451739" sldId="279"/>
            <ac:spMk id="13" creationId="{9870717B-1805-2E05-8766-E4C48792A38F}"/>
          </ac:spMkLst>
        </pc:spChg>
        <pc:spChg chg="add mod">
          <ac:chgData name="김소희" userId="292a1162-0793-4577-a94d-2dae0dfa5995" providerId="ADAL" clId="{E9067F50-2CC8-4791-9D95-08591139FED5}" dt="2022-06-07T05:22:51.578" v="690"/>
          <ac:spMkLst>
            <pc:docMk/>
            <pc:sldMk cId="197451739" sldId="279"/>
            <ac:spMk id="15" creationId="{09BA262E-CA9C-2315-ED84-F6181294F965}"/>
          </ac:spMkLst>
        </pc:spChg>
        <pc:spChg chg="add mod">
          <ac:chgData name="김소희" userId="292a1162-0793-4577-a94d-2dae0dfa5995" providerId="ADAL" clId="{E9067F50-2CC8-4791-9D95-08591139FED5}" dt="2022-06-07T05:22:51.578" v="690"/>
          <ac:spMkLst>
            <pc:docMk/>
            <pc:sldMk cId="197451739" sldId="279"/>
            <ac:spMk id="16" creationId="{6FF22B07-0FFF-2E84-F328-E7DF7B83287B}"/>
          </ac:spMkLst>
        </pc:spChg>
        <pc:spChg chg="add mod">
          <ac:chgData name="김소희" userId="292a1162-0793-4577-a94d-2dae0dfa5995" providerId="ADAL" clId="{E9067F50-2CC8-4791-9D95-08591139FED5}" dt="2022-06-07T05:22:51.578" v="690"/>
          <ac:spMkLst>
            <pc:docMk/>
            <pc:sldMk cId="197451739" sldId="279"/>
            <ac:spMk id="17" creationId="{B6F63120-1DA0-F169-E015-165B7401B063}"/>
          </ac:spMkLst>
        </pc:spChg>
        <pc:spChg chg="add del mod">
          <ac:chgData name="김소희" userId="292a1162-0793-4577-a94d-2dae0dfa5995" providerId="ADAL" clId="{E9067F50-2CC8-4791-9D95-08591139FED5}" dt="2022-06-07T05:28:09.026" v="828" actId="478"/>
          <ac:spMkLst>
            <pc:docMk/>
            <pc:sldMk cId="197451739" sldId="279"/>
            <ac:spMk id="18" creationId="{9D27E70E-CE1B-1A08-E136-E43959B6CB88}"/>
          </ac:spMkLst>
        </pc:spChg>
        <pc:spChg chg="add del mod">
          <ac:chgData name="김소희" userId="292a1162-0793-4577-a94d-2dae0dfa5995" providerId="ADAL" clId="{E9067F50-2CC8-4791-9D95-08591139FED5}" dt="2022-06-07T05:28:18.386" v="832" actId="478"/>
          <ac:spMkLst>
            <pc:docMk/>
            <pc:sldMk cId="197451739" sldId="279"/>
            <ac:spMk id="20" creationId="{A37C8708-2F47-BBA2-6931-773D972A48AB}"/>
          </ac:spMkLst>
        </pc:spChg>
        <pc:spChg chg="add mod">
          <ac:chgData name="김소희" userId="292a1162-0793-4577-a94d-2dae0dfa5995" providerId="ADAL" clId="{E9067F50-2CC8-4791-9D95-08591139FED5}" dt="2022-06-07T05:28:09.288" v="829"/>
          <ac:spMkLst>
            <pc:docMk/>
            <pc:sldMk cId="197451739" sldId="279"/>
            <ac:spMk id="21" creationId="{3D413687-F9F2-3C37-CD46-3920423AD9DE}"/>
          </ac:spMkLst>
        </pc:spChg>
        <pc:spChg chg="add mod">
          <ac:chgData name="김소희" userId="292a1162-0793-4577-a94d-2dae0dfa5995" providerId="ADAL" clId="{E9067F50-2CC8-4791-9D95-08591139FED5}" dt="2022-06-07T05:28:18.614" v="833"/>
          <ac:spMkLst>
            <pc:docMk/>
            <pc:sldMk cId="197451739" sldId="279"/>
            <ac:spMk id="22" creationId="{5C5EB2E4-5A7A-1762-309B-49CB943852C9}"/>
          </ac:spMkLst>
        </pc:spChg>
        <pc:cxnChg chg="del">
          <ac:chgData name="김소희" userId="292a1162-0793-4577-a94d-2dae0dfa5995" providerId="ADAL" clId="{E9067F50-2CC8-4791-9D95-08591139FED5}" dt="2022-06-07T05:22:42.776" v="688" actId="478"/>
          <ac:cxnSpMkLst>
            <pc:docMk/>
            <pc:sldMk cId="197451739" sldId="279"/>
            <ac:cxnSpMk id="14" creationId="{03F592B8-8884-480D-8298-F2B88AA4644C}"/>
          </ac:cxnSpMkLst>
        </pc:cxnChg>
        <pc:cxnChg chg="add mod">
          <ac:chgData name="김소희" userId="292a1162-0793-4577-a94d-2dae0dfa5995" providerId="ADAL" clId="{E9067F50-2CC8-4791-9D95-08591139FED5}" dt="2022-06-07T05:22:51.578" v="690"/>
          <ac:cxnSpMkLst>
            <pc:docMk/>
            <pc:sldMk cId="197451739" sldId="279"/>
            <ac:cxnSpMk id="19" creationId="{28F79DC6-5632-D6BF-CEB2-89188E51B9D2}"/>
          </ac:cxnSpMkLst>
        </pc:cxnChg>
      </pc:sldChg>
      <pc:sldChg chg="del">
        <pc:chgData name="김소희" userId="292a1162-0793-4577-a94d-2dae0dfa5995" providerId="ADAL" clId="{E9067F50-2CC8-4791-9D95-08591139FED5}" dt="2022-06-06T08:22:43.664" v="58" actId="47"/>
        <pc:sldMkLst>
          <pc:docMk/>
          <pc:sldMk cId="464853308" sldId="281"/>
        </pc:sldMkLst>
      </pc:sldChg>
      <pc:sldChg chg="delSp add del mod">
        <pc:chgData name="김소희" userId="292a1162-0793-4577-a94d-2dae0dfa5995" providerId="ADAL" clId="{E9067F50-2CC8-4791-9D95-08591139FED5}" dt="2022-06-06T08:26:58.767" v="122" actId="47"/>
        <pc:sldMkLst>
          <pc:docMk/>
          <pc:sldMk cId="3324864993" sldId="282"/>
        </pc:sldMkLst>
        <pc:spChg chg="del">
          <ac:chgData name="김소희" userId="292a1162-0793-4577-a94d-2dae0dfa5995" providerId="ADAL" clId="{E9067F50-2CC8-4791-9D95-08591139FED5}" dt="2022-06-06T08:26:48.433" v="120" actId="478"/>
          <ac:spMkLst>
            <pc:docMk/>
            <pc:sldMk cId="3324864993" sldId="282"/>
            <ac:spMk id="11" creationId="{15D97C4F-AB7C-BD44-4BCB-E68DE0FF40AC}"/>
          </ac:spMkLst>
        </pc:spChg>
        <pc:spChg chg="del">
          <ac:chgData name="김소희" userId="292a1162-0793-4577-a94d-2dae0dfa5995" providerId="ADAL" clId="{E9067F50-2CC8-4791-9D95-08591139FED5}" dt="2022-06-06T08:26:46.067" v="119" actId="478"/>
          <ac:spMkLst>
            <pc:docMk/>
            <pc:sldMk cId="3324864993" sldId="282"/>
            <ac:spMk id="12" creationId="{9E274D2E-69E4-B260-35AB-9ADB2B9DA2E2}"/>
          </ac:spMkLst>
        </pc:spChg>
      </pc:sldChg>
      <pc:sldChg chg="addSp delSp modSp add mod ord">
        <pc:chgData name="김소희" userId="292a1162-0793-4577-a94d-2dae0dfa5995" providerId="ADAL" clId="{E9067F50-2CC8-4791-9D95-08591139FED5}" dt="2022-06-07T05:23:08.217" v="693" actId="20577"/>
        <pc:sldMkLst>
          <pc:docMk/>
          <pc:sldMk cId="130366447" sldId="283"/>
        </pc:sldMkLst>
        <pc:spChg chg="mod">
          <ac:chgData name="김소희" userId="292a1162-0793-4577-a94d-2dae0dfa5995" providerId="ADAL" clId="{E9067F50-2CC8-4791-9D95-08591139FED5}" dt="2022-06-06T08:22:35.781" v="57" actId="1035"/>
          <ac:spMkLst>
            <pc:docMk/>
            <pc:sldMk cId="130366447" sldId="283"/>
            <ac:spMk id="4" creationId="{5E2F97AE-2941-00DB-053C-2FC53EA618EF}"/>
          </ac:spMkLst>
        </pc:spChg>
        <pc:spChg chg="add del mod">
          <ac:chgData name="김소희" userId="292a1162-0793-4577-a94d-2dae0dfa5995" providerId="ADAL" clId="{E9067F50-2CC8-4791-9D95-08591139FED5}" dt="2022-06-06T08:22:06.147" v="34" actId="478"/>
          <ac:spMkLst>
            <pc:docMk/>
            <pc:sldMk cId="130366447" sldId="283"/>
            <ac:spMk id="5" creationId="{2CEBCB22-D1C9-D4EF-741B-F9F5C2454889}"/>
          </ac:spMkLst>
        </pc:spChg>
        <pc:spChg chg="mod">
          <ac:chgData name="김소희" userId="292a1162-0793-4577-a94d-2dae0dfa5995" providerId="ADAL" clId="{E9067F50-2CC8-4791-9D95-08591139FED5}" dt="2022-06-07T05:23:08.217" v="693" actId="20577"/>
          <ac:spMkLst>
            <pc:docMk/>
            <pc:sldMk cId="130366447" sldId="283"/>
            <ac:spMk id="6" creationId="{96694782-0979-24D0-4D63-4DACB413C8D6}"/>
          </ac:spMkLst>
        </pc:spChg>
      </pc:sldChg>
      <pc:sldChg chg="addSp delSp modSp mod">
        <pc:chgData name="김소희" userId="292a1162-0793-4577-a94d-2dae0dfa5995" providerId="ADAL" clId="{E9067F50-2CC8-4791-9D95-08591139FED5}" dt="2022-06-07T05:24:03.977" v="703" actId="478"/>
        <pc:sldMkLst>
          <pc:docMk/>
          <pc:sldMk cId="1007606599" sldId="284"/>
        </pc:sldMkLst>
        <pc:spChg chg="add del mod">
          <ac:chgData name="김소희" userId="292a1162-0793-4577-a94d-2dae0dfa5995" providerId="ADAL" clId="{E9067F50-2CC8-4791-9D95-08591139FED5}" dt="2022-06-07T05:02:10.491" v="494" actId="478"/>
          <ac:spMkLst>
            <pc:docMk/>
            <pc:sldMk cId="1007606599" sldId="284"/>
            <ac:spMk id="4" creationId="{5B908BED-C097-064B-BA7D-CED0EB474536}"/>
          </ac:spMkLst>
        </pc:spChg>
        <pc:spChg chg="add mod">
          <ac:chgData name="김소희" userId="292a1162-0793-4577-a94d-2dae0dfa5995" providerId="ADAL" clId="{E9067F50-2CC8-4791-9D95-08591139FED5}" dt="2022-06-07T05:19:15.888" v="648" actId="207"/>
          <ac:spMkLst>
            <pc:docMk/>
            <pc:sldMk cId="1007606599" sldId="284"/>
            <ac:spMk id="5" creationId="{AC0CC513-A29D-4842-9FF9-B89CFBE6E051}"/>
          </ac:spMkLst>
        </pc:spChg>
        <pc:spChg chg="mod">
          <ac:chgData name="김소희" userId="292a1162-0793-4577-a94d-2dae0dfa5995" providerId="ADAL" clId="{E9067F50-2CC8-4791-9D95-08591139FED5}" dt="2022-06-07T05:17:25.502" v="594" actId="1076"/>
          <ac:spMkLst>
            <pc:docMk/>
            <pc:sldMk cId="1007606599" sldId="284"/>
            <ac:spMk id="8" creationId="{CEDE08A2-757E-81B5-65DB-41F417719CE9}"/>
          </ac:spMkLst>
        </pc:spChg>
        <pc:spChg chg="del">
          <ac:chgData name="김소희" userId="292a1162-0793-4577-a94d-2dae0dfa5995" providerId="ADAL" clId="{E9067F50-2CC8-4791-9D95-08591139FED5}" dt="2022-06-07T05:02:07.967" v="493" actId="478"/>
          <ac:spMkLst>
            <pc:docMk/>
            <pc:sldMk cId="1007606599" sldId="284"/>
            <ac:spMk id="9" creationId="{05596BCF-D308-A29D-49E5-1678F5F8F27E}"/>
          </ac:spMkLst>
        </pc:spChg>
        <pc:spChg chg="mod">
          <ac:chgData name="김소희" userId="292a1162-0793-4577-a94d-2dae0dfa5995" providerId="ADAL" clId="{E9067F50-2CC8-4791-9D95-08591139FED5}" dt="2022-06-07T05:17:27.710" v="595" actId="1076"/>
          <ac:spMkLst>
            <pc:docMk/>
            <pc:sldMk cId="1007606599" sldId="284"/>
            <ac:spMk id="10" creationId="{9481DA02-EAD8-52D8-62D6-FC70FD83FA64}"/>
          </ac:spMkLst>
        </pc:spChg>
        <pc:spChg chg="del">
          <ac:chgData name="김소희" userId="292a1162-0793-4577-a94d-2dae0dfa5995" providerId="ADAL" clId="{E9067F50-2CC8-4791-9D95-08591139FED5}" dt="2022-06-07T05:02:07.967" v="493" actId="478"/>
          <ac:spMkLst>
            <pc:docMk/>
            <pc:sldMk cId="1007606599" sldId="284"/>
            <ac:spMk id="11" creationId="{9B6A7BE8-DA0E-E598-1132-9B432BA49502}"/>
          </ac:spMkLst>
        </pc:spChg>
        <pc:spChg chg="mod">
          <ac:chgData name="김소희" userId="292a1162-0793-4577-a94d-2dae0dfa5995" providerId="ADAL" clId="{E9067F50-2CC8-4791-9D95-08591139FED5}" dt="2022-06-07T05:23:48.146" v="698" actId="12788"/>
          <ac:spMkLst>
            <pc:docMk/>
            <pc:sldMk cId="1007606599" sldId="284"/>
            <ac:spMk id="13" creationId="{0FD405ED-5D3F-B00E-324B-64D242A4B44C}"/>
          </ac:spMkLst>
        </pc:spChg>
        <pc:spChg chg="add mod">
          <ac:chgData name="김소희" userId="292a1162-0793-4577-a94d-2dae0dfa5995" providerId="ADAL" clId="{E9067F50-2CC8-4791-9D95-08591139FED5}" dt="2022-06-07T05:17:43.767" v="598" actId="20577"/>
          <ac:spMkLst>
            <pc:docMk/>
            <pc:sldMk cId="1007606599" sldId="284"/>
            <ac:spMk id="15" creationId="{30A0C64A-7716-040C-82FB-7DEF2CEDFFA4}"/>
          </ac:spMkLst>
        </pc:spChg>
        <pc:spChg chg="add mod">
          <ac:chgData name="김소희" userId="292a1162-0793-4577-a94d-2dae0dfa5995" providerId="ADAL" clId="{E9067F50-2CC8-4791-9D95-08591139FED5}" dt="2022-06-07T05:22:16.435" v="683" actId="1036"/>
          <ac:spMkLst>
            <pc:docMk/>
            <pc:sldMk cId="1007606599" sldId="284"/>
            <ac:spMk id="16" creationId="{E59FB98E-17EB-EDDD-8E56-9B0890F28171}"/>
          </ac:spMkLst>
        </pc:spChg>
        <pc:spChg chg="add mod">
          <ac:chgData name="김소희" userId="292a1162-0793-4577-a94d-2dae0dfa5995" providerId="ADAL" clId="{E9067F50-2CC8-4791-9D95-08591139FED5}" dt="2022-06-07T05:08:42.507" v="555" actId="207"/>
          <ac:spMkLst>
            <pc:docMk/>
            <pc:sldMk cId="1007606599" sldId="284"/>
            <ac:spMk id="17" creationId="{C6B2F9B1-F615-EE80-9CA5-57A4BCFACEBB}"/>
          </ac:spMkLst>
        </pc:spChg>
        <pc:spChg chg="add mod">
          <ac:chgData name="김소희" userId="292a1162-0793-4577-a94d-2dae0dfa5995" providerId="ADAL" clId="{E9067F50-2CC8-4791-9D95-08591139FED5}" dt="2022-06-07T05:19:19.257" v="649" actId="207"/>
          <ac:spMkLst>
            <pc:docMk/>
            <pc:sldMk cId="1007606599" sldId="284"/>
            <ac:spMk id="18" creationId="{D70AC2B5-E49A-DFFF-06EF-9A3970DC596F}"/>
          </ac:spMkLst>
        </pc:spChg>
        <pc:spChg chg="add mod">
          <ac:chgData name="김소희" userId="292a1162-0793-4577-a94d-2dae0dfa5995" providerId="ADAL" clId="{E9067F50-2CC8-4791-9D95-08591139FED5}" dt="2022-06-07T05:19:06.004" v="647" actId="207"/>
          <ac:spMkLst>
            <pc:docMk/>
            <pc:sldMk cId="1007606599" sldId="284"/>
            <ac:spMk id="19" creationId="{82B1F8BD-579D-5F28-8B2B-1EA39F34B641}"/>
          </ac:spMkLst>
        </pc:spChg>
        <pc:spChg chg="add mod">
          <ac:chgData name="김소희" userId="292a1162-0793-4577-a94d-2dae0dfa5995" providerId="ADAL" clId="{E9067F50-2CC8-4791-9D95-08591139FED5}" dt="2022-06-07T05:19:06.004" v="647" actId="207"/>
          <ac:spMkLst>
            <pc:docMk/>
            <pc:sldMk cId="1007606599" sldId="284"/>
            <ac:spMk id="20" creationId="{96DDE697-49DB-0EB4-1142-98D7E4C9DB79}"/>
          </ac:spMkLst>
        </pc:spChg>
        <pc:picChg chg="del mod">
          <ac:chgData name="김소희" userId="292a1162-0793-4577-a94d-2dae0dfa5995" providerId="ADAL" clId="{E9067F50-2CC8-4791-9D95-08591139FED5}" dt="2022-06-07T05:24:03.977" v="703" actId="478"/>
          <ac:picMkLst>
            <pc:docMk/>
            <pc:sldMk cId="1007606599" sldId="284"/>
            <ac:picMk id="2050" creationId="{6E712FA3-BDE5-38FD-13FC-082F1C34453F}"/>
          </ac:picMkLst>
        </pc:picChg>
        <pc:picChg chg="mod">
          <ac:chgData name="김소희" userId="292a1162-0793-4577-a94d-2dae0dfa5995" providerId="ADAL" clId="{E9067F50-2CC8-4791-9D95-08591139FED5}" dt="2022-06-07T05:17:33.345" v="597" actId="1076"/>
          <ac:picMkLst>
            <pc:docMk/>
            <pc:sldMk cId="1007606599" sldId="284"/>
            <ac:picMk id="2052" creationId="{42A03C47-08F4-1C11-23DF-D0B210C99E5D}"/>
          </ac:picMkLst>
        </pc:picChg>
        <pc:picChg chg="mod">
          <ac:chgData name="김소희" userId="292a1162-0793-4577-a94d-2dae0dfa5995" providerId="ADAL" clId="{E9067F50-2CC8-4791-9D95-08591139FED5}" dt="2022-06-07T05:24:00.902" v="702" actId="1076"/>
          <ac:picMkLst>
            <pc:docMk/>
            <pc:sldMk cId="1007606599" sldId="284"/>
            <ac:picMk id="2058" creationId="{D62B9CBB-CE23-F94E-FB65-15DCACD1EE41}"/>
          </ac:picMkLst>
        </pc:picChg>
        <pc:cxnChg chg="del">
          <ac:chgData name="김소희" userId="292a1162-0793-4577-a94d-2dae0dfa5995" providerId="ADAL" clId="{E9067F50-2CC8-4791-9D95-08591139FED5}" dt="2022-06-07T05:02:07.967" v="493" actId="478"/>
          <ac:cxnSpMkLst>
            <pc:docMk/>
            <pc:sldMk cId="1007606599" sldId="284"/>
            <ac:cxnSpMk id="3" creationId="{DF13A569-CA4A-F583-26A7-EBE49AA065B2}"/>
          </ac:cxnSpMkLst>
        </pc:cxnChg>
        <pc:cxnChg chg="add mod">
          <ac:chgData name="김소희" userId="292a1162-0793-4577-a94d-2dae0dfa5995" providerId="ADAL" clId="{E9067F50-2CC8-4791-9D95-08591139FED5}" dt="2022-06-07T05:22:16.435" v="683" actId="1036"/>
          <ac:cxnSpMkLst>
            <pc:docMk/>
            <pc:sldMk cId="1007606599" sldId="284"/>
            <ac:cxnSpMk id="14" creationId="{A5A8D906-2DC2-2B7A-6F05-6F07EECA7B70}"/>
          </ac:cxnSpMkLst>
        </pc:cxnChg>
      </pc:sldChg>
      <pc:sldChg chg="addSp delSp modSp mod">
        <pc:chgData name="김소희" userId="292a1162-0793-4577-a94d-2dae0dfa5995" providerId="ADAL" clId="{E9067F50-2CC8-4791-9D95-08591139FED5}" dt="2022-06-07T05:16:13.358" v="584" actId="122"/>
        <pc:sldMkLst>
          <pc:docMk/>
          <pc:sldMk cId="3388572705" sldId="285"/>
        </pc:sldMkLst>
        <pc:spChg chg="add del mod">
          <ac:chgData name="김소희" userId="292a1162-0793-4577-a94d-2dae0dfa5995" providerId="ADAL" clId="{E9067F50-2CC8-4791-9D95-08591139FED5}" dt="2022-06-07T05:02:22.904" v="497" actId="478"/>
          <ac:spMkLst>
            <pc:docMk/>
            <pc:sldMk cId="3388572705" sldId="285"/>
            <ac:spMk id="6" creationId="{13AE9DE0-2E3B-B5EC-2FA3-4F7BBDD7AB8F}"/>
          </ac:spMkLst>
        </pc:spChg>
        <pc:spChg chg="del">
          <ac:chgData name="김소희" userId="292a1162-0793-4577-a94d-2dae0dfa5995" providerId="ADAL" clId="{E9067F50-2CC8-4791-9D95-08591139FED5}" dt="2022-06-07T05:02:19.652" v="496" actId="478"/>
          <ac:spMkLst>
            <pc:docMk/>
            <pc:sldMk cId="3388572705" sldId="285"/>
            <ac:spMk id="9" creationId="{05596BCF-D308-A29D-49E5-1678F5F8F27E}"/>
          </ac:spMkLst>
        </pc:spChg>
        <pc:spChg chg="mod">
          <ac:chgData name="김소희" userId="292a1162-0793-4577-a94d-2dae0dfa5995" providerId="ADAL" clId="{E9067F50-2CC8-4791-9D95-08591139FED5}" dt="2022-06-07T05:16:13.358" v="584" actId="122"/>
          <ac:spMkLst>
            <pc:docMk/>
            <pc:sldMk cId="3388572705" sldId="285"/>
            <ac:spMk id="11" creationId="{9B6A7BE8-DA0E-E598-1132-9B432BA49502}"/>
          </ac:spMkLst>
        </pc:spChg>
        <pc:spChg chg="mod">
          <ac:chgData name="김소희" userId="292a1162-0793-4577-a94d-2dae0dfa5995" providerId="ADAL" clId="{E9067F50-2CC8-4791-9D95-08591139FED5}" dt="2022-06-07T05:15:56.032" v="581" actId="1076"/>
          <ac:spMkLst>
            <pc:docMk/>
            <pc:sldMk cId="3388572705" sldId="285"/>
            <ac:spMk id="13" creationId="{0FD405ED-5D3F-B00E-324B-64D242A4B44C}"/>
          </ac:spMkLst>
        </pc:spChg>
        <pc:spChg chg="add mod">
          <ac:chgData name="김소희" userId="292a1162-0793-4577-a94d-2dae0dfa5995" providerId="ADAL" clId="{E9067F50-2CC8-4791-9D95-08591139FED5}" dt="2022-06-07T05:02:23.832" v="498"/>
          <ac:spMkLst>
            <pc:docMk/>
            <pc:sldMk cId="3388572705" sldId="285"/>
            <ac:spMk id="17" creationId="{A89F73C7-5F2D-7F88-5CF2-EC6AC50B919B}"/>
          </ac:spMkLst>
        </pc:spChg>
        <pc:spChg chg="add del mod">
          <ac:chgData name="김소희" userId="292a1162-0793-4577-a94d-2dae0dfa5995" providerId="ADAL" clId="{E9067F50-2CC8-4791-9D95-08591139FED5}" dt="2022-06-07T05:02:26.837" v="499" actId="478"/>
          <ac:spMkLst>
            <pc:docMk/>
            <pc:sldMk cId="3388572705" sldId="285"/>
            <ac:spMk id="18" creationId="{D9ADD40B-E328-B415-EC84-DEAA28ADC995}"/>
          </ac:spMkLst>
        </pc:spChg>
        <pc:cxnChg chg="del">
          <ac:chgData name="김소희" userId="292a1162-0793-4577-a94d-2dae0dfa5995" providerId="ADAL" clId="{E9067F50-2CC8-4791-9D95-08591139FED5}" dt="2022-06-07T05:02:19.652" v="496" actId="478"/>
          <ac:cxnSpMkLst>
            <pc:docMk/>
            <pc:sldMk cId="3388572705" sldId="285"/>
            <ac:cxnSpMk id="3" creationId="{DF13A569-CA4A-F583-26A7-EBE49AA065B2}"/>
          </ac:cxnSpMkLst>
        </pc:cxnChg>
        <pc:cxnChg chg="add mod">
          <ac:chgData name="김소희" userId="292a1162-0793-4577-a94d-2dae0dfa5995" providerId="ADAL" clId="{E9067F50-2CC8-4791-9D95-08591139FED5}" dt="2022-06-07T05:02:23.832" v="498"/>
          <ac:cxnSpMkLst>
            <pc:docMk/>
            <pc:sldMk cId="3388572705" sldId="285"/>
            <ac:cxnSpMk id="16" creationId="{42C056C8-0FD2-2A4E-4EFD-8AB95EB8D86C}"/>
          </ac:cxnSpMkLst>
        </pc:cxnChg>
      </pc:sldChg>
      <pc:sldChg chg="addSp delSp modSp mod">
        <pc:chgData name="김소희" userId="292a1162-0793-4577-a94d-2dae0dfa5995" providerId="ADAL" clId="{E9067F50-2CC8-4791-9D95-08591139FED5}" dt="2022-06-07T05:15:35.689" v="575" actId="478"/>
        <pc:sldMkLst>
          <pc:docMk/>
          <pc:sldMk cId="2119792755" sldId="286"/>
        </pc:sldMkLst>
        <pc:spChg chg="add del mod">
          <ac:chgData name="김소희" userId="292a1162-0793-4577-a94d-2dae0dfa5995" providerId="ADAL" clId="{E9067F50-2CC8-4791-9D95-08591139FED5}" dt="2022-06-07T05:15:35.689" v="575" actId="478"/>
          <ac:spMkLst>
            <pc:docMk/>
            <pc:sldMk cId="2119792755" sldId="286"/>
            <ac:spMk id="4" creationId="{D99F8E86-8B0C-B92A-3FCE-6AD9807C865A}"/>
          </ac:spMkLst>
        </pc:spChg>
        <pc:spChg chg="del">
          <ac:chgData name="김소희" userId="292a1162-0793-4577-a94d-2dae0dfa5995" providerId="ADAL" clId="{E9067F50-2CC8-4791-9D95-08591139FED5}" dt="2022-06-07T05:15:33.608" v="574" actId="478"/>
          <ac:spMkLst>
            <pc:docMk/>
            <pc:sldMk cId="2119792755" sldId="286"/>
            <ac:spMk id="9" creationId="{05596BCF-D308-A29D-49E5-1678F5F8F27E}"/>
          </ac:spMkLst>
        </pc:spChg>
        <pc:spChg chg="del">
          <ac:chgData name="김소희" userId="292a1162-0793-4577-a94d-2dae0dfa5995" providerId="ADAL" clId="{E9067F50-2CC8-4791-9D95-08591139FED5}" dt="2022-06-07T05:15:33.608" v="574" actId="478"/>
          <ac:spMkLst>
            <pc:docMk/>
            <pc:sldMk cId="2119792755" sldId="286"/>
            <ac:spMk id="11" creationId="{9B6A7BE8-DA0E-E598-1132-9B432BA49502}"/>
          </ac:spMkLst>
        </pc:spChg>
        <pc:cxnChg chg="del">
          <ac:chgData name="김소희" userId="292a1162-0793-4577-a94d-2dae0dfa5995" providerId="ADAL" clId="{E9067F50-2CC8-4791-9D95-08591139FED5}" dt="2022-06-07T05:15:33.608" v="574" actId="478"/>
          <ac:cxnSpMkLst>
            <pc:docMk/>
            <pc:sldMk cId="2119792755" sldId="286"/>
            <ac:cxnSpMk id="3" creationId="{DF13A569-CA4A-F583-26A7-EBE49AA065B2}"/>
          </ac:cxnSpMkLst>
        </pc:cxnChg>
      </pc:sldChg>
      <pc:sldChg chg="addSp delSp modSp add mod ord modNotesTx">
        <pc:chgData name="김소희" userId="292a1162-0793-4577-a94d-2dae0dfa5995" providerId="ADAL" clId="{E9067F50-2CC8-4791-9D95-08591139FED5}" dt="2022-06-07T05:45:22.078" v="998" actId="478"/>
        <pc:sldMkLst>
          <pc:docMk/>
          <pc:sldMk cId="3279130291" sldId="288"/>
        </pc:sldMkLst>
        <pc:spChg chg="add del">
          <ac:chgData name="김소희" userId="292a1162-0793-4577-a94d-2dae0dfa5995" providerId="ADAL" clId="{E9067F50-2CC8-4791-9D95-08591139FED5}" dt="2022-06-07T05:37:06.398" v="888" actId="478"/>
          <ac:spMkLst>
            <pc:docMk/>
            <pc:sldMk cId="3279130291" sldId="288"/>
            <ac:spMk id="2" creationId="{9156D691-F8C9-9515-F784-D28DB6B7A4F3}"/>
          </ac:spMkLst>
        </pc:spChg>
        <pc:spChg chg="del">
          <ac:chgData name="김소희" userId="292a1162-0793-4577-a94d-2dae0dfa5995" providerId="ADAL" clId="{E9067F50-2CC8-4791-9D95-08591139FED5}" dt="2022-06-07T05:28:38.378" v="836" actId="478"/>
          <ac:spMkLst>
            <pc:docMk/>
            <pc:sldMk cId="3279130291" sldId="288"/>
            <ac:spMk id="8" creationId="{84543FA1-CA59-6B86-A189-BBA9AF290722}"/>
          </ac:spMkLst>
        </pc:spChg>
        <pc:spChg chg="del">
          <ac:chgData name="김소희" userId="292a1162-0793-4577-a94d-2dae0dfa5995" providerId="ADAL" clId="{E9067F50-2CC8-4791-9D95-08591139FED5}" dt="2022-06-07T05:28:35.009" v="835" actId="478"/>
          <ac:spMkLst>
            <pc:docMk/>
            <pc:sldMk cId="3279130291" sldId="288"/>
            <ac:spMk id="12" creationId="{068C3819-1D50-41F7-AFE9-198A0102F7D3}"/>
          </ac:spMkLst>
        </pc:spChg>
        <pc:spChg chg="del">
          <ac:chgData name="김소희" userId="292a1162-0793-4577-a94d-2dae0dfa5995" providerId="ADAL" clId="{E9067F50-2CC8-4791-9D95-08591139FED5}" dt="2022-06-07T05:28:51.453" v="842" actId="478"/>
          <ac:spMkLst>
            <pc:docMk/>
            <pc:sldMk cId="3279130291" sldId="288"/>
            <ac:spMk id="13" creationId="{FC72D5E7-4949-1CBB-14CD-8AB8843F6123}"/>
          </ac:spMkLst>
        </pc:spChg>
        <pc:spChg chg="del">
          <ac:chgData name="김소희" userId="292a1162-0793-4577-a94d-2dae0dfa5995" providerId="ADAL" clId="{E9067F50-2CC8-4791-9D95-08591139FED5}" dt="2022-06-07T05:28:38.378" v="836" actId="478"/>
          <ac:spMkLst>
            <pc:docMk/>
            <pc:sldMk cId="3279130291" sldId="288"/>
            <ac:spMk id="15" creationId="{49A41625-7925-B833-86CB-B6E53398B960}"/>
          </ac:spMkLst>
        </pc:spChg>
        <pc:spChg chg="del">
          <ac:chgData name="김소희" userId="292a1162-0793-4577-a94d-2dae0dfa5995" providerId="ADAL" clId="{E9067F50-2CC8-4791-9D95-08591139FED5}" dt="2022-06-07T05:28:38.378" v="836" actId="478"/>
          <ac:spMkLst>
            <pc:docMk/>
            <pc:sldMk cId="3279130291" sldId="288"/>
            <ac:spMk id="17" creationId="{423283DD-C6B5-69BE-287A-F809400460F6}"/>
          </ac:spMkLst>
        </pc:spChg>
        <pc:spChg chg="add mod">
          <ac:chgData name="김소희" userId="292a1162-0793-4577-a94d-2dae0dfa5995" providerId="ADAL" clId="{E9067F50-2CC8-4791-9D95-08591139FED5}" dt="2022-06-07T05:41:17.653" v="934" actId="1076"/>
          <ac:spMkLst>
            <pc:docMk/>
            <pc:sldMk cId="3279130291" sldId="288"/>
            <ac:spMk id="19" creationId="{FA23C394-21DA-37D2-6EE5-5E51D0BC7994}"/>
          </ac:spMkLst>
        </pc:spChg>
        <pc:spChg chg="add del mod">
          <ac:chgData name="김소희" userId="292a1162-0793-4577-a94d-2dae0dfa5995" providerId="ADAL" clId="{E9067F50-2CC8-4791-9D95-08591139FED5}" dt="2022-06-07T05:45:11.545" v="993" actId="478"/>
          <ac:spMkLst>
            <pc:docMk/>
            <pc:sldMk cId="3279130291" sldId="288"/>
            <ac:spMk id="20" creationId="{85178302-4FD1-9E23-9240-FBE8BBA31DF3}"/>
          </ac:spMkLst>
        </pc:spChg>
        <pc:spChg chg="del">
          <ac:chgData name="김소희" userId="292a1162-0793-4577-a94d-2dae0dfa5995" providerId="ADAL" clId="{E9067F50-2CC8-4791-9D95-08591139FED5}" dt="2022-06-07T05:28:38.378" v="836" actId="478"/>
          <ac:spMkLst>
            <pc:docMk/>
            <pc:sldMk cId="3279130291" sldId="288"/>
            <ac:spMk id="21" creationId="{DD67A1E6-2C6D-ED29-7847-0C6DFD45FDB6}"/>
          </ac:spMkLst>
        </pc:spChg>
        <pc:spChg chg="mod">
          <ac:chgData name="김소희" userId="292a1162-0793-4577-a94d-2dae0dfa5995" providerId="ADAL" clId="{E9067F50-2CC8-4791-9D95-08591139FED5}" dt="2022-06-07T05:30:04.070" v="879" actId="207"/>
          <ac:spMkLst>
            <pc:docMk/>
            <pc:sldMk cId="3279130291" sldId="288"/>
            <ac:spMk id="22" creationId="{C124AAB9-7F18-6CA3-A06A-255857BBBF9F}"/>
          </ac:spMkLst>
        </pc:spChg>
        <pc:spChg chg="add del mod">
          <ac:chgData name="김소희" userId="292a1162-0793-4577-a94d-2dae0dfa5995" providerId="ADAL" clId="{E9067F50-2CC8-4791-9D95-08591139FED5}" dt="2022-06-07T05:45:11.312" v="992" actId="21"/>
          <ac:spMkLst>
            <pc:docMk/>
            <pc:sldMk cId="3279130291" sldId="288"/>
            <ac:spMk id="25" creationId="{EB8882E3-C1DB-7742-6373-83DBB4B5208B}"/>
          </ac:spMkLst>
        </pc:spChg>
        <pc:spChg chg="mod">
          <ac:chgData name="김소희" userId="292a1162-0793-4577-a94d-2dae0dfa5995" providerId="ADAL" clId="{E9067F50-2CC8-4791-9D95-08591139FED5}" dt="2022-06-07T05:45:14.863" v="997" actId="20577"/>
          <ac:spMkLst>
            <pc:docMk/>
            <pc:sldMk cId="3279130291" sldId="288"/>
            <ac:spMk id="26" creationId="{4EC4ABD9-61BA-2F0E-7CBE-7B1ECCD0F385}"/>
          </ac:spMkLst>
        </pc:spChg>
        <pc:spChg chg="del mod">
          <ac:chgData name="김소희" userId="292a1162-0793-4577-a94d-2dae0dfa5995" providerId="ADAL" clId="{E9067F50-2CC8-4791-9D95-08591139FED5}" dt="2022-06-07T05:28:41.394" v="838" actId="478"/>
          <ac:spMkLst>
            <pc:docMk/>
            <pc:sldMk cId="3279130291" sldId="288"/>
            <ac:spMk id="28" creationId="{4E8F2B56-5144-3E30-9102-CB9980D66008}"/>
          </ac:spMkLst>
        </pc:spChg>
        <pc:picChg chg="add del mod">
          <ac:chgData name="김소희" userId="292a1162-0793-4577-a94d-2dae0dfa5995" providerId="ADAL" clId="{E9067F50-2CC8-4791-9D95-08591139FED5}" dt="2022-06-07T05:45:22.078" v="998" actId="478"/>
          <ac:picMkLst>
            <pc:docMk/>
            <pc:sldMk cId="3279130291" sldId="288"/>
            <ac:picMk id="3" creationId="{C8A4CB96-5017-7DD3-5E7E-4D34AFD1D954}"/>
          </ac:picMkLst>
        </pc:picChg>
        <pc:picChg chg="add mod">
          <ac:chgData name="김소희" userId="292a1162-0793-4577-a94d-2dae0dfa5995" providerId="ADAL" clId="{E9067F50-2CC8-4791-9D95-08591139FED5}" dt="2022-06-07T05:45:08.989" v="980" actId="34135"/>
          <ac:picMkLst>
            <pc:docMk/>
            <pc:sldMk cId="3279130291" sldId="288"/>
            <ac:picMk id="4" creationId="{D7367C16-F730-7B8C-272F-906A144019E1}"/>
          </ac:picMkLst>
        </pc:picChg>
        <pc:picChg chg="del">
          <ac:chgData name="김소희" userId="292a1162-0793-4577-a94d-2dae0dfa5995" providerId="ADAL" clId="{E9067F50-2CC8-4791-9D95-08591139FED5}" dt="2022-06-07T05:28:38.378" v="836" actId="478"/>
          <ac:picMkLst>
            <pc:docMk/>
            <pc:sldMk cId="3279130291" sldId="288"/>
            <ac:picMk id="1026" creationId="{E17BEDCD-5C61-F52F-B7FA-21829D4A45A9}"/>
          </ac:picMkLst>
        </pc:picChg>
        <pc:picChg chg="del">
          <ac:chgData name="김소희" userId="292a1162-0793-4577-a94d-2dae0dfa5995" providerId="ADAL" clId="{E9067F50-2CC8-4791-9D95-08591139FED5}" dt="2022-06-07T05:28:38.378" v="836" actId="478"/>
          <ac:picMkLst>
            <pc:docMk/>
            <pc:sldMk cId="3279130291" sldId="288"/>
            <ac:picMk id="1028" creationId="{7CA797A4-FF44-763B-C0DC-B946C4DCD687}"/>
          </ac:picMkLst>
        </pc:picChg>
        <pc:picChg chg="del">
          <ac:chgData name="김소희" userId="292a1162-0793-4577-a94d-2dae0dfa5995" providerId="ADAL" clId="{E9067F50-2CC8-4791-9D95-08591139FED5}" dt="2022-06-07T05:28:38.378" v="836" actId="478"/>
          <ac:picMkLst>
            <pc:docMk/>
            <pc:sldMk cId="3279130291" sldId="288"/>
            <ac:picMk id="1030" creationId="{FE88C08A-210F-164C-463A-5840D248752C}"/>
          </ac:picMkLst>
        </pc:picChg>
        <pc:cxnChg chg="del">
          <ac:chgData name="김소희" userId="292a1162-0793-4577-a94d-2dae0dfa5995" providerId="ADAL" clId="{E9067F50-2CC8-4791-9D95-08591139FED5}" dt="2022-06-07T05:28:38.378" v="836" actId="478"/>
          <ac:cxnSpMkLst>
            <pc:docMk/>
            <pc:sldMk cId="3279130291" sldId="288"/>
            <ac:cxnSpMk id="27" creationId="{0F0DD39B-A9CD-680C-CD4D-AE68679C61D8}"/>
          </ac:cxnSpMkLst>
        </pc:cxnChg>
        <pc:cxnChg chg="add mod">
          <ac:chgData name="김소희" userId="292a1162-0793-4577-a94d-2dae0dfa5995" providerId="ADAL" clId="{E9067F50-2CC8-4791-9D95-08591139FED5}" dt="2022-06-07T05:41:00.631" v="928"/>
          <ac:cxnSpMkLst>
            <pc:docMk/>
            <pc:sldMk cId="3279130291" sldId="288"/>
            <ac:cxnSpMk id="29" creationId="{4BFFAC1D-55C4-F8D1-6916-F96B4525833B}"/>
          </ac:cxnSpMkLst>
        </pc:cxnChg>
      </pc:sldChg>
      <pc:sldMasterChg chg="setBg modSldLayout">
        <pc:chgData name="김소희" userId="292a1162-0793-4577-a94d-2dae0dfa5995" providerId="ADAL" clId="{E9067F50-2CC8-4791-9D95-08591139FED5}" dt="2022-06-07T05:26:20.570" v="746"/>
        <pc:sldMasterMkLst>
          <pc:docMk/>
          <pc:sldMasterMk cId="725991489" sldId="2147483648"/>
        </pc:sldMasterMkLst>
        <pc:sldLayoutChg chg="setBg">
          <pc:chgData name="김소희" userId="292a1162-0793-4577-a94d-2dae0dfa5995" providerId="ADAL" clId="{E9067F50-2CC8-4791-9D95-08591139FED5}" dt="2022-06-07T05:26:20.570" v="746"/>
          <pc:sldLayoutMkLst>
            <pc:docMk/>
            <pc:sldMasterMk cId="725991489" sldId="2147483648"/>
            <pc:sldLayoutMk cId="1423881389" sldId="2147483649"/>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2478953620" sldId="2147483650"/>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884917886" sldId="2147483651"/>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1713324546" sldId="2147483652"/>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923383353" sldId="2147483653"/>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2609175102" sldId="2147483654"/>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2577701229" sldId="2147483655"/>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2450094165" sldId="2147483656"/>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2617157818" sldId="2147483657"/>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867137567" sldId="2147483658"/>
          </pc:sldLayoutMkLst>
        </pc:sldLayoutChg>
        <pc:sldLayoutChg chg="setBg">
          <pc:chgData name="김소희" userId="292a1162-0793-4577-a94d-2dae0dfa5995" providerId="ADAL" clId="{E9067F50-2CC8-4791-9D95-08591139FED5}" dt="2022-06-07T05:26:20.570" v="746"/>
          <pc:sldLayoutMkLst>
            <pc:docMk/>
            <pc:sldMasterMk cId="725991489" sldId="2147483648"/>
            <pc:sldLayoutMk cId="3274122967" sldId="2147483659"/>
          </pc:sldLayoutMkLst>
        </pc:sldLayoutChg>
      </pc:sldMasterChg>
    </pc:docChg>
  </pc:docChgLst>
  <pc:docChgLst>
    <pc:chgData name="김소희" userId="292a1162-0793-4577-a94d-2dae0dfa5995" providerId="ADAL" clId="{8D12304F-A612-4AEE-B021-40989AF66D28}"/>
    <pc:docChg chg="undo custSel addSld modSld modNotesMaster">
      <pc:chgData name="김소희" userId="292a1162-0793-4577-a94d-2dae0dfa5995" providerId="ADAL" clId="{8D12304F-A612-4AEE-B021-40989AF66D28}" dt="2022-06-06T15:41:21.325" v="1158" actId="400"/>
      <pc:docMkLst>
        <pc:docMk/>
      </pc:docMkLst>
      <pc:sldChg chg="delSp modSp mod">
        <pc:chgData name="김소희" userId="292a1162-0793-4577-a94d-2dae0dfa5995" providerId="ADAL" clId="{8D12304F-A612-4AEE-B021-40989AF66D28}" dt="2022-06-06T15:29:25.283" v="1111" actId="6549"/>
        <pc:sldMkLst>
          <pc:docMk/>
          <pc:sldMk cId="2353614662" sldId="256"/>
        </pc:sldMkLst>
        <pc:spChg chg="mod">
          <ac:chgData name="김소희" userId="292a1162-0793-4577-a94d-2dae0dfa5995" providerId="ADAL" clId="{8D12304F-A612-4AEE-B021-40989AF66D28}" dt="2022-06-06T14:19:10.716" v="300" actId="207"/>
          <ac:spMkLst>
            <pc:docMk/>
            <pc:sldMk cId="2353614662" sldId="256"/>
            <ac:spMk id="5" creationId="{0D0E7567-80CC-4A46-8FA5-E251CBC1D6E1}"/>
          </ac:spMkLst>
        </pc:spChg>
        <pc:spChg chg="mod">
          <ac:chgData name="김소희" userId="292a1162-0793-4577-a94d-2dae0dfa5995" providerId="ADAL" clId="{8D12304F-A612-4AEE-B021-40989AF66D28}" dt="2022-06-06T15:29:20.445" v="1109" actId="20577"/>
          <ac:spMkLst>
            <pc:docMk/>
            <pc:sldMk cId="2353614662" sldId="256"/>
            <ac:spMk id="8" creationId="{04467E98-CB13-CFF4-194D-C491AB4A92F1}"/>
          </ac:spMkLst>
        </pc:spChg>
        <pc:spChg chg="mod">
          <ac:chgData name="김소희" userId="292a1162-0793-4577-a94d-2dae0dfa5995" providerId="ADAL" clId="{8D12304F-A612-4AEE-B021-40989AF66D28}" dt="2022-06-06T15:29:25.283" v="1111" actId="6549"/>
          <ac:spMkLst>
            <pc:docMk/>
            <pc:sldMk cId="2353614662" sldId="256"/>
            <ac:spMk id="9" creationId="{EF3A5E0F-0285-EF60-B5BF-B4948F2ADDA3}"/>
          </ac:spMkLst>
        </pc:spChg>
        <pc:spChg chg="del mod">
          <ac:chgData name="김소희" userId="292a1162-0793-4577-a94d-2dae0dfa5995" providerId="ADAL" clId="{8D12304F-A612-4AEE-B021-40989AF66D28}" dt="2022-06-06T15:28:53.664" v="1106" actId="21"/>
          <ac:spMkLst>
            <pc:docMk/>
            <pc:sldMk cId="2353614662" sldId="256"/>
            <ac:spMk id="12" creationId="{9C51099D-5275-16C8-CAFB-F1A0EE7ACAA8}"/>
          </ac:spMkLst>
        </pc:spChg>
        <pc:cxnChg chg="mod">
          <ac:chgData name="김소희" userId="292a1162-0793-4577-a94d-2dae0dfa5995" providerId="ADAL" clId="{8D12304F-A612-4AEE-B021-40989AF66D28}" dt="2022-06-06T14:19:06.189" v="299" actId="208"/>
          <ac:cxnSpMkLst>
            <pc:docMk/>
            <pc:sldMk cId="2353614662" sldId="256"/>
            <ac:cxnSpMk id="11" creationId="{B1D40865-A288-4397-85F0-D2096852E9D5}"/>
          </ac:cxnSpMkLst>
        </pc:cxnChg>
        <pc:cxnChg chg="mod">
          <ac:chgData name="김소희" userId="292a1162-0793-4577-a94d-2dae0dfa5995" providerId="ADAL" clId="{8D12304F-A612-4AEE-B021-40989AF66D28}" dt="2022-06-06T14:19:03.794" v="298" actId="208"/>
          <ac:cxnSpMkLst>
            <pc:docMk/>
            <pc:sldMk cId="2353614662" sldId="256"/>
            <ac:cxnSpMk id="24" creationId="{0DD03F0C-F230-4503-8C6E-804A7944412E}"/>
          </ac:cxnSpMkLst>
        </pc:cxnChg>
      </pc:sldChg>
      <pc:sldChg chg="addSp delSp modSp mod modNotesTx">
        <pc:chgData name="김소희" userId="292a1162-0793-4577-a94d-2dae0dfa5995" providerId="ADAL" clId="{8D12304F-A612-4AEE-B021-40989AF66D28}" dt="2022-06-06T15:32:20.140" v="1140" actId="20577"/>
        <pc:sldMkLst>
          <pc:docMk/>
          <pc:sldMk cId="3100450580" sldId="259"/>
        </pc:sldMkLst>
        <pc:spChg chg="mod">
          <ac:chgData name="김소희" userId="292a1162-0793-4577-a94d-2dae0dfa5995" providerId="ADAL" clId="{8D12304F-A612-4AEE-B021-40989AF66D28}" dt="2022-06-06T15:18:34.932" v="978" actId="1076"/>
          <ac:spMkLst>
            <pc:docMk/>
            <pc:sldMk cId="3100450580" sldId="259"/>
            <ac:spMk id="5" creationId="{979509AF-A27F-733C-57C1-9246C7112254}"/>
          </ac:spMkLst>
        </pc:spChg>
        <pc:spChg chg="add del mod">
          <ac:chgData name="김소희" userId="292a1162-0793-4577-a94d-2dae0dfa5995" providerId="ADAL" clId="{8D12304F-A612-4AEE-B021-40989AF66D28}" dt="2022-06-06T14:00:58.536" v="61" actId="478"/>
          <ac:spMkLst>
            <pc:docMk/>
            <pc:sldMk cId="3100450580" sldId="259"/>
            <ac:spMk id="6" creationId="{3ABB6600-F6D8-D233-CA68-326C6D68FB28}"/>
          </ac:spMkLst>
        </pc:spChg>
        <pc:spChg chg="add mod">
          <ac:chgData name="김소희" userId="292a1162-0793-4577-a94d-2dae0dfa5995" providerId="ADAL" clId="{8D12304F-A612-4AEE-B021-40989AF66D28}" dt="2022-06-06T15:18:34.932" v="978" actId="1076"/>
          <ac:spMkLst>
            <pc:docMk/>
            <pc:sldMk cId="3100450580" sldId="259"/>
            <ac:spMk id="8" creationId="{CEDE08A2-757E-81B5-65DB-41F417719CE9}"/>
          </ac:spMkLst>
        </pc:spChg>
        <pc:spChg chg="mod">
          <ac:chgData name="김소희" userId="292a1162-0793-4577-a94d-2dae0dfa5995" providerId="ADAL" clId="{8D12304F-A612-4AEE-B021-40989AF66D28}" dt="2022-06-06T14:00:46.882" v="59" actId="6549"/>
          <ac:spMkLst>
            <pc:docMk/>
            <pc:sldMk cId="3100450580" sldId="259"/>
            <ac:spMk id="9" creationId="{05596BCF-D308-A29D-49E5-1678F5F8F27E}"/>
          </ac:spMkLst>
        </pc:spChg>
        <pc:spChg chg="add del mod">
          <ac:chgData name="김소희" userId="292a1162-0793-4577-a94d-2dae0dfa5995" providerId="ADAL" clId="{8D12304F-A612-4AEE-B021-40989AF66D28}" dt="2022-06-06T14:17:27.631" v="288" actId="478"/>
          <ac:spMkLst>
            <pc:docMk/>
            <pc:sldMk cId="3100450580" sldId="259"/>
            <ac:spMk id="10" creationId="{09844350-B442-7BE9-F80D-334BF89F3219}"/>
          </ac:spMkLst>
        </pc:spChg>
        <pc:spChg chg="mod">
          <ac:chgData name="김소희" userId="292a1162-0793-4577-a94d-2dae0dfa5995" providerId="ADAL" clId="{8D12304F-A612-4AEE-B021-40989AF66D28}" dt="2022-06-06T15:32:20.140" v="1140" actId="20577"/>
          <ac:spMkLst>
            <pc:docMk/>
            <pc:sldMk cId="3100450580" sldId="259"/>
            <ac:spMk id="11" creationId="{9B6A7BE8-DA0E-E598-1132-9B432BA49502}"/>
          </ac:spMkLst>
        </pc:spChg>
        <pc:spChg chg="add del mod">
          <ac:chgData name="김소희" userId="292a1162-0793-4577-a94d-2dae0dfa5995" providerId="ADAL" clId="{8D12304F-A612-4AEE-B021-40989AF66D28}" dt="2022-06-06T14:53:45.290" v="569" actId="478"/>
          <ac:spMkLst>
            <pc:docMk/>
            <pc:sldMk cId="3100450580" sldId="259"/>
            <ac:spMk id="12" creationId="{DABFA102-9B20-6072-26B1-C0DB6CBDDF82}"/>
          </ac:spMkLst>
        </pc:spChg>
        <pc:picChg chg="add mod">
          <ac:chgData name="김소희" userId="292a1162-0793-4577-a94d-2dae0dfa5995" providerId="ADAL" clId="{8D12304F-A612-4AEE-B021-40989AF66D28}" dt="2022-06-06T15:18:40.823" v="980" actId="166"/>
          <ac:picMkLst>
            <pc:docMk/>
            <pc:sldMk cId="3100450580" sldId="259"/>
            <ac:picMk id="1026" creationId="{E7617C3F-425E-2B8B-661C-95597678B2B8}"/>
          </ac:picMkLst>
        </pc:picChg>
      </pc:sldChg>
      <pc:sldChg chg="addSp modSp mod">
        <pc:chgData name="김소희" userId="292a1162-0793-4577-a94d-2dae0dfa5995" providerId="ADAL" clId="{8D12304F-A612-4AEE-B021-40989AF66D28}" dt="2022-06-06T15:28:59.758" v="1108" actId="1076"/>
        <pc:sldMkLst>
          <pc:docMk/>
          <pc:sldMk cId="252891327" sldId="261"/>
        </pc:sldMkLst>
        <pc:spChg chg="mod">
          <ac:chgData name="김소희" userId="292a1162-0793-4577-a94d-2dae0dfa5995" providerId="ADAL" clId="{8D12304F-A612-4AEE-B021-40989AF66D28}" dt="2022-06-06T14:01:17.150" v="64" actId="1076"/>
          <ac:spMkLst>
            <pc:docMk/>
            <pc:sldMk cId="252891327" sldId="261"/>
            <ac:spMk id="5" creationId="{34E7CC66-42E2-4959-88DF-0B454D5A55A5}"/>
          </ac:spMkLst>
        </pc:spChg>
        <pc:spChg chg="add mod">
          <ac:chgData name="김소희" userId="292a1162-0793-4577-a94d-2dae0dfa5995" providerId="ADAL" clId="{8D12304F-A612-4AEE-B021-40989AF66D28}" dt="2022-06-06T15:28:59.758" v="1108" actId="1076"/>
          <ac:spMkLst>
            <pc:docMk/>
            <pc:sldMk cId="252891327" sldId="261"/>
            <ac:spMk id="16" creationId="{6386CAC0-023C-727A-EDA4-60CF9CFAB77A}"/>
          </ac:spMkLst>
        </pc:spChg>
      </pc:sldChg>
      <pc:sldChg chg="addSp delSp modSp mod">
        <pc:chgData name="김소희" userId="292a1162-0793-4577-a94d-2dae0dfa5995" providerId="ADAL" clId="{8D12304F-A612-4AEE-B021-40989AF66D28}" dt="2022-06-06T14:01:25.872" v="66"/>
        <pc:sldMkLst>
          <pc:docMk/>
          <pc:sldMk cId="1463399039" sldId="278"/>
        </pc:sldMkLst>
        <pc:spChg chg="add mod">
          <ac:chgData name="김소희" userId="292a1162-0793-4577-a94d-2dae0dfa5995" providerId="ADAL" clId="{8D12304F-A612-4AEE-B021-40989AF66D28}" dt="2022-06-06T14:01:25.872" v="66"/>
          <ac:spMkLst>
            <pc:docMk/>
            <pc:sldMk cId="1463399039" sldId="278"/>
            <ac:spMk id="8" creationId="{3A6AAD6D-6666-B319-6621-D790132794CE}"/>
          </ac:spMkLst>
        </pc:spChg>
        <pc:spChg chg="del">
          <ac:chgData name="김소희" userId="292a1162-0793-4577-a94d-2dae0dfa5995" providerId="ADAL" clId="{8D12304F-A612-4AEE-B021-40989AF66D28}" dt="2022-06-06T14:01:25.578" v="65" actId="478"/>
          <ac:spMkLst>
            <pc:docMk/>
            <pc:sldMk cId="1463399039" sldId="278"/>
            <ac:spMk id="9" creationId="{171D4EC2-A0F9-4BE7-BDB5-B0B927979516}"/>
          </ac:spMkLst>
        </pc:spChg>
      </pc:sldChg>
      <pc:sldChg chg="addSp delSp modSp mod">
        <pc:chgData name="김소희" userId="292a1162-0793-4577-a94d-2dae0dfa5995" providerId="ADAL" clId="{8D12304F-A612-4AEE-B021-40989AF66D28}" dt="2022-06-06T14:01:28.125" v="68"/>
        <pc:sldMkLst>
          <pc:docMk/>
          <pc:sldMk cId="197451739" sldId="279"/>
        </pc:sldMkLst>
        <pc:spChg chg="del">
          <ac:chgData name="김소희" userId="292a1162-0793-4577-a94d-2dae0dfa5995" providerId="ADAL" clId="{8D12304F-A612-4AEE-B021-40989AF66D28}" dt="2022-06-06T14:01:27.836" v="67" actId="478"/>
          <ac:spMkLst>
            <pc:docMk/>
            <pc:sldMk cId="197451739" sldId="279"/>
            <ac:spMk id="9" creationId="{171D4EC2-A0F9-4BE7-BDB5-B0B927979516}"/>
          </ac:spMkLst>
        </pc:spChg>
        <pc:spChg chg="add mod">
          <ac:chgData name="김소희" userId="292a1162-0793-4577-a94d-2dae0dfa5995" providerId="ADAL" clId="{8D12304F-A612-4AEE-B021-40989AF66D28}" dt="2022-06-06T14:01:28.125" v="68"/>
          <ac:spMkLst>
            <pc:docMk/>
            <pc:sldMk cId="197451739" sldId="279"/>
            <ac:spMk id="10" creationId="{A36E7FF7-A047-6F13-C0A2-760F0BB12025}"/>
          </ac:spMkLst>
        </pc:spChg>
      </pc:sldChg>
      <pc:sldChg chg="modSp mod">
        <pc:chgData name="김소희" userId="292a1162-0793-4577-a94d-2dae0dfa5995" providerId="ADAL" clId="{8D12304F-A612-4AEE-B021-40989AF66D28}" dt="2022-06-06T15:30:04.866" v="1113" actId="1076"/>
        <pc:sldMkLst>
          <pc:docMk/>
          <pc:sldMk cId="130366447" sldId="283"/>
        </pc:sldMkLst>
        <pc:spChg chg="mod">
          <ac:chgData name="김소희" userId="292a1162-0793-4577-a94d-2dae0dfa5995" providerId="ADAL" clId="{8D12304F-A612-4AEE-B021-40989AF66D28}" dt="2022-06-06T14:18:38.045" v="297" actId="207"/>
          <ac:spMkLst>
            <pc:docMk/>
            <pc:sldMk cId="130366447" sldId="283"/>
            <ac:spMk id="4" creationId="{5E2F97AE-2941-00DB-053C-2FC53EA618EF}"/>
          </ac:spMkLst>
        </pc:spChg>
        <pc:spChg chg="mod">
          <ac:chgData name="김소희" userId="292a1162-0793-4577-a94d-2dae0dfa5995" providerId="ADAL" clId="{8D12304F-A612-4AEE-B021-40989AF66D28}" dt="2022-06-06T15:30:04.866" v="1113" actId="1076"/>
          <ac:spMkLst>
            <pc:docMk/>
            <pc:sldMk cId="130366447" sldId="283"/>
            <ac:spMk id="6" creationId="{96694782-0979-24D0-4D63-4DACB413C8D6}"/>
          </ac:spMkLst>
        </pc:spChg>
      </pc:sldChg>
      <pc:sldChg chg="addSp delSp modSp add mod modNotesTx">
        <pc:chgData name="김소희" userId="292a1162-0793-4577-a94d-2dae0dfa5995" providerId="ADAL" clId="{8D12304F-A612-4AEE-B021-40989AF66D28}" dt="2022-06-06T15:32:21.554" v="1141" actId="20577"/>
        <pc:sldMkLst>
          <pc:docMk/>
          <pc:sldMk cId="1007606599" sldId="284"/>
        </pc:sldMkLst>
        <pc:spChg chg="del mod">
          <ac:chgData name="김소희" userId="292a1162-0793-4577-a94d-2dae0dfa5995" providerId="ADAL" clId="{8D12304F-A612-4AEE-B021-40989AF66D28}" dt="2022-06-06T14:26:36.448" v="412" actId="478"/>
          <ac:spMkLst>
            <pc:docMk/>
            <pc:sldMk cId="1007606599" sldId="284"/>
            <ac:spMk id="5" creationId="{979509AF-A27F-733C-57C1-9246C7112254}"/>
          </ac:spMkLst>
        </pc:spChg>
        <pc:spChg chg="mod">
          <ac:chgData name="김소희" userId="292a1162-0793-4577-a94d-2dae0dfa5995" providerId="ADAL" clId="{8D12304F-A612-4AEE-B021-40989AF66D28}" dt="2022-06-06T15:16:34.732" v="950" actId="14100"/>
          <ac:spMkLst>
            <pc:docMk/>
            <pc:sldMk cId="1007606599" sldId="284"/>
            <ac:spMk id="8" creationId="{CEDE08A2-757E-81B5-65DB-41F417719CE9}"/>
          </ac:spMkLst>
        </pc:spChg>
        <pc:spChg chg="add del mod">
          <ac:chgData name="김소희" userId="292a1162-0793-4577-a94d-2dae0dfa5995" providerId="ADAL" clId="{8D12304F-A612-4AEE-B021-40989AF66D28}" dt="2022-06-06T14:26:40.220" v="413" actId="21"/>
          <ac:spMkLst>
            <pc:docMk/>
            <pc:sldMk cId="1007606599" sldId="284"/>
            <ac:spMk id="10" creationId="{0B765430-5DDC-A104-C208-14504BBC710E}"/>
          </ac:spMkLst>
        </pc:spChg>
        <pc:spChg chg="add mod">
          <ac:chgData name="김소희" userId="292a1162-0793-4577-a94d-2dae0dfa5995" providerId="ADAL" clId="{8D12304F-A612-4AEE-B021-40989AF66D28}" dt="2022-06-06T15:17:00.700" v="956" actId="1076"/>
          <ac:spMkLst>
            <pc:docMk/>
            <pc:sldMk cId="1007606599" sldId="284"/>
            <ac:spMk id="10" creationId="{9481DA02-EAD8-52D8-62D6-FC70FD83FA64}"/>
          </ac:spMkLst>
        </pc:spChg>
        <pc:spChg chg="mod">
          <ac:chgData name="김소희" userId="292a1162-0793-4577-a94d-2dae0dfa5995" providerId="ADAL" clId="{8D12304F-A612-4AEE-B021-40989AF66D28}" dt="2022-06-06T15:32:21.554" v="1141" actId="20577"/>
          <ac:spMkLst>
            <pc:docMk/>
            <pc:sldMk cId="1007606599" sldId="284"/>
            <ac:spMk id="11" creationId="{9B6A7BE8-DA0E-E598-1132-9B432BA49502}"/>
          </ac:spMkLst>
        </pc:spChg>
        <pc:spChg chg="add del mod">
          <ac:chgData name="김소희" userId="292a1162-0793-4577-a94d-2dae0dfa5995" providerId="ADAL" clId="{8D12304F-A612-4AEE-B021-40989AF66D28}" dt="2022-06-06T14:23:16.480" v="404"/>
          <ac:spMkLst>
            <pc:docMk/>
            <pc:sldMk cId="1007606599" sldId="284"/>
            <ac:spMk id="12" creationId="{35BB9CE4-DAF5-9065-245E-E7454BB5CA05}"/>
          </ac:spMkLst>
        </pc:spChg>
        <pc:spChg chg="add mod">
          <ac:chgData name="김소희" userId="292a1162-0793-4577-a94d-2dae0dfa5995" providerId="ADAL" clId="{8D12304F-A612-4AEE-B021-40989AF66D28}" dt="2022-06-06T15:15:16.071" v="935" actId="1076"/>
          <ac:spMkLst>
            <pc:docMk/>
            <pc:sldMk cId="1007606599" sldId="284"/>
            <ac:spMk id="13" creationId="{0FD405ED-5D3F-B00E-324B-64D242A4B44C}"/>
          </ac:spMkLst>
        </pc:spChg>
        <pc:picChg chg="del mod">
          <ac:chgData name="김소희" userId="292a1162-0793-4577-a94d-2dae0dfa5995" providerId="ADAL" clId="{8D12304F-A612-4AEE-B021-40989AF66D28}" dt="2022-06-06T14:22:47.264" v="311" actId="478"/>
          <ac:picMkLst>
            <pc:docMk/>
            <pc:sldMk cId="1007606599" sldId="284"/>
            <ac:picMk id="1026" creationId="{E7617C3F-425E-2B8B-661C-95597678B2B8}"/>
          </ac:picMkLst>
        </pc:picChg>
        <pc:picChg chg="add mod">
          <ac:chgData name="김소희" userId="292a1162-0793-4577-a94d-2dae0dfa5995" providerId="ADAL" clId="{8D12304F-A612-4AEE-B021-40989AF66D28}" dt="2022-06-06T14:57:34.259" v="611" actId="1076"/>
          <ac:picMkLst>
            <pc:docMk/>
            <pc:sldMk cId="1007606599" sldId="284"/>
            <ac:picMk id="2050" creationId="{6E712FA3-BDE5-38FD-13FC-082F1C34453F}"/>
          </ac:picMkLst>
        </pc:picChg>
        <pc:picChg chg="add mod">
          <ac:chgData name="김소희" userId="292a1162-0793-4577-a94d-2dae0dfa5995" providerId="ADAL" clId="{8D12304F-A612-4AEE-B021-40989AF66D28}" dt="2022-06-06T15:16:57.816" v="955" actId="1076"/>
          <ac:picMkLst>
            <pc:docMk/>
            <pc:sldMk cId="1007606599" sldId="284"/>
            <ac:picMk id="2052" creationId="{42A03C47-08F4-1C11-23DF-D0B210C99E5D}"/>
          </ac:picMkLst>
        </pc:picChg>
        <pc:picChg chg="add del mod">
          <ac:chgData name="김소희" userId="292a1162-0793-4577-a94d-2dae0dfa5995" providerId="ADAL" clId="{8D12304F-A612-4AEE-B021-40989AF66D28}" dt="2022-06-06T14:55:52.106" v="592" actId="478"/>
          <ac:picMkLst>
            <pc:docMk/>
            <pc:sldMk cId="1007606599" sldId="284"/>
            <ac:picMk id="2054" creationId="{62845303-D618-8D39-E555-CF956F4D4B44}"/>
          </ac:picMkLst>
        </pc:picChg>
        <pc:picChg chg="add del mod">
          <ac:chgData name="김소희" userId="292a1162-0793-4577-a94d-2dae0dfa5995" providerId="ADAL" clId="{8D12304F-A612-4AEE-B021-40989AF66D28}" dt="2022-06-06T14:56:38.769" v="603" actId="478"/>
          <ac:picMkLst>
            <pc:docMk/>
            <pc:sldMk cId="1007606599" sldId="284"/>
            <ac:picMk id="2056" creationId="{41CAF48C-AFA2-2999-8963-FE658D0487C7}"/>
          </ac:picMkLst>
        </pc:picChg>
        <pc:picChg chg="add mod">
          <ac:chgData name="김소희" userId="292a1162-0793-4577-a94d-2dae0dfa5995" providerId="ADAL" clId="{8D12304F-A612-4AEE-B021-40989AF66D28}" dt="2022-06-06T15:16:51.486" v="954" actId="1076"/>
          <ac:picMkLst>
            <pc:docMk/>
            <pc:sldMk cId="1007606599" sldId="284"/>
            <ac:picMk id="2058" creationId="{D62B9CBB-CE23-F94E-FB65-15DCACD1EE41}"/>
          </ac:picMkLst>
        </pc:picChg>
      </pc:sldChg>
      <pc:sldChg chg="addSp delSp modSp add mod modNotesTx">
        <pc:chgData name="김소희" userId="292a1162-0793-4577-a94d-2dae0dfa5995" providerId="ADAL" clId="{8D12304F-A612-4AEE-B021-40989AF66D28}" dt="2022-06-06T15:41:21.325" v="1158" actId="400"/>
        <pc:sldMkLst>
          <pc:docMk/>
          <pc:sldMk cId="3388572705" sldId="285"/>
        </pc:sldMkLst>
        <pc:spChg chg="add mod">
          <ac:chgData name="김소희" userId="292a1162-0793-4577-a94d-2dae0dfa5995" providerId="ADAL" clId="{8D12304F-A612-4AEE-B021-40989AF66D28}" dt="2022-06-06T15:23:16.874" v="1017" actId="1076"/>
          <ac:spMkLst>
            <pc:docMk/>
            <pc:sldMk cId="3388572705" sldId="285"/>
            <ac:spMk id="5" creationId="{F2B79E5A-A04D-307F-B0B1-C783D37066AC}"/>
          </ac:spMkLst>
        </pc:spChg>
        <pc:spChg chg="mod">
          <ac:chgData name="김소희" userId="292a1162-0793-4577-a94d-2dae0dfa5995" providerId="ADAL" clId="{8D12304F-A612-4AEE-B021-40989AF66D28}" dt="2022-06-06T15:27:17.178" v="1101" actId="1076"/>
          <ac:spMkLst>
            <pc:docMk/>
            <pc:sldMk cId="3388572705" sldId="285"/>
            <ac:spMk id="8" creationId="{CEDE08A2-757E-81B5-65DB-41F417719CE9}"/>
          </ac:spMkLst>
        </pc:spChg>
        <pc:spChg chg="del">
          <ac:chgData name="김소희" userId="292a1162-0793-4577-a94d-2dae0dfa5995" providerId="ADAL" clId="{8D12304F-A612-4AEE-B021-40989AF66D28}" dt="2022-06-06T15:18:08.083" v="969" actId="478"/>
          <ac:spMkLst>
            <pc:docMk/>
            <pc:sldMk cId="3388572705" sldId="285"/>
            <ac:spMk id="10" creationId="{9481DA02-EAD8-52D8-62D6-FC70FD83FA64}"/>
          </ac:spMkLst>
        </pc:spChg>
        <pc:spChg chg="mod">
          <ac:chgData name="김소희" userId="292a1162-0793-4577-a94d-2dae0dfa5995" providerId="ADAL" clId="{8D12304F-A612-4AEE-B021-40989AF66D28}" dt="2022-06-06T15:32:24.507" v="1142" actId="20577"/>
          <ac:spMkLst>
            <pc:docMk/>
            <pc:sldMk cId="3388572705" sldId="285"/>
            <ac:spMk id="11" creationId="{9B6A7BE8-DA0E-E598-1132-9B432BA49502}"/>
          </ac:spMkLst>
        </pc:spChg>
        <pc:spChg chg="mod">
          <ac:chgData name="김소희" userId="292a1162-0793-4577-a94d-2dae0dfa5995" providerId="ADAL" clId="{8D12304F-A612-4AEE-B021-40989AF66D28}" dt="2022-06-06T15:31:08.114" v="1125" actId="1035"/>
          <ac:spMkLst>
            <pc:docMk/>
            <pc:sldMk cId="3388572705" sldId="285"/>
            <ac:spMk id="13" creationId="{0FD405ED-5D3F-B00E-324B-64D242A4B44C}"/>
          </ac:spMkLst>
        </pc:spChg>
        <pc:spChg chg="add mod">
          <ac:chgData name="김소희" userId="292a1162-0793-4577-a94d-2dae0dfa5995" providerId="ADAL" clId="{8D12304F-A612-4AEE-B021-40989AF66D28}" dt="2022-06-06T15:24:12.358" v="1024" actId="1076"/>
          <ac:spMkLst>
            <pc:docMk/>
            <pc:sldMk cId="3388572705" sldId="285"/>
            <ac:spMk id="14" creationId="{3732EFD3-9F8F-EBB6-5EDA-CB9A79BA22A0}"/>
          </ac:spMkLst>
        </pc:spChg>
        <pc:spChg chg="add mod">
          <ac:chgData name="김소희" userId="292a1162-0793-4577-a94d-2dae0dfa5995" providerId="ADAL" clId="{8D12304F-A612-4AEE-B021-40989AF66D28}" dt="2022-06-06T15:23:36.806" v="1023" actId="20577"/>
          <ac:spMkLst>
            <pc:docMk/>
            <pc:sldMk cId="3388572705" sldId="285"/>
            <ac:spMk id="15" creationId="{1F1BD3AC-FC22-2831-7100-FCDE3D71FD9A}"/>
          </ac:spMkLst>
        </pc:spChg>
        <pc:picChg chg="add mod">
          <ac:chgData name="김소희" userId="292a1162-0793-4577-a94d-2dae0dfa5995" providerId="ADAL" clId="{8D12304F-A612-4AEE-B021-40989AF66D28}" dt="2022-06-06T15:22:04.828" v="993" actId="1076"/>
          <ac:picMkLst>
            <pc:docMk/>
            <pc:sldMk cId="3388572705" sldId="285"/>
            <ac:picMk id="4" creationId="{2D875608-6935-5616-ABD4-3583117D80B5}"/>
          </ac:picMkLst>
        </pc:picChg>
        <pc:picChg chg="add mod">
          <ac:chgData name="김소희" userId="292a1162-0793-4577-a94d-2dae0dfa5995" providerId="ADAL" clId="{8D12304F-A612-4AEE-B021-40989AF66D28}" dt="2022-06-06T15:27:25.299" v="1104" actId="1076"/>
          <ac:picMkLst>
            <pc:docMk/>
            <pc:sldMk cId="3388572705" sldId="285"/>
            <ac:picMk id="7" creationId="{EA89B9C6-741B-0738-DBE2-DBF6FA011DCB}"/>
          </ac:picMkLst>
        </pc:picChg>
        <pc:picChg chg="del">
          <ac:chgData name="김소희" userId="292a1162-0793-4577-a94d-2dae0dfa5995" providerId="ADAL" clId="{8D12304F-A612-4AEE-B021-40989AF66D28}" dt="2022-06-06T15:17:53.426" v="967" actId="478"/>
          <ac:picMkLst>
            <pc:docMk/>
            <pc:sldMk cId="3388572705" sldId="285"/>
            <ac:picMk id="2050" creationId="{6E712FA3-BDE5-38FD-13FC-082F1C34453F}"/>
          </ac:picMkLst>
        </pc:picChg>
        <pc:picChg chg="del">
          <ac:chgData name="김소희" userId="292a1162-0793-4577-a94d-2dae0dfa5995" providerId="ADAL" clId="{8D12304F-A612-4AEE-B021-40989AF66D28}" dt="2022-06-06T15:17:52.860" v="966" actId="478"/>
          <ac:picMkLst>
            <pc:docMk/>
            <pc:sldMk cId="3388572705" sldId="285"/>
            <ac:picMk id="2052" creationId="{42A03C47-08F4-1C11-23DF-D0B210C99E5D}"/>
          </ac:picMkLst>
        </pc:picChg>
        <pc:picChg chg="del">
          <ac:chgData name="김소희" userId="292a1162-0793-4577-a94d-2dae0dfa5995" providerId="ADAL" clId="{8D12304F-A612-4AEE-B021-40989AF66D28}" dt="2022-06-06T15:17:53.826" v="968" actId="478"/>
          <ac:picMkLst>
            <pc:docMk/>
            <pc:sldMk cId="3388572705" sldId="285"/>
            <ac:picMk id="2058" creationId="{D62B9CBB-CE23-F94E-FB65-15DCACD1EE41}"/>
          </ac:picMkLst>
        </pc:picChg>
      </pc:sldChg>
      <pc:sldChg chg="addSp delSp modSp add mod modNotesTx">
        <pc:chgData name="김소희" userId="292a1162-0793-4577-a94d-2dae0dfa5995" providerId="ADAL" clId="{8D12304F-A612-4AEE-B021-40989AF66D28}" dt="2022-06-06T15:41:17.701" v="1157" actId="400"/>
        <pc:sldMkLst>
          <pc:docMk/>
          <pc:sldMk cId="2119792755" sldId="286"/>
        </pc:sldMkLst>
        <pc:spChg chg="del">
          <ac:chgData name="김소희" userId="292a1162-0793-4577-a94d-2dae0dfa5995" providerId="ADAL" clId="{8D12304F-A612-4AEE-B021-40989AF66D28}" dt="2022-06-06T15:31:18.354" v="1130" actId="478"/>
          <ac:spMkLst>
            <pc:docMk/>
            <pc:sldMk cId="2119792755" sldId="286"/>
            <ac:spMk id="5" creationId="{F2B79E5A-A04D-307F-B0B1-C783D37066AC}"/>
          </ac:spMkLst>
        </pc:spChg>
        <pc:spChg chg="del mod">
          <ac:chgData name="김소희" userId="292a1162-0793-4577-a94d-2dae0dfa5995" providerId="ADAL" clId="{8D12304F-A612-4AEE-B021-40989AF66D28}" dt="2022-06-06T15:31:48.138" v="1136" actId="478"/>
          <ac:spMkLst>
            <pc:docMk/>
            <pc:sldMk cId="2119792755" sldId="286"/>
            <ac:spMk id="8" creationId="{CEDE08A2-757E-81B5-65DB-41F417719CE9}"/>
          </ac:spMkLst>
        </pc:spChg>
        <pc:spChg chg="mod">
          <ac:chgData name="김소희" userId="292a1162-0793-4577-a94d-2dae0dfa5995" providerId="ADAL" clId="{8D12304F-A612-4AEE-B021-40989AF66D28}" dt="2022-06-06T15:32:26.523" v="1143" actId="20577"/>
          <ac:spMkLst>
            <pc:docMk/>
            <pc:sldMk cId="2119792755" sldId="286"/>
            <ac:spMk id="11" creationId="{9B6A7BE8-DA0E-E598-1132-9B432BA49502}"/>
          </ac:spMkLst>
        </pc:spChg>
        <pc:spChg chg="mod">
          <ac:chgData name="김소희" userId="292a1162-0793-4577-a94d-2dae0dfa5995" providerId="ADAL" clId="{8D12304F-A612-4AEE-B021-40989AF66D28}" dt="2022-06-06T15:31:11.946" v="1128" actId="1035"/>
          <ac:spMkLst>
            <pc:docMk/>
            <pc:sldMk cId="2119792755" sldId="286"/>
            <ac:spMk id="13" creationId="{0FD405ED-5D3F-B00E-324B-64D242A4B44C}"/>
          </ac:spMkLst>
        </pc:spChg>
        <pc:spChg chg="del">
          <ac:chgData name="김소희" userId="292a1162-0793-4577-a94d-2dae0dfa5995" providerId="ADAL" clId="{8D12304F-A612-4AEE-B021-40989AF66D28}" dt="2022-06-06T15:31:18.354" v="1130" actId="478"/>
          <ac:spMkLst>
            <pc:docMk/>
            <pc:sldMk cId="2119792755" sldId="286"/>
            <ac:spMk id="14" creationId="{3732EFD3-9F8F-EBB6-5EDA-CB9A79BA22A0}"/>
          </ac:spMkLst>
        </pc:spChg>
        <pc:spChg chg="del">
          <ac:chgData name="김소희" userId="292a1162-0793-4577-a94d-2dae0dfa5995" providerId="ADAL" clId="{8D12304F-A612-4AEE-B021-40989AF66D28}" dt="2022-06-06T15:31:18.354" v="1130" actId="478"/>
          <ac:spMkLst>
            <pc:docMk/>
            <pc:sldMk cId="2119792755" sldId="286"/>
            <ac:spMk id="15" creationId="{1F1BD3AC-FC22-2831-7100-FCDE3D71FD9A}"/>
          </ac:spMkLst>
        </pc:spChg>
        <pc:picChg chg="del">
          <ac:chgData name="김소희" userId="292a1162-0793-4577-a94d-2dae0dfa5995" providerId="ADAL" clId="{8D12304F-A612-4AEE-B021-40989AF66D28}" dt="2022-06-06T15:31:16.426" v="1129" actId="478"/>
          <ac:picMkLst>
            <pc:docMk/>
            <pc:sldMk cId="2119792755" sldId="286"/>
            <ac:picMk id="4" creationId="{2D875608-6935-5616-ABD4-3583117D80B5}"/>
          </ac:picMkLst>
        </pc:picChg>
        <pc:picChg chg="add mod">
          <ac:chgData name="김소희" userId="292a1162-0793-4577-a94d-2dae0dfa5995" providerId="ADAL" clId="{8D12304F-A612-4AEE-B021-40989AF66D28}" dt="2022-06-06T15:31:59.196" v="1139" actId="1076"/>
          <ac:picMkLst>
            <pc:docMk/>
            <pc:sldMk cId="2119792755" sldId="286"/>
            <ac:picMk id="6" creationId="{5D9640DA-85B5-FE58-1BB4-E71206FB1393}"/>
          </ac:picMkLst>
        </pc:picChg>
        <pc:picChg chg="del">
          <ac:chgData name="김소희" userId="292a1162-0793-4577-a94d-2dae0dfa5995" providerId="ADAL" clId="{8D12304F-A612-4AEE-B021-40989AF66D28}" dt="2022-06-06T15:31:29.515" v="1131" actId="478"/>
          <ac:picMkLst>
            <pc:docMk/>
            <pc:sldMk cId="2119792755" sldId="286"/>
            <ac:picMk id="7" creationId="{EA89B9C6-741B-0738-DBE2-DBF6FA011DCB}"/>
          </ac:picMkLst>
        </pc:picChg>
      </pc:sldChg>
      <pc:sldChg chg="addSp delSp modSp add mod modNotesTx">
        <pc:chgData name="김소희" userId="292a1162-0793-4577-a94d-2dae0dfa5995" providerId="ADAL" clId="{8D12304F-A612-4AEE-B021-40989AF66D28}" dt="2022-06-06T15:41:15.298" v="1156" actId="400"/>
        <pc:sldMkLst>
          <pc:docMk/>
          <pc:sldMk cId="2372375082" sldId="287"/>
        </pc:sldMkLst>
        <pc:picChg chg="add del mod">
          <ac:chgData name="김소희" userId="292a1162-0793-4577-a94d-2dae0dfa5995" providerId="ADAL" clId="{8D12304F-A612-4AEE-B021-40989AF66D28}" dt="2022-06-06T15:33:12.422" v="1150" actId="478"/>
          <ac:picMkLst>
            <pc:docMk/>
            <pc:sldMk cId="2372375082" sldId="287"/>
            <ac:picMk id="4" creationId="{48A78E4F-8836-46AF-965B-14FB483545AE}"/>
          </ac:picMkLst>
        </pc:picChg>
        <pc:picChg chg="del">
          <ac:chgData name="김소희" userId="292a1162-0793-4577-a94d-2dae0dfa5995" providerId="ADAL" clId="{8D12304F-A612-4AEE-B021-40989AF66D28}" dt="2022-06-06T15:32:42.332" v="1145" actId="478"/>
          <ac:picMkLst>
            <pc:docMk/>
            <pc:sldMk cId="2372375082" sldId="287"/>
            <ac:picMk id="6" creationId="{5D9640DA-85B5-FE58-1BB4-E71206FB1393}"/>
          </ac:picMkLst>
        </pc:picChg>
        <pc:picChg chg="add mod">
          <ac:chgData name="김소희" userId="292a1162-0793-4577-a94d-2dae0dfa5995" providerId="ADAL" clId="{8D12304F-A612-4AEE-B021-40989AF66D28}" dt="2022-06-06T15:33:30.606" v="1153" actId="1076"/>
          <ac:picMkLst>
            <pc:docMk/>
            <pc:sldMk cId="2372375082" sldId="287"/>
            <ac:picMk id="7" creationId="{6BF8B402-1F1A-CDA9-43A8-087F219AB2DB}"/>
          </ac:picMkLst>
        </pc:picChg>
      </pc:sldChg>
    </pc:docChg>
  </pc:docChgLst>
  <pc:docChgLst>
    <pc:chgData name="김소희" userId="292a1162-0793-4577-a94d-2dae0dfa5995" providerId="ADAL" clId="{11143BCC-B178-4414-B70F-34B1036F76C8}"/>
    <pc:docChg chg="undo custSel addSld delSld modSld">
      <pc:chgData name="김소희" userId="292a1162-0793-4577-a94d-2dae0dfa5995" providerId="ADAL" clId="{11143BCC-B178-4414-B70F-34B1036F76C8}" dt="2022-05-29T09:00:54.852" v="139" actId="1076"/>
      <pc:docMkLst>
        <pc:docMk/>
      </pc:docMkLst>
      <pc:sldChg chg="del">
        <pc:chgData name="김소희" userId="292a1162-0793-4577-a94d-2dae0dfa5995" providerId="ADAL" clId="{11143BCC-B178-4414-B70F-34B1036F76C8}" dt="2022-05-29T08:57:37.204" v="106" actId="47"/>
        <pc:sldMkLst>
          <pc:docMk/>
          <pc:sldMk cId="2863779313" sldId="277"/>
        </pc:sldMkLst>
      </pc:sldChg>
      <pc:sldChg chg="modSp mod">
        <pc:chgData name="김소희" userId="292a1162-0793-4577-a94d-2dae0dfa5995" providerId="ADAL" clId="{11143BCC-B178-4414-B70F-34B1036F76C8}" dt="2022-05-29T08:58:45.302" v="117" actId="208"/>
        <pc:sldMkLst>
          <pc:docMk/>
          <pc:sldMk cId="1463399039" sldId="278"/>
        </pc:sldMkLst>
        <pc:spChg chg="mod">
          <ac:chgData name="김소희" userId="292a1162-0793-4577-a94d-2dae0dfa5995" providerId="ADAL" clId="{11143BCC-B178-4414-B70F-34B1036F76C8}" dt="2022-05-29T07:45:40.584" v="44" actId="113"/>
          <ac:spMkLst>
            <pc:docMk/>
            <pc:sldMk cId="1463399039" sldId="278"/>
            <ac:spMk id="12" creationId="{068C3819-1D50-41F7-AFE9-198A0102F7D3}"/>
          </ac:spMkLst>
        </pc:spChg>
        <pc:picChg chg="mod">
          <ac:chgData name="김소희" userId="292a1162-0793-4577-a94d-2dae0dfa5995" providerId="ADAL" clId="{11143BCC-B178-4414-B70F-34B1036F76C8}" dt="2022-05-29T08:58:45.302" v="117" actId="208"/>
          <ac:picMkLst>
            <pc:docMk/>
            <pc:sldMk cId="1463399039" sldId="278"/>
            <ac:picMk id="3" creationId="{815B3D51-7FDE-88B7-013A-1540373A0220}"/>
          </ac:picMkLst>
        </pc:picChg>
      </pc:sldChg>
      <pc:sldChg chg="addSp delSp modSp mod modNotesTx">
        <pc:chgData name="김소희" userId="292a1162-0793-4577-a94d-2dae0dfa5995" providerId="ADAL" clId="{11143BCC-B178-4414-B70F-34B1036F76C8}" dt="2022-05-29T09:00:54.852" v="139" actId="1076"/>
        <pc:sldMkLst>
          <pc:docMk/>
          <pc:sldMk cId="197451739" sldId="279"/>
        </pc:sldMkLst>
        <pc:spChg chg="mod">
          <ac:chgData name="김소희" userId="292a1162-0793-4577-a94d-2dae0dfa5995" providerId="ADAL" clId="{11143BCC-B178-4414-B70F-34B1036F76C8}" dt="2022-05-29T08:57:27.781" v="105" actId="20577"/>
          <ac:spMkLst>
            <pc:docMk/>
            <pc:sldMk cId="197451739" sldId="279"/>
            <ac:spMk id="7" creationId="{5F7AC6CC-8860-1F94-DEC0-65B37276ED29}"/>
          </ac:spMkLst>
        </pc:spChg>
        <pc:spChg chg="add mod">
          <ac:chgData name="김소희" userId="292a1162-0793-4577-a94d-2dae0dfa5995" providerId="ADAL" clId="{11143BCC-B178-4414-B70F-34B1036F76C8}" dt="2022-05-29T09:00:06.034" v="138" actId="1076"/>
          <ac:spMkLst>
            <pc:docMk/>
            <pc:sldMk cId="197451739" sldId="279"/>
            <ac:spMk id="8" creationId="{62B7CD0F-1C9F-D30A-7106-6245E911BA94}"/>
          </ac:spMkLst>
        </pc:spChg>
        <pc:spChg chg="del">
          <ac:chgData name="김소희" userId="292a1162-0793-4577-a94d-2dae0dfa5995" providerId="ADAL" clId="{11143BCC-B178-4414-B70F-34B1036F76C8}" dt="2022-05-29T07:59:38.450" v="45" actId="478"/>
          <ac:spMkLst>
            <pc:docMk/>
            <pc:sldMk cId="197451739" sldId="279"/>
            <ac:spMk id="10" creationId="{467A6A16-21C4-1205-DEF7-DF4A62625BB7}"/>
          </ac:spMkLst>
        </pc:spChg>
        <pc:spChg chg="add mod">
          <ac:chgData name="김소희" userId="292a1162-0793-4577-a94d-2dae0dfa5995" providerId="ADAL" clId="{11143BCC-B178-4414-B70F-34B1036F76C8}" dt="2022-05-29T09:00:54.852" v="139" actId="1076"/>
          <ac:spMkLst>
            <pc:docMk/>
            <pc:sldMk cId="197451739" sldId="279"/>
            <ac:spMk id="11" creationId="{7FFCB549-C807-6EFD-07A3-9AD5528BEC65}"/>
          </ac:spMkLst>
        </pc:spChg>
        <pc:picChg chg="add mod">
          <ac:chgData name="김소희" userId="292a1162-0793-4577-a94d-2dae0dfa5995" providerId="ADAL" clId="{11143BCC-B178-4414-B70F-34B1036F76C8}" dt="2022-05-29T08:59:59.201" v="137" actId="1076"/>
          <ac:picMkLst>
            <pc:docMk/>
            <pc:sldMk cId="197451739" sldId="279"/>
            <ac:picMk id="12" creationId="{78C9FF60-EBF7-EC33-3623-E58C79496B17}"/>
          </ac:picMkLst>
        </pc:picChg>
      </pc:sldChg>
      <pc:sldChg chg="del">
        <pc:chgData name="김소희" userId="292a1162-0793-4577-a94d-2dae0dfa5995" providerId="ADAL" clId="{11143BCC-B178-4414-B70F-34B1036F76C8}" dt="2022-05-29T08:57:37.204" v="106" actId="47"/>
        <pc:sldMkLst>
          <pc:docMk/>
          <pc:sldMk cId="3289248419" sldId="280"/>
        </pc:sldMkLst>
      </pc:sldChg>
      <pc:sldChg chg="addSp delSp modSp add mod modNotesTx">
        <pc:chgData name="김소희" userId="292a1162-0793-4577-a94d-2dae0dfa5995" providerId="ADAL" clId="{11143BCC-B178-4414-B70F-34B1036F76C8}" dt="2022-05-29T08:59:44.814" v="130" actId="21"/>
        <pc:sldMkLst>
          <pc:docMk/>
          <pc:sldMk cId="464853308" sldId="281"/>
        </pc:sldMkLst>
        <pc:spChg chg="del">
          <ac:chgData name="김소희" userId="292a1162-0793-4577-a94d-2dae0dfa5995" providerId="ADAL" clId="{11143BCC-B178-4414-B70F-34B1036F76C8}" dt="2022-05-29T07:18:39.822" v="1" actId="478"/>
          <ac:spMkLst>
            <pc:docMk/>
            <pc:sldMk cId="464853308" sldId="281"/>
            <ac:spMk id="7" creationId="{5F7AC6CC-8860-1F94-DEC0-65B37276ED29}"/>
          </ac:spMkLst>
        </pc:spChg>
        <pc:spChg chg="del mod">
          <ac:chgData name="김소희" userId="292a1162-0793-4577-a94d-2dae0dfa5995" providerId="ADAL" clId="{11143BCC-B178-4414-B70F-34B1036F76C8}" dt="2022-05-29T08:47:00.671" v="84" actId="478"/>
          <ac:spMkLst>
            <pc:docMk/>
            <pc:sldMk cId="464853308" sldId="281"/>
            <ac:spMk id="10" creationId="{467A6A16-21C4-1205-DEF7-DF4A62625BB7}"/>
          </ac:spMkLst>
        </pc:spChg>
        <pc:spChg chg="add mod">
          <ac:chgData name="김소희" userId="292a1162-0793-4577-a94d-2dae0dfa5995" providerId="ADAL" clId="{11143BCC-B178-4414-B70F-34B1036F76C8}" dt="2022-05-29T07:19:31.003" v="21" actId="1076"/>
          <ac:spMkLst>
            <pc:docMk/>
            <pc:sldMk cId="464853308" sldId="281"/>
            <ac:spMk id="11" creationId="{15D97C4F-AB7C-BD44-4BCB-E68DE0FF40AC}"/>
          </ac:spMkLst>
        </pc:spChg>
        <pc:spChg chg="add del mod">
          <ac:chgData name="김소희" userId="292a1162-0793-4577-a94d-2dae0dfa5995" providerId="ADAL" clId="{11143BCC-B178-4414-B70F-34B1036F76C8}" dt="2022-05-29T08:59:43.508" v="129" actId="478"/>
          <ac:spMkLst>
            <pc:docMk/>
            <pc:sldMk cId="464853308" sldId="281"/>
            <ac:spMk id="12" creationId="{9E274D2E-69E4-B260-35AB-9ADB2B9DA2E2}"/>
          </ac:spMkLst>
        </pc:spChg>
        <pc:spChg chg="add del mod">
          <ac:chgData name="김소희" userId="292a1162-0793-4577-a94d-2dae0dfa5995" providerId="ADAL" clId="{11143BCC-B178-4414-B70F-34B1036F76C8}" dt="2022-05-29T08:46:52.198" v="83" actId="478"/>
          <ac:spMkLst>
            <pc:docMk/>
            <pc:sldMk cId="464853308" sldId="281"/>
            <ac:spMk id="15" creationId="{447690A5-345E-ABCB-1FEC-B2777C379C4C}"/>
          </ac:spMkLst>
        </pc:spChg>
        <pc:picChg chg="add del mod">
          <ac:chgData name="김소희" userId="292a1162-0793-4577-a94d-2dae0dfa5995" providerId="ADAL" clId="{11143BCC-B178-4414-B70F-34B1036F76C8}" dt="2022-05-29T08:59:44.814" v="130" actId="21"/>
          <ac:picMkLst>
            <pc:docMk/>
            <pc:sldMk cId="464853308" sldId="281"/>
            <ac:picMk id="3" creationId="{2A723B32-517F-ED3E-E73E-CCB6AE4D7CE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2"/>
            <a:ext cx="2945659" cy="49805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2"/>
            <a:ext cx="2945659" cy="498055"/>
          </a:xfrm>
          <a:prstGeom prst="rect">
            <a:avLst/>
          </a:prstGeom>
        </p:spPr>
        <p:txBody>
          <a:bodyPr vert="horz" lIns="91440" tIns="45720" rIns="91440" bIns="45720" rtlCol="0"/>
          <a:lstStyle>
            <a:lvl1pPr algn="r">
              <a:defRPr sz="1200"/>
            </a:lvl1pPr>
          </a:lstStyle>
          <a:p>
            <a:fld id="{0AC1EB60-3D7A-4589-8E12-D739B381C8F5}" type="datetimeFigureOut">
              <a:rPr lang="ko-KR" altLang="en-US" smtClean="0"/>
              <a:t>2022-06-07</a:t>
            </a:fld>
            <a:endParaRPr lang="ko-KR" altLang="en-US"/>
          </a:p>
        </p:txBody>
      </p:sp>
      <p:sp>
        <p:nvSpPr>
          <p:cNvPr id="4" name="슬라이드 이미지 개체 틀 3"/>
          <p:cNvSpPr>
            <a:spLocks noGrp="1" noRot="1" noChangeAspect="1"/>
          </p:cNvSpPr>
          <p:nvPr>
            <p:ph type="sldImg" idx="2"/>
          </p:nvPr>
        </p:nvSpPr>
        <p:spPr>
          <a:xfrm>
            <a:off x="422275" y="1239838"/>
            <a:ext cx="5953125"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8585"/>
            <a:ext cx="2945659" cy="498054"/>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5"/>
            <a:ext cx="2945659" cy="498054"/>
          </a:xfrm>
          <a:prstGeom prst="rect">
            <a:avLst/>
          </a:prstGeom>
        </p:spPr>
        <p:txBody>
          <a:bodyPr vert="horz" lIns="91440" tIns="45720" rIns="91440" bIns="45720" rtlCol="0" anchor="b"/>
          <a:lstStyle>
            <a:lvl1pPr algn="r">
              <a:defRPr sz="1200"/>
            </a:lvl1pPr>
          </a:lstStyle>
          <a:p>
            <a:fld id="{AD7C0D23-3854-4668-89D8-4E6E2F843EB5}" type="slidenum">
              <a:rPr lang="ko-KR" altLang="en-US" smtClean="0"/>
              <a:t>‹#›</a:t>
            </a:fld>
            <a:endParaRPr lang="ko-KR" altLang="en-US"/>
          </a:p>
        </p:txBody>
      </p:sp>
    </p:spTree>
    <p:extLst>
      <p:ext uri="{BB962C8B-B14F-4D97-AF65-F5344CB8AC3E}">
        <p14:creationId xmlns:p14="http://schemas.microsoft.com/office/powerpoint/2010/main" val="305345556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i.org/10.1016/j.rser.2012.02.049"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doi.org/10.1016/j.rser.2017.04.095"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505050"/>
                </a:solidFill>
                <a:effectLst/>
                <a:latin typeface="NexusSerif"/>
              </a:rPr>
              <a:t>A review on the prediction of building energy consumption</a:t>
            </a:r>
          </a:p>
          <a:p>
            <a:r>
              <a:rPr lang="en-US" altLang="ko-KR" b="0" i="0" u="none" strike="noStrike" dirty="0">
                <a:solidFill>
                  <a:srgbClr val="0C7DBB"/>
                </a:solidFill>
                <a:effectLst/>
                <a:latin typeface="NexusSans"/>
                <a:hlinkClick r:id="rId3" tooltip="Persistent link using digital object identifier"/>
              </a:rPr>
              <a:t>https://doi.org/10.1016/j.rser.2012.02.049</a:t>
            </a:r>
            <a:endParaRPr lang="en-US" altLang="ko-KR" b="0" i="0" u="none" strike="noStrike" dirty="0">
              <a:solidFill>
                <a:srgbClr val="0C7DBB"/>
              </a:solidFill>
              <a:effectLst/>
              <a:latin typeface="NexusSans"/>
            </a:endParaRPr>
          </a:p>
          <a:p>
            <a:r>
              <a:rPr lang="en-US" altLang="ko-KR" sz="1200" b="0" i="0" dirty="0">
                <a:solidFill>
                  <a:schemeClr val="bg2">
                    <a:lumMod val="50000"/>
                  </a:schemeClr>
                </a:solidFill>
                <a:effectLst/>
                <a:latin typeface="Arial" panose="020B0604020202020204" pitchFamily="34" charset="0"/>
              </a:rPr>
              <a:t>Zhao, Hai-</a:t>
            </a:r>
            <a:r>
              <a:rPr lang="en-US" altLang="ko-KR" sz="1200" b="0" i="0" dirty="0" err="1">
                <a:solidFill>
                  <a:schemeClr val="bg2">
                    <a:lumMod val="50000"/>
                  </a:schemeClr>
                </a:solidFill>
                <a:effectLst/>
                <a:latin typeface="Arial" panose="020B0604020202020204" pitchFamily="34" charset="0"/>
              </a:rPr>
              <a:t>xiang</a:t>
            </a:r>
            <a:r>
              <a:rPr lang="en-US" altLang="ko-KR" sz="1200" b="0" i="0" dirty="0">
                <a:solidFill>
                  <a:schemeClr val="bg2">
                    <a:lumMod val="50000"/>
                  </a:schemeClr>
                </a:solidFill>
                <a:effectLst/>
                <a:latin typeface="Arial" panose="020B0604020202020204" pitchFamily="34" charset="0"/>
              </a:rPr>
              <a:t>, and Frédéric </a:t>
            </a:r>
            <a:r>
              <a:rPr lang="en-US" altLang="ko-KR" sz="1200" b="0" i="0" dirty="0" err="1">
                <a:solidFill>
                  <a:schemeClr val="bg2">
                    <a:lumMod val="50000"/>
                  </a:schemeClr>
                </a:solidFill>
                <a:effectLst/>
                <a:latin typeface="Arial" panose="020B0604020202020204" pitchFamily="34" charset="0"/>
              </a:rPr>
              <a:t>Magoulès</a:t>
            </a:r>
            <a:r>
              <a:rPr lang="en-US" altLang="ko-KR" sz="1200" b="0" i="0" dirty="0">
                <a:solidFill>
                  <a:schemeClr val="bg2">
                    <a:lumMod val="50000"/>
                  </a:schemeClr>
                </a:solidFill>
                <a:effectLst/>
                <a:latin typeface="Arial" panose="020B0604020202020204" pitchFamily="34" charset="0"/>
              </a:rPr>
              <a:t>. "</a:t>
            </a:r>
            <a:r>
              <a:rPr lang="en-US" altLang="ko-KR" sz="1200" b="1" i="0" dirty="0">
                <a:solidFill>
                  <a:schemeClr val="bg2">
                    <a:lumMod val="50000"/>
                  </a:schemeClr>
                </a:solidFill>
                <a:effectLst/>
                <a:latin typeface="Arial" panose="020B0604020202020204" pitchFamily="34" charset="0"/>
              </a:rPr>
              <a:t>A review on the prediction of building energy consumption</a:t>
            </a:r>
            <a:r>
              <a:rPr lang="en-US" altLang="ko-KR" sz="1200" b="0" i="0" dirty="0">
                <a:solidFill>
                  <a:schemeClr val="bg2">
                    <a:lumMod val="50000"/>
                  </a:schemeClr>
                </a:solidFill>
                <a:effectLst/>
                <a:latin typeface="Arial" panose="020B0604020202020204" pitchFamily="34" charset="0"/>
              </a:rPr>
              <a:t>." </a:t>
            </a:r>
          </a:p>
          <a:p>
            <a:r>
              <a:rPr lang="en-US" altLang="ko-KR" sz="1200" b="0" i="1" dirty="0">
                <a:solidFill>
                  <a:schemeClr val="bg2">
                    <a:lumMod val="50000"/>
                  </a:schemeClr>
                </a:solidFill>
                <a:effectLst/>
                <a:latin typeface="Arial" panose="020B0604020202020204" pitchFamily="34" charset="0"/>
              </a:rPr>
              <a:t>Renewable and Sustainable Energy Reviews</a:t>
            </a:r>
            <a:r>
              <a:rPr lang="en-US" altLang="ko-KR" sz="1200" b="0" i="0" dirty="0">
                <a:solidFill>
                  <a:schemeClr val="bg2">
                    <a:lumMod val="50000"/>
                  </a:schemeClr>
                </a:solidFill>
                <a:effectLst/>
                <a:latin typeface="Arial" panose="020B0604020202020204" pitchFamily="34" charset="0"/>
              </a:rPr>
              <a:t> 16.6 (2012): 3586-3592.</a:t>
            </a:r>
            <a:endParaRPr lang="en-US" altLang="ko-KR" b="0" i="0" dirty="0">
              <a:solidFill>
                <a:srgbClr val="505050"/>
              </a:solidFill>
              <a:effectLst/>
              <a:latin typeface="NexusSerif"/>
            </a:endParaRPr>
          </a:p>
          <a:p>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b="0" i="0" dirty="0">
                <a:solidFill>
                  <a:srgbClr val="505050"/>
                </a:solidFill>
                <a:effectLst/>
                <a:latin typeface="NexusSerif"/>
              </a:rPr>
              <a:t>A review of data-driven building energy consumption prediction studies</a:t>
            </a:r>
          </a:p>
          <a:p>
            <a:r>
              <a:rPr lang="en-US" altLang="ko-KR" b="0" i="0" u="none" strike="noStrike" dirty="0">
                <a:solidFill>
                  <a:srgbClr val="0C7DBB"/>
                </a:solidFill>
                <a:effectLst/>
                <a:latin typeface="NexusSans"/>
                <a:hlinkClick r:id="rId4" tooltip="Persistent link using digital object identifier"/>
              </a:rPr>
              <a:t>https://doi.org/10.1016/j.rser.2017.04.095</a:t>
            </a:r>
            <a:endParaRPr lang="ko-KR" altLang="en-US"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1</a:t>
            </a:fld>
            <a:endParaRPr lang="ko-KR" altLang="en-US"/>
          </a:p>
        </p:txBody>
      </p:sp>
    </p:spTree>
    <p:extLst>
      <p:ext uri="{BB962C8B-B14F-4D97-AF65-F5344CB8AC3E}">
        <p14:creationId xmlns:p14="http://schemas.microsoft.com/office/powerpoint/2010/main" val="4175363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11</a:t>
            </a:fld>
            <a:endParaRPr lang="ko-KR" altLang="en-US"/>
          </a:p>
        </p:txBody>
      </p:sp>
    </p:spTree>
    <p:extLst>
      <p:ext uri="{BB962C8B-B14F-4D97-AF65-F5344CB8AC3E}">
        <p14:creationId xmlns:p14="http://schemas.microsoft.com/office/powerpoint/2010/main" val="3806084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2</a:t>
            </a:fld>
            <a:endParaRPr lang="ko-KR" altLang="en-US"/>
          </a:p>
        </p:txBody>
      </p:sp>
    </p:spTree>
    <p:extLst>
      <p:ext uri="{BB962C8B-B14F-4D97-AF65-F5344CB8AC3E}">
        <p14:creationId xmlns:p14="http://schemas.microsoft.com/office/powerpoint/2010/main" val="2068072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000" dirty="0">
                <a:solidFill>
                  <a:schemeClr val="tx1"/>
                </a:solidFill>
                <a:effectLst/>
                <a:latin typeface="맑은 고딕" panose="020B0503020000020004" pitchFamily="50" charset="-127"/>
                <a:cs typeface="Times New Roman" panose="02020603050405020304" pitchFamily="18" charset="0"/>
              </a:rPr>
              <a:t>There are several popular methods used for forecasting building energy consumption, that can be categorized into t</a:t>
            </a:r>
            <a:r>
              <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rPr>
              <a:t>wo main approaches, engineering and data-driven approach.</a:t>
            </a:r>
          </a:p>
          <a:p>
            <a:endParaRPr lang="en-US" altLang="ko-KR" sz="10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First, Engineering models rely on thermodynamic rules for detailed energy modelling and analysis.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Examples of building energy simulation software that utilize physical models include </a:t>
            </a:r>
            <a:r>
              <a:rPr lang="en-US" altLang="ko-KR" sz="1200" dirty="0" err="1"/>
              <a:t>EnergyPlus</a:t>
            </a:r>
            <a:r>
              <a:rPr lang="en-US" altLang="ko-KR" sz="1200" dirty="0"/>
              <a:t>, </a:t>
            </a:r>
            <a:r>
              <a:rPr lang="en-US" altLang="ko-KR" sz="1200" dirty="0" err="1"/>
              <a:t>eQuest</a:t>
            </a:r>
            <a:r>
              <a:rPr lang="en-US" altLang="ko-KR" sz="1200" dirty="0"/>
              <a:t>, and </a:t>
            </a:r>
            <a:r>
              <a:rPr lang="en-US" altLang="ko-KR" sz="1200" dirty="0" err="1"/>
              <a:t>Ecotect</a:t>
            </a:r>
            <a:r>
              <a:rPr lang="en-US" altLang="ko-KR" sz="1200" dirty="0"/>
              <a:t>.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These types of software calculate building energy consumption based on detailed building and environmental parameters such as building construction details; </a:t>
            </a:r>
            <a:r>
              <a:rPr lang="en-US" altLang="ko-KR" dirty="0"/>
              <a:t>operation schedules; HVAC design information; and climate, sky, and solar/shading information.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The pictures shows each software program.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EneryPlus</a:t>
            </a:r>
            <a:r>
              <a:rPr lang="en-US" altLang="ko-KR" dirty="0"/>
              <a:t> is a whole building energy simulation program, and </a:t>
            </a:r>
            <a:r>
              <a:rPr lang="en-US" altLang="ko-KR" dirty="0" err="1"/>
              <a:t>eQuest</a:t>
            </a:r>
            <a:r>
              <a:rPr lang="en-US" altLang="ko-KR" dirty="0"/>
              <a:t> is a building energy analysis program.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err="1"/>
              <a:t>Ecotect</a:t>
            </a:r>
            <a:r>
              <a:rPr lang="en-US" altLang="ko-KR" dirty="0"/>
              <a:t> is a program that supports architect's design through analysis of various factors of building performance for energy efficiency and sustainable design.</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However, some of such detailed data may not be available to the users at the time of simulation.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Failure to provide accurate input can result in poor prediction performance.</a:t>
            </a:r>
            <a:endParaRPr lang="en-US" altLang="ko-KR" sz="1200"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3</a:t>
            </a:fld>
            <a:endParaRPr lang="ko-KR" altLang="en-US"/>
          </a:p>
        </p:txBody>
      </p:sp>
    </p:spTree>
    <p:extLst>
      <p:ext uri="{BB962C8B-B14F-4D97-AF65-F5344CB8AC3E}">
        <p14:creationId xmlns:p14="http://schemas.microsoft.com/office/powerpoint/2010/main" val="1368981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Data-driven modelling does not perform such energy analysis or require such detailed data about the simulated building, and instead learns from historical/available data for prediction. They c</a:t>
            </a:r>
            <a:r>
              <a:rPr lang="en-US" altLang="ko-KR" dirty="0"/>
              <a:t>orrelate the energy consumption or energy index with the influencing variables.</a:t>
            </a: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Data-driven prediction has gained a lot of research attention in recent years, despite its possible limitations.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Developing a data-driven model, typically, consists of four primary steps: data collection, data preprocessing, model training, and model testing.</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SVM, ANN, decision trees, and other statistical algorithms are the most commonly-used supervised machine learning algorithms for model training.</a:t>
            </a: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This table </a:t>
            </a:r>
            <a:r>
              <a:rPr lang="en-US" altLang="ko-KR" dirty="0"/>
              <a:t>summarizes the features used in the reviewed models. </a:t>
            </a:r>
            <a:endParaRPr lang="en-US" altLang="ko-KR" sz="12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solidFill>
                <a:schemeClr val="tx1"/>
              </a:solidFill>
            </a:endParaRPr>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4</a:t>
            </a:fld>
            <a:endParaRPr lang="ko-KR" altLang="en-US"/>
          </a:p>
        </p:txBody>
      </p:sp>
    </p:spTree>
    <p:extLst>
      <p:ext uri="{BB962C8B-B14F-4D97-AF65-F5344CB8AC3E}">
        <p14:creationId xmlns:p14="http://schemas.microsoft.com/office/powerpoint/2010/main" val="652141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Despite the importance of data-driven approaches, It has two main limitations.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First, Data-driven prediction models may not perform well outside of their training range.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And they are black-box models, their internals are not known.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On the other hand, Hybrid or grey-box modelling approaches offer a combination of physical and data-driven prediction models, thereby leveraging the advantages and minimizing the disadvantages of both approaches.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t>There are several papers which developed a hybrid model.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Tae Chae et al. utilized ANN to forecast sub-hourly electricity usage in a commercial building complex [47]. It was seen that the ANN with15-min interval data forecasted accurately with more training data. The Mean Bias Error by taking 1, 2, 3 and 4 weeks for training are −10.4,−5.6, −2.3 and 0.03 respectively.</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Chae et al. [48] developed forecasting models using ANN for sub-hourly electricity usage for a commercial building complex. The input variables that were selected for model development were the day type, time of day, HVAC set-point temperature schedules, outdoor air dry-bulb temperature and humidity. The results show that the daily peak prediction with past four weeks’ training data performs the best. Three training methods that were used were Static, accumulative and sliding window with average APE of 3% and 4.5% for weekdays of August and September</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dirty="0"/>
          </a:p>
        </p:txBody>
      </p:sp>
      <p:sp>
        <p:nvSpPr>
          <p:cNvPr id="4" name="슬라이드 번호 개체 틀 3"/>
          <p:cNvSpPr>
            <a:spLocks noGrp="1"/>
          </p:cNvSpPr>
          <p:nvPr>
            <p:ph type="sldNum" sz="quarter" idx="5"/>
          </p:nvPr>
        </p:nvSpPr>
        <p:spPr/>
        <p:txBody>
          <a:bodyPr/>
          <a:lstStyle/>
          <a:p>
            <a:fld id="{AD7C0D23-3854-4668-89D8-4E6E2F843EB5}" type="slidenum">
              <a:rPr lang="ko-KR" altLang="en-US" smtClean="0"/>
              <a:t>5</a:t>
            </a:fld>
            <a:endParaRPr lang="ko-KR" altLang="en-US"/>
          </a:p>
        </p:txBody>
      </p:sp>
    </p:spTree>
    <p:extLst>
      <p:ext uri="{BB962C8B-B14F-4D97-AF65-F5344CB8AC3E}">
        <p14:creationId xmlns:p14="http://schemas.microsoft.com/office/powerpoint/2010/main" val="559572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Forecasting electricity load, especially for commercial and industrial buildings has become one of the more important topics recently, to be able to better manage energy usage.</a:t>
            </a:r>
          </a:p>
          <a:p>
            <a:r>
              <a:rPr lang="en-US" altLang="ko-KR" dirty="0"/>
              <a:t>Although the forecast time horizon can range from minutes to years, the short-term load forecast (STLF), especially for a period shorter than a day, has been more of an interest in the perspective of buildings / because the utility prices may change by seasonality, time-of-use in on/off peak period, and contract demand.</a:t>
            </a:r>
          </a:p>
          <a:p>
            <a:endParaRPr lang="ko-KR" altLang="en-US"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7</a:t>
            </a:fld>
            <a:endParaRPr lang="ko-KR" altLang="en-US"/>
          </a:p>
        </p:txBody>
      </p:sp>
    </p:spTree>
    <p:extLst>
      <p:ext uri="{BB962C8B-B14F-4D97-AF65-F5344CB8AC3E}">
        <p14:creationId xmlns:p14="http://schemas.microsoft.com/office/powerpoint/2010/main" val="3791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Previous studies on STLF for the sub-hourly electricity consumption of buildings are limited.</a:t>
            </a:r>
          </a:p>
          <a:p>
            <a:r>
              <a:rPr lang="en-US" altLang="ko-KR" dirty="0"/>
              <a:t>Escriva-Escriva et al. [14] proposed STLF model using ANNs, </a:t>
            </a:r>
          </a:p>
          <a:p>
            <a:r>
              <a:rPr lang="en-US" altLang="ko-KR" dirty="0"/>
              <a:t>but this model requires an entire whole year’s dataset / and the performance may not be stable when the energy consumption pattern has large daily or annual variability.</a:t>
            </a:r>
          </a:p>
          <a:p>
            <a:r>
              <a:rPr lang="en-US" altLang="ko-KR" strike="sngStrike" dirty="0"/>
              <a:t>Therefore, it is useful to explore a model that can perform well under more general setting, in particular, not requiring a large amount of input data for forecasting electricity usage of buildings.</a:t>
            </a:r>
          </a:p>
          <a:p>
            <a:endParaRPr lang="en-US" altLang="ko-KR" strike="sngStrike" dirty="0"/>
          </a:p>
          <a:p>
            <a:r>
              <a:rPr lang="en-US" altLang="ko-KR" dirty="0"/>
              <a:t>For this need, they developed a short-term load forecasting model using data mining and machine learning technique while assuming limited availability of data. </a:t>
            </a:r>
          </a:p>
          <a:p>
            <a:r>
              <a:rPr lang="en-US" altLang="ko-KR" dirty="0"/>
              <a:t>In particular, they investigate ANNs model to predict the energy consumption of a commercial building complex. </a:t>
            </a:r>
            <a:endParaRPr lang="ko-KR" altLang="en-US" strike="sng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8</a:t>
            </a:fld>
            <a:endParaRPr lang="ko-KR" altLang="en-US"/>
          </a:p>
        </p:txBody>
      </p:sp>
    </p:spTree>
    <p:extLst>
      <p:ext uri="{BB962C8B-B14F-4D97-AF65-F5344CB8AC3E}">
        <p14:creationId xmlns:p14="http://schemas.microsoft.com/office/powerpoint/2010/main" val="830013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site consists of three office buildings in urban area, each of which has different number of floors.</a:t>
            </a:r>
          </a:p>
          <a:p>
            <a:endParaRPr lang="ko-KR" altLang="en-US" strike="noStrike" dirty="0"/>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9</a:t>
            </a:fld>
            <a:endParaRPr lang="ko-KR" altLang="en-US"/>
          </a:p>
        </p:txBody>
      </p:sp>
    </p:spTree>
    <p:extLst>
      <p:ext uri="{BB962C8B-B14F-4D97-AF65-F5344CB8AC3E}">
        <p14:creationId xmlns:p14="http://schemas.microsoft.com/office/powerpoint/2010/main" val="1156610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trike="noStrike" dirty="0">
              <a:effectLst/>
            </a:endParaRPr>
          </a:p>
        </p:txBody>
      </p:sp>
      <p:sp>
        <p:nvSpPr>
          <p:cNvPr id="4" name="슬라이드 번호 개체 틀 3"/>
          <p:cNvSpPr>
            <a:spLocks noGrp="1"/>
          </p:cNvSpPr>
          <p:nvPr>
            <p:ph type="sldNum" sz="quarter" idx="5"/>
          </p:nvPr>
        </p:nvSpPr>
        <p:spPr/>
        <p:txBody>
          <a:bodyPr/>
          <a:lstStyle/>
          <a:p>
            <a:fld id="{52486DED-3510-4133-8C1C-AE1D3AAE843F}" type="slidenum">
              <a:rPr lang="ko-KR" altLang="en-US" smtClean="0"/>
              <a:t>10</a:t>
            </a:fld>
            <a:endParaRPr lang="ko-KR" altLang="en-US"/>
          </a:p>
        </p:txBody>
      </p:sp>
    </p:spTree>
    <p:extLst>
      <p:ext uri="{BB962C8B-B14F-4D97-AF65-F5344CB8AC3E}">
        <p14:creationId xmlns:p14="http://schemas.microsoft.com/office/powerpoint/2010/main" val="85055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2038BC-6C46-49AC-862F-AB126AAE389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53936E7-BF1E-4CE5-A59C-3756A385D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C7010BB-2573-48F0-A6E9-F453D0EE77DF}"/>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DCEDA997-0508-4250-A11B-4C2B3B4D4A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AE14C6-0595-4D62-BC2A-44C00391400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42388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9D072E-EADE-489B-BB42-1F9B4518699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BB96916-7EC8-4328-97C6-21040E96E5D4}"/>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D20305B-DC6C-43A4-996F-328CF0F86F06}"/>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6D761400-CA4F-4C67-930B-444A16A0739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8BC9F8E-1242-47C2-8784-15259A2E97C6}"/>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6713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D00C794-BE6B-44DA-93ED-12F37A93CEE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0440014-F212-4AD0-B45C-453EB92D8D3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A885064-1850-40B4-8DAF-4ED51B9D01E9}"/>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AE5AF643-A5D5-43AD-96B3-365CB34481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93E89AF-84EA-4F65-8F51-37376E982EF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327412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E92E87-C3CF-4832-B17A-3BA76CFD82F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C1874E1-1D87-4BA8-9BBD-149CA9438BB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FB49CE-D516-4F26-8FC7-29809B95B120}"/>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ADE3E0EF-1389-4213-9A25-4F863791AAF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5FAF5E2-808A-44D1-A03C-E773F097B95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7895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EAB6F2-363A-4962-9BF6-71700ACD600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4EE6B-A122-42F0-AF98-9C674A41D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58561EC-2501-4CCA-9E8D-F2F7402C30B1}"/>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08C62B3A-4AA2-482F-9F27-4DF82FADBC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0EF420F-2173-428E-87D6-8321ED74547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88491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D8A584-03CC-4090-A1B6-B1DF50B1731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8FD3F42-0767-4EEF-BEA2-61B609282F8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263E6D20-E9A6-46A3-B8B8-45EA392BD08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C102146A-41AC-47B8-BAC5-5029ABD7C29F}"/>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6" name="바닥글 개체 틀 5">
            <a:extLst>
              <a:ext uri="{FF2B5EF4-FFF2-40B4-BE49-F238E27FC236}">
                <a16:creationId xmlns:a16="http://schemas.microsoft.com/office/drawing/2014/main" id="{A750AC72-E2B9-4FE1-9AB5-2CCF5EF9701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C7D6D71-1A17-404F-B13D-72F3A2086A3C}"/>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171332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035A6E-7BB1-4C39-8D30-0D2A08BA57E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2E74DD0-CE9C-47E1-BD05-DD7F0DFE6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E240B35-F493-46BC-AD57-2A93E73AE53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7A9D7E6-FF03-4CAE-A58F-85DF8CE45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EEC5848-19CA-4D9D-9646-647E2CD37B5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B4DFCB0-2A59-43A4-8CE0-CD63B36872CD}"/>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8" name="바닥글 개체 틀 7">
            <a:extLst>
              <a:ext uri="{FF2B5EF4-FFF2-40B4-BE49-F238E27FC236}">
                <a16:creationId xmlns:a16="http://schemas.microsoft.com/office/drawing/2014/main" id="{980E3187-619F-439F-A89A-1484913AB51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CCC8056-BB67-4726-B818-72CBB998E5F4}"/>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9233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464B01-1C38-4E55-9232-7567FE8D308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B026805-88EC-48AC-82DA-34CFF37AB7EA}"/>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4" name="바닥글 개체 틀 3">
            <a:extLst>
              <a:ext uri="{FF2B5EF4-FFF2-40B4-BE49-F238E27FC236}">
                <a16:creationId xmlns:a16="http://schemas.microsoft.com/office/drawing/2014/main" id="{E8BA258A-AB2C-460F-8EAF-0A88CEE33B19}"/>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4959CF8-D64C-4B9C-B298-A4F0C3F17B01}"/>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0917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E2B65B-FD55-4662-83CF-A0CA0FB1E2DA}"/>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3" name="바닥글 개체 틀 2">
            <a:extLst>
              <a:ext uri="{FF2B5EF4-FFF2-40B4-BE49-F238E27FC236}">
                <a16:creationId xmlns:a16="http://schemas.microsoft.com/office/drawing/2014/main" id="{1F0FEF15-B586-47E1-B355-6B2C5E6FE5F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F2A98F3-EC0A-4C2B-A769-A116FAB90CD0}"/>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57770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9228A1-C467-4E3C-BC31-87708B0AEDB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D179184-F29F-413E-851D-1CB56A675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7DE7E5D-D663-4205-9957-C3CBF1070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A68778F-B908-4E6C-953F-94AA456FFDBB}"/>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6" name="바닥글 개체 틀 5">
            <a:extLst>
              <a:ext uri="{FF2B5EF4-FFF2-40B4-BE49-F238E27FC236}">
                <a16:creationId xmlns:a16="http://schemas.microsoft.com/office/drawing/2014/main" id="{C95EF4A7-6348-4554-9807-AA3E42E5EA0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441AD3F-EB7B-4488-B21D-9655847CA68F}"/>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45009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2C5977-CC74-415D-B1DB-3693FF799C3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ABB86AA-8360-4DDC-9A6C-0E0A89097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188DBE9-5BB4-431F-9A17-F0E52D726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4D8AAA7-BDAB-4123-BD2E-6B58CC6EFA94}"/>
              </a:ext>
            </a:extLst>
          </p:cNvPr>
          <p:cNvSpPr>
            <a:spLocks noGrp="1"/>
          </p:cNvSpPr>
          <p:nvPr>
            <p:ph type="dt" sz="half" idx="10"/>
          </p:nvPr>
        </p:nvSpPr>
        <p:spPr/>
        <p:txBody>
          <a:bodyPr/>
          <a:lstStyle/>
          <a:p>
            <a:fld id="{C142EF4D-3C10-43EB-9E18-A2053A14795D}" type="datetimeFigureOut">
              <a:rPr lang="ko-KR" altLang="en-US" smtClean="0"/>
              <a:t>2022-06-07</a:t>
            </a:fld>
            <a:endParaRPr lang="ko-KR" altLang="en-US"/>
          </a:p>
        </p:txBody>
      </p:sp>
      <p:sp>
        <p:nvSpPr>
          <p:cNvPr id="6" name="바닥글 개체 틀 5">
            <a:extLst>
              <a:ext uri="{FF2B5EF4-FFF2-40B4-BE49-F238E27FC236}">
                <a16:creationId xmlns:a16="http://schemas.microsoft.com/office/drawing/2014/main" id="{4750DFB5-7299-447D-A623-5B2568A97FA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4861EF5-B9E5-491E-A978-2B8B4194D705}"/>
              </a:ext>
            </a:extLst>
          </p:cNvPr>
          <p:cNvSpPr>
            <a:spLocks noGrp="1"/>
          </p:cNvSpPr>
          <p:nvPr>
            <p:ph type="sldNum" sz="quarter" idx="12"/>
          </p:nvPr>
        </p:nvSpPr>
        <p:spPr/>
        <p:txBody>
          <a:body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261715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6AE3B8D-8791-43EF-93BA-C98D3AEB3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FD0DC9D-7472-47D0-97BE-1F8659D2C3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625518B-A681-4A54-8617-844472083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2EF4D-3C10-43EB-9E18-A2053A14795D}" type="datetimeFigureOut">
              <a:rPr lang="ko-KR" altLang="en-US" smtClean="0"/>
              <a:t>2022-06-07</a:t>
            </a:fld>
            <a:endParaRPr lang="ko-KR" altLang="en-US"/>
          </a:p>
        </p:txBody>
      </p:sp>
      <p:sp>
        <p:nvSpPr>
          <p:cNvPr id="5" name="바닥글 개체 틀 4">
            <a:extLst>
              <a:ext uri="{FF2B5EF4-FFF2-40B4-BE49-F238E27FC236}">
                <a16:creationId xmlns:a16="http://schemas.microsoft.com/office/drawing/2014/main" id="{5B17E4B3-D47D-4093-ACC6-1AA21701B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3BEE99D-6154-4D60-B4F0-C390F9470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4D749-4AF8-4FD1-B5CF-1908D32F64FE}" type="slidenum">
              <a:rPr lang="ko-KR" altLang="en-US" smtClean="0"/>
              <a:t>‹#›</a:t>
            </a:fld>
            <a:endParaRPr lang="ko-KR" altLang="en-US"/>
          </a:p>
        </p:txBody>
      </p:sp>
    </p:spTree>
    <p:extLst>
      <p:ext uri="{BB962C8B-B14F-4D97-AF65-F5344CB8AC3E}">
        <p14:creationId xmlns:p14="http://schemas.microsoft.com/office/powerpoint/2010/main" val="72599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CF0E02-C7CC-40FE-8DA3-EB1CED2197E8}"/>
              </a:ext>
            </a:extLst>
          </p:cNvPr>
          <p:cNvSpPr txBox="1"/>
          <p:nvPr/>
        </p:nvSpPr>
        <p:spPr>
          <a:xfrm>
            <a:off x="1300022" y="2436906"/>
            <a:ext cx="9591952" cy="523220"/>
          </a:xfrm>
          <a:prstGeom prst="rect">
            <a:avLst/>
          </a:prstGeom>
          <a:noFill/>
          <a:scene3d>
            <a:camera prst="obliqueTopLeft"/>
            <a:lightRig rig="threePt" dir="t"/>
          </a:scene3d>
        </p:spPr>
        <p:txBody>
          <a:bodyPr wrap="square" rtlCol="0">
            <a:spAutoFit/>
          </a:bodyPr>
          <a:lstStyle/>
          <a:p>
            <a:pPr algn="ctr"/>
            <a:r>
              <a:rPr lang="en-US" altLang="ko-KR" sz="2800" b="1" dirty="0">
                <a:latin typeface="맑은 고딕" panose="020B0503020000020004" pitchFamily="50" charset="-127"/>
                <a:ea typeface="맑은 고딕" panose="020B0503020000020004" pitchFamily="50" charset="-127"/>
                <a:cs typeface="조선일보명조" pitchFamily="18" charset="-127"/>
              </a:rPr>
              <a:t>“Prediction of building energy consumption”</a:t>
            </a:r>
            <a:endParaRPr lang="ko-KR" altLang="en-US" sz="2800" b="1" dirty="0">
              <a:latin typeface="맑은 고딕" panose="020B0503020000020004" pitchFamily="50" charset="-127"/>
              <a:ea typeface="맑은 고딕" panose="020B0503020000020004" pitchFamily="50" charset="-127"/>
              <a:cs typeface="조선일보명조" pitchFamily="18" charset="-127"/>
            </a:endParaRPr>
          </a:p>
        </p:txBody>
      </p:sp>
      <p:sp>
        <p:nvSpPr>
          <p:cNvPr id="5" name="TextBox 4">
            <a:extLst>
              <a:ext uri="{FF2B5EF4-FFF2-40B4-BE49-F238E27FC236}">
                <a16:creationId xmlns:a16="http://schemas.microsoft.com/office/drawing/2014/main" id="{0D0E7567-80CC-4A46-8FA5-E251CBC1D6E1}"/>
              </a:ext>
            </a:extLst>
          </p:cNvPr>
          <p:cNvSpPr txBox="1"/>
          <p:nvPr/>
        </p:nvSpPr>
        <p:spPr>
          <a:xfrm>
            <a:off x="4347411" y="5063578"/>
            <a:ext cx="3497178" cy="408623"/>
          </a:xfrm>
          <a:prstGeom prst="roundRect">
            <a:avLst/>
          </a:prstGeom>
          <a:solidFill>
            <a:srgbClr val="768FD4">
              <a:alpha val="69804"/>
            </a:srgbClr>
          </a:solidFill>
          <a:ln>
            <a:noFill/>
          </a:ln>
        </p:spPr>
        <p:txBody>
          <a:bodyPr wrap="square" rtlCol="0">
            <a:spAutoFit/>
          </a:bodyPr>
          <a:lstStyle/>
          <a:p>
            <a:pPr algn="ctr"/>
            <a:r>
              <a:rPr lang="en-US" altLang="ko-KR" sz="1600" dirty="0">
                <a:solidFill>
                  <a:schemeClr val="bg1"/>
                </a:solidFill>
              </a:rPr>
              <a:t>Energy AI Track </a:t>
            </a:r>
            <a:r>
              <a:rPr lang="en-US" altLang="ko-KR" b="1" dirty="0">
                <a:solidFill>
                  <a:schemeClr val="bg1"/>
                </a:solidFill>
              </a:rPr>
              <a:t>Kim Sohee</a:t>
            </a:r>
            <a:endParaRPr lang="ko-KR" altLang="en-US" b="1" dirty="0">
              <a:solidFill>
                <a:schemeClr val="bg1"/>
              </a:solidFill>
            </a:endParaRPr>
          </a:p>
        </p:txBody>
      </p:sp>
      <p:cxnSp>
        <p:nvCxnSpPr>
          <p:cNvPr id="11" name="직선 연결선 10">
            <a:extLst>
              <a:ext uri="{FF2B5EF4-FFF2-40B4-BE49-F238E27FC236}">
                <a16:creationId xmlns:a16="http://schemas.microsoft.com/office/drawing/2014/main" id="{B1D40865-A288-4397-85F0-D2096852E9D5}"/>
              </a:ext>
            </a:extLst>
          </p:cNvPr>
          <p:cNvCxnSpPr>
            <a:cxnSpLocks/>
          </p:cNvCxnSpPr>
          <p:nvPr/>
        </p:nvCxnSpPr>
        <p:spPr>
          <a:xfrm>
            <a:off x="1300022" y="3348611"/>
            <a:ext cx="9591952" cy="0"/>
          </a:xfrm>
          <a:prstGeom prst="line">
            <a:avLst/>
          </a:prstGeom>
          <a:ln w="28575">
            <a:solidFill>
              <a:srgbClr val="B6C3E8"/>
            </a:solidFill>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0DD03F0C-F230-4503-8C6E-804A7944412E}"/>
              </a:ext>
            </a:extLst>
          </p:cNvPr>
          <p:cNvCxnSpPr>
            <a:cxnSpLocks/>
          </p:cNvCxnSpPr>
          <p:nvPr/>
        </p:nvCxnSpPr>
        <p:spPr>
          <a:xfrm>
            <a:off x="1300023" y="2042032"/>
            <a:ext cx="9591952" cy="0"/>
          </a:xfrm>
          <a:prstGeom prst="line">
            <a:avLst/>
          </a:prstGeom>
          <a:ln w="28575">
            <a:solidFill>
              <a:srgbClr val="B6C3E8"/>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4467E98-CB13-CFF4-194D-C491AB4A92F1}"/>
              </a:ext>
            </a:extLst>
          </p:cNvPr>
          <p:cNvSpPr txBox="1"/>
          <p:nvPr/>
        </p:nvSpPr>
        <p:spPr>
          <a:xfrm>
            <a:off x="919784" y="4273279"/>
            <a:ext cx="10352423" cy="584775"/>
          </a:xfrm>
          <a:prstGeom prst="rect">
            <a:avLst/>
          </a:prstGeom>
          <a:noFill/>
        </p:spPr>
        <p:txBody>
          <a:bodyPr wrap="square">
            <a:spAutoFit/>
          </a:bodyPr>
          <a:lstStyle/>
          <a:p>
            <a:pPr marL="285750" indent="-285750">
              <a:buFont typeface="Wingdings" panose="05000000000000000000" pitchFamily="2" charset="2"/>
              <a:buChar char="u"/>
            </a:pPr>
            <a:r>
              <a:rPr lang="en-US" altLang="ko-KR" sz="1600" b="1" dirty="0">
                <a:solidFill>
                  <a:schemeClr val="tx1">
                    <a:lumMod val="65000"/>
                    <a:lumOff val="35000"/>
                  </a:schemeClr>
                </a:solidFill>
              </a:rPr>
              <a:t>A hybrid model approach for forecasting future residential electricity consumption. </a:t>
            </a:r>
            <a:br>
              <a:rPr lang="en-US" altLang="ko-KR" sz="1600" b="1" dirty="0">
                <a:solidFill>
                  <a:schemeClr val="tx1">
                    <a:lumMod val="65000"/>
                    <a:lumOff val="35000"/>
                  </a:schemeClr>
                </a:solidFill>
              </a:rPr>
            </a:br>
            <a:r>
              <a:rPr lang="en-US" altLang="ko-KR" sz="1600" dirty="0">
                <a:solidFill>
                  <a:schemeClr val="tx1">
                    <a:lumMod val="65000"/>
                    <a:lumOff val="35000"/>
                  </a:schemeClr>
                </a:solidFill>
              </a:rPr>
              <a:t>Energy Build 2016;117:341–51. </a:t>
            </a:r>
          </a:p>
        </p:txBody>
      </p:sp>
      <p:sp>
        <p:nvSpPr>
          <p:cNvPr id="9" name="TextBox 8">
            <a:extLst>
              <a:ext uri="{FF2B5EF4-FFF2-40B4-BE49-F238E27FC236}">
                <a16:creationId xmlns:a16="http://schemas.microsoft.com/office/drawing/2014/main" id="{EF3A5E0F-0285-EF60-B5BF-B4948F2ADDA3}"/>
              </a:ext>
            </a:extLst>
          </p:cNvPr>
          <p:cNvSpPr txBox="1"/>
          <p:nvPr/>
        </p:nvSpPr>
        <p:spPr>
          <a:xfrm>
            <a:off x="919785" y="3561627"/>
            <a:ext cx="10352423" cy="584775"/>
          </a:xfrm>
          <a:prstGeom prst="rect">
            <a:avLst/>
          </a:prstGeom>
          <a:noFill/>
        </p:spPr>
        <p:txBody>
          <a:bodyPr wrap="square">
            <a:spAutoFit/>
          </a:bodyPr>
          <a:lstStyle/>
          <a:p>
            <a:pPr marL="285750" indent="-285750">
              <a:buFont typeface="Wingdings" panose="05000000000000000000" pitchFamily="2" charset="2"/>
              <a:buChar char="u"/>
            </a:pPr>
            <a:r>
              <a:rPr lang="ko-KR" altLang="en-US" sz="1600" b="1" dirty="0">
                <a:solidFill>
                  <a:schemeClr val="tx1">
                    <a:lumMod val="65000"/>
                    <a:lumOff val="35000"/>
                  </a:schemeClr>
                </a:solidFill>
              </a:rPr>
              <a:t>Artificial neural network model for forecasting sub-hourly electricity usage in Commercial buildings</a:t>
            </a:r>
            <a:r>
              <a:rPr lang="ko-KR" altLang="en-US" sz="1600" dirty="0">
                <a:solidFill>
                  <a:schemeClr val="tx1">
                    <a:lumMod val="65000"/>
                    <a:lumOff val="35000"/>
                  </a:schemeClr>
                </a:solidFill>
              </a:rPr>
              <a:t>.</a:t>
            </a:r>
            <a:br>
              <a:rPr lang="en-US" altLang="ko-KR" sz="1600" dirty="0">
                <a:solidFill>
                  <a:schemeClr val="tx1">
                    <a:lumMod val="65000"/>
                    <a:lumOff val="35000"/>
                  </a:schemeClr>
                </a:solidFill>
              </a:rPr>
            </a:br>
            <a:r>
              <a:rPr lang="ko-KR" altLang="en-US" sz="1600" dirty="0">
                <a:solidFill>
                  <a:schemeClr val="tx1">
                    <a:lumMod val="65000"/>
                    <a:lumOff val="35000"/>
                  </a:schemeClr>
                </a:solidFill>
              </a:rPr>
              <a:t>Energy Build2016;111:184–94. </a:t>
            </a:r>
            <a:endParaRPr lang="en-US" altLang="ko-KR" sz="1600" dirty="0">
              <a:solidFill>
                <a:schemeClr val="tx1">
                  <a:lumMod val="65000"/>
                  <a:lumOff val="35000"/>
                </a:schemeClr>
              </a:solidFill>
            </a:endParaRPr>
          </a:p>
        </p:txBody>
      </p:sp>
    </p:spTree>
    <p:extLst>
      <p:ext uri="{BB962C8B-B14F-4D97-AF65-F5344CB8AC3E}">
        <p14:creationId xmlns:p14="http://schemas.microsoft.com/office/powerpoint/2010/main" val="235361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FD405ED-5D3F-B00E-324B-64D242A4B44C}"/>
              </a:ext>
            </a:extLst>
          </p:cNvPr>
          <p:cNvSpPr txBox="1"/>
          <p:nvPr/>
        </p:nvSpPr>
        <p:spPr>
          <a:xfrm>
            <a:off x="539552" y="1360556"/>
            <a:ext cx="5943136" cy="369332"/>
          </a:xfrm>
          <a:prstGeom prst="rect">
            <a:avLst/>
          </a:prstGeom>
          <a:noFill/>
        </p:spPr>
        <p:txBody>
          <a:bodyPr wrap="square">
            <a:spAutoFit/>
          </a:bodyPr>
          <a:lstStyle/>
          <a:p>
            <a:pPr marL="342900" indent="-342900">
              <a:buFont typeface="+mj-lt"/>
              <a:buAutoNum type="arabicPeriod" startAt="2"/>
            </a:pPr>
            <a:r>
              <a:rPr lang="en-US" altLang="ko-KR" b="1" dirty="0">
                <a:solidFill>
                  <a:srgbClr val="768FD4"/>
                </a:solidFill>
              </a:rPr>
              <a:t>Data collection and processing</a:t>
            </a:r>
            <a:endParaRPr lang="ko-KR" altLang="en-US" b="1" dirty="0">
              <a:solidFill>
                <a:srgbClr val="768FD4"/>
              </a:solidFill>
            </a:endParaRPr>
          </a:p>
        </p:txBody>
      </p:sp>
      <p:pic>
        <p:nvPicPr>
          <p:cNvPr id="6" name="그림 5">
            <a:extLst>
              <a:ext uri="{FF2B5EF4-FFF2-40B4-BE49-F238E27FC236}">
                <a16:creationId xmlns:a16="http://schemas.microsoft.com/office/drawing/2014/main" id="{5D9640DA-85B5-FE58-1BB4-E71206FB1393}"/>
              </a:ext>
            </a:extLst>
          </p:cNvPr>
          <p:cNvPicPr>
            <a:picLocks noChangeAspect="1"/>
          </p:cNvPicPr>
          <p:nvPr/>
        </p:nvPicPr>
        <p:blipFill>
          <a:blip r:embed="rId3"/>
          <a:stretch>
            <a:fillRect/>
          </a:stretch>
        </p:blipFill>
        <p:spPr>
          <a:xfrm>
            <a:off x="2003644" y="1761990"/>
            <a:ext cx="8184712" cy="5044229"/>
          </a:xfrm>
          <a:prstGeom prst="rect">
            <a:avLst/>
          </a:prstGeom>
        </p:spPr>
      </p:pic>
    </p:spTree>
    <p:extLst>
      <p:ext uri="{BB962C8B-B14F-4D97-AF65-F5344CB8AC3E}">
        <p14:creationId xmlns:p14="http://schemas.microsoft.com/office/powerpoint/2010/main" val="2119792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직선 연결선 2">
            <a:extLst>
              <a:ext uri="{FF2B5EF4-FFF2-40B4-BE49-F238E27FC236}">
                <a16:creationId xmlns:a16="http://schemas.microsoft.com/office/drawing/2014/main" id="{DF13A569-CA4A-F583-26A7-EBE49AA065B2}"/>
              </a:ext>
            </a:extLst>
          </p:cNvPr>
          <p:cNvCxnSpPr>
            <a:cxnSpLocks/>
          </p:cNvCxnSpPr>
          <p:nvPr/>
        </p:nvCxnSpPr>
        <p:spPr>
          <a:xfrm>
            <a:off x="539552" y="1187024"/>
            <a:ext cx="110567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제목 1">
            <a:extLst>
              <a:ext uri="{FF2B5EF4-FFF2-40B4-BE49-F238E27FC236}">
                <a16:creationId xmlns:a16="http://schemas.microsoft.com/office/drawing/2014/main" id="{05596BCF-D308-A29D-49E5-1678F5F8F27E}"/>
              </a:ext>
            </a:extLst>
          </p:cNvPr>
          <p:cNvSpPr>
            <a:spLocks noGrp="1"/>
          </p:cNvSpPr>
          <p:nvPr>
            <p:ph type="title"/>
          </p:nvPr>
        </p:nvSpPr>
        <p:spPr>
          <a:xfrm>
            <a:off x="-14748" y="0"/>
            <a:ext cx="11056703" cy="378207"/>
          </a:xfrm>
        </p:spPr>
        <p:txBody>
          <a:bodyPr>
            <a:noAutofit/>
          </a:bodyPr>
          <a:lstStyle/>
          <a:p>
            <a:pPr marL="285750" indent="-285750">
              <a:buFont typeface="Wingdings" panose="05000000000000000000" pitchFamily="2" charset="2"/>
              <a:buChar char="v"/>
            </a:pPr>
            <a:r>
              <a:rPr lang="en-US" altLang="ko-KR" sz="1600" dirty="0">
                <a:solidFill>
                  <a:schemeClr val="bg1">
                    <a:lumMod val="50000"/>
                  </a:schemeClr>
                </a:solidFill>
              </a:rPr>
              <a:t>Artificial neural network model for forecasting sub-hourly electricity usage in Commercial buildings</a:t>
            </a:r>
            <a:endParaRPr lang="ko-KR" altLang="en-US" sz="1600" dirty="0">
              <a:solidFill>
                <a:schemeClr val="bg1">
                  <a:lumMod val="50000"/>
                </a:schemeClr>
              </a:solidFill>
            </a:endParaRPr>
          </a:p>
        </p:txBody>
      </p:sp>
      <p:sp>
        <p:nvSpPr>
          <p:cNvPr id="11" name="TextBox 10">
            <a:extLst>
              <a:ext uri="{FF2B5EF4-FFF2-40B4-BE49-F238E27FC236}">
                <a16:creationId xmlns:a16="http://schemas.microsoft.com/office/drawing/2014/main" id="{9B6A7BE8-DA0E-E598-1132-9B432BA49502}"/>
              </a:ext>
            </a:extLst>
          </p:cNvPr>
          <p:cNvSpPr txBox="1"/>
          <p:nvPr/>
        </p:nvSpPr>
        <p:spPr>
          <a:xfrm>
            <a:off x="567646" y="612058"/>
            <a:ext cx="5351911" cy="574966"/>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400" b="1" dirty="0"/>
              <a:t> Methodological approach</a:t>
            </a:r>
          </a:p>
        </p:txBody>
      </p:sp>
      <p:sp>
        <p:nvSpPr>
          <p:cNvPr id="13" name="TextBox 12">
            <a:extLst>
              <a:ext uri="{FF2B5EF4-FFF2-40B4-BE49-F238E27FC236}">
                <a16:creationId xmlns:a16="http://schemas.microsoft.com/office/drawing/2014/main" id="{0FD405ED-5D3F-B00E-324B-64D242A4B44C}"/>
              </a:ext>
            </a:extLst>
          </p:cNvPr>
          <p:cNvSpPr txBox="1"/>
          <p:nvPr/>
        </p:nvSpPr>
        <p:spPr>
          <a:xfrm>
            <a:off x="539552" y="1360556"/>
            <a:ext cx="5943136" cy="369332"/>
          </a:xfrm>
          <a:prstGeom prst="rect">
            <a:avLst/>
          </a:prstGeom>
          <a:noFill/>
        </p:spPr>
        <p:txBody>
          <a:bodyPr wrap="square">
            <a:spAutoFit/>
          </a:bodyPr>
          <a:lstStyle/>
          <a:p>
            <a:pPr marL="342900" indent="-342900">
              <a:buFont typeface="+mj-lt"/>
              <a:buAutoNum type="arabicPeriod" startAt="2"/>
            </a:pPr>
            <a:r>
              <a:rPr lang="en-US" altLang="ko-KR" b="1" dirty="0">
                <a:solidFill>
                  <a:srgbClr val="768FD4"/>
                </a:solidFill>
              </a:rPr>
              <a:t>Data collection and processing</a:t>
            </a:r>
            <a:endParaRPr lang="ko-KR" altLang="en-US" b="1" dirty="0">
              <a:solidFill>
                <a:srgbClr val="768FD4"/>
              </a:solidFill>
            </a:endParaRPr>
          </a:p>
        </p:txBody>
      </p:sp>
      <p:pic>
        <p:nvPicPr>
          <p:cNvPr id="7" name="그림 6">
            <a:extLst>
              <a:ext uri="{FF2B5EF4-FFF2-40B4-BE49-F238E27FC236}">
                <a16:creationId xmlns:a16="http://schemas.microsoft.com/office/drawing/2014/main" id="{6BF8B402-1F1A-CDA9-43A8-087F219AB2DB}"/>
              </a:ext>
            </a:extLst>
          </p:cNvPr>
          <p:cNvPicPr>
            <a:picLocks noChangeAspect="1"/>
          </p:cNvPicPr>
          <p:nvPr/>
        </p:nvPicPr>
        <p:blipFill>
          <a:blip r:embed="rId3"/>
          <a:stretch>
            <a:fillRect/>
          </a:stretch>
        </p:blipFill>
        <p:spPr>
          <a:xfrm>
            <a:off x="1100919" y="1761990"/>
            <a:ext cx="9990161" cy="1906215"/>
          </a:xfrm>
          <a:prstGeom prst="rect">
            <a:avLst/>
          </a:prstGeom>
        </p:spPr>
      </p:pic>
    </p:spTree>
    <p:extLst>
      <p:ext uri="{BB962C8B-B14F-4D97-AF65-F5344CB8AC3E}">
        <p14:creationId xmlns:p14="http://schemas.microsoft.com/office/powerpoint/2010/main" val="237237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ow to improve energy efficiency using the smart facility for your business">
            <a:extLst>
              <a:ext uri="{FF2B5EF4-FFF2-40B4-BE49-F238E27FC236}">
                <a16:creationId xmlns:a16="http://schemas.microsoft.com/office/drawing/2014/main" id="{D7367C16-F730-7B8C-272F-906A144019E1}"/>
              </a:ext>
            </a:extLst>
          </p:cNvPr>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2718" t="4421" r="2922" b="15505"/>
          <a:stretch/>
        </p:blipFill>
        <p:spPr bwMode="auto">
          <a:xfrm>
            <a:off x="-12000" y="2114550"/>
            <a:ext cx="8790244" cy="474345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제목 1">
            <a:extLst>
              <a:ext uri="{FF2B5EF4-FFF2-40B4-BE49-F238E27FC236}">
                <a16:creationId xmlns:a16="http://schemas.microsoft.com/office/drawing/2014/main" id="{85178302-4FD1-9E23-9240-FBE8BBA31DF3}"/>
              </a:ext>
            </a:extLst>
          </p:cNvPr>
          <p:cNvSpPr txBox="1">
            <a:spLocks/>
          </p:cNvSpPr>
          <p:nvPr/>
        </p:nvSpPr>
        <p:spPr>
          <a:xfrm>
            <a:off x="3006223" y="2555614"/>
            <a:ext cx="8781332" cy="7664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a:t>2. Artificial neural network model for forecasting sub-hourly electricity usage in Commercial buildings</a:t>
            </a:r>
            <a:endParaRPr lang="ko-KR" altLang="en-US" sz="2400" dirty="0"/>
          </a:p>
        </p:txBody>
      </p:sp>
      <p:sp>
        <p:nvSpPr>
          <p:cNvPr id="22" name="직사각형 21">
            <a:extLst>
              <a:ext uri="{FF2B5EF4-FFF2-40B4-BE49-F238E27FC236}">
                <a16:creationId xmlns:a16="http://schemas.microsoft.com/office/drawing/2014/main" id="{C124AAB9-7F18-6CA3-A06A-255857BBBF9F}"/>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768FD4"/>
              </a:solidFill>
            </a:endParaRPr>
          </a:p>
        </p:txBody>
      </p:sp>
      <p:sp>
        <p:nvSpPr>
          <p:cNvPr id="23" name="직사각형 22">
            <a:extLst>
              <a:ext uri="{FF2B5EF4-FFF2-40B4-BE49-F238E27FC236}">
                <a16:creationId xmlns:a16="http://schemas.microsoft.com/office/drawing/2014/main" id="{A7BFE41F-83DF-129B-7C90-8FE9AFACCE26}"/>
              </a:ext>
            </a:extLst>
          </p:cNvPr>
          <p:cNvSpPr/>
          <p:nvPr/>
        </p:nvSpPr>
        <p:spPr>
          <a:xfrm>
            <a:off x="4056000" y="-25581"/>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EB172932-4056-3CD6-3206-6B344BB8C25A}"/>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EB8882E3-C1DB-7742-6373-83DBB4B5208B}"/>
              </a:ext>
            </a:extLst>
          </p:cNvPr>
          <p:cNvSpPr txBox="1">
            <a:spLocks/>
          </p:cNvSpPr>
          <p:nvPr/>
        </p:nvSpPr>
        <p:spPr>
          <a:xfrm>
            <a:off x="3006223" y="3539371"/>
            <a:ext cx="8790244" cy="63057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a:t>3. A hybrid model approach for forecasting future residential electricity consumption</a:t>
            </a:r>
            <a:endParaRPr lang="ko-KR" altLang="en-US" sz="2400" dirty="0"/>
          </a:p>
        </p:txBody>
      </p:sp>
      <p:sp>
        <p:nvSpPr>
          <p:cNvPr id="26" name="제목 1">
            <a:extLst>
              <a:ext uri="{FF2B5EF4-FFF2-40B4-BE49-F238E27FC236}">
                <a16:creationId xmlns:a16="http://schemas.microsoft.com/office/drawing/2014/main" id="{4EC4ABD9-61BA-2F0E-7CBE-7B1ECCD0F385}"/>
              </a:ext>
            </a:extLst>
          </p:cNvPr>
          <p:cNvSpPr txBox="1">
            <a:spLocks/>
          </p:cNvSpPr>
          <p:nvPr/>
        </p:nvSpPr>
        <p:spPr>
          <a:xfrm>
            <a:off x="3015135" y="1649462"/>
            <a:ext cx="8781332" cy="679300"/>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400" dirty="0"/>
              <a:t>1. Prediction</a:t>
            </a:r>
            <a:r>
              <a:rPr lang="ko-KR" altLang="en-US" sz="2400" dirty="0"/>
              <a:t> </a:t>
            </a:r>
            <a:r>
              <a:rPr lang="en-US" altLang="ko-KR" sz="2400" dirty="0"/>
              <a:t>models for forecasting building energy consumption</a:t>
            </a:r>
          </a:p>
        </p:txBody>
      </p:sp>
      <p:sp>
        <p:nvSpPr>
          <p:cNvPr id="19" name="TextBox 18">
            <a:extLst>
              <a:ext uri="{FF2B5EF4-FFF2-40B4-BE49-F238E27FC236}">
                <a16:creationId xmlns:a16="http://schemas.microsoft.com/office/drawing/2014/main" id="{FA23C394-21DA-37D2-6EE5-5E51D0BC7994}"/>
              </a:ext>
            </a:extLst>
          </p:cNvPr>
          <p:cNvSpPr txBox="1"/>
          <p:nvPr/>
        </p:nvSpPr>
        <p:spPr>
          <a:xfrm>
            <a:off x="4461816" y="473890"/>
            <a:ext cx="3256367" cy="646331"/>
          </a:xfrm>
          <a:prstGeom prst="rect">
            <a:avLst/>
          </a:prstGeom>
          <a:noFill/>
          <a:ln w="44450" cap="rnd">
            <a:noFill/>
          </a:ln>
        </p:spPr>
        <p:txBody>
          <a:bodyPr wrap="square" rtlCol="0">
            <a:spAutoFit/>
          </a:bodyPr>
          <a:lstStyle/>
          <a:p>
            <a:pPr algn="ctr"/>
            <a:r>
              <a:rPr lang="en-US" altLang="ko-KR" sz="3600" b="1" dirty="0">
                <a:solidFill>
                  <a:srgbClr val="768FD4"/>
                </a:solidFill>
              </a:rPr>
              <a:t> Contents</a:t>
            </a:r>
          </a:p>
        </p:txBody>
      </p:sp>
      <p:cxnSp>
        <p:nvCxnSpPr>
          <p:cNvPr id="29" name="직선 연결선 28">
            <a:extLst>
              <a:ext uri="{FF2B5EF4-FFF2-40B4-BE49-F238E27FC236}">
                <a16:creationId xmlns:a16="http://schemas.microsoft.com/office/drawing/2014/main" id="{4BFFAC1D-55C4-F8D1-6916-F96B4525833B}"/>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130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68C3819-1D50-41F7-AFE9-198A0102F7D3}"/>
              </a:ext>
            </a:extLst>
          </p:cNvPr>
          <p:cNvSpPr txBox="1"/>
          <p:nvPr/>
        </p:nvSpPr>
        <p:spPr>
          <a:xfrm>
            <a:off x="567648" y="1846328"/>
            <a:ext cx="11056703" cy="1964518"/>
          </a:xfrm>
          <a:prstGeom prst="roundRect">
            <a:avLst>
              <a:gd name="adj" fmla="val 7064"/>
            </a:avLst>
          </a:prstGeom>
          <a:solidFill>
            <a:srgbClr val="D6DDF2">
              <a:alpha val="50196"/>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Rely on thermodynamic rules for detailed energy modelling and analysis</a:t>
            </a:r>
          </a:p>
          <a:p>
            <a:pPr marL="285750" indent="-285750">
              <a:lnSpc>
                <a:spcPct val="150000"/>
              </a:lnSpc>
              <a:buFont typeface="Arial" panose="020B0604020202020204" pitchFamily="34" charset="0"/>
              <a:buChar char="•"/>
            </a:pPr>
            <a:r>
              <a:rPr lang="en-US" altLang="ko-KR" sz="1600" dirty="0"/>
              <a:t>Software : </a:t>
            </a:r>
            <a:r>
              <a:rPr lang="en-US" altLang="ko-KR" sz="1600" dirty="0" err="1"/>
              <a:t>EnergyPlus</a:t>
            </a:r>
            <a:r>
              <a:rPr lang="en-US" altLang="ko-KR" sz="1600" dirty="0"/>
              <a:t>, </a:t>
            </a:r>
            <a:r>
              <a:rPr lang="en-US" altLang="ko-KR" sz="1600" dirty="0" err="1"/>
              <a:t>eQuest</a:t>
            </a:r>
            <a:r>
              <a:rPr lang="en-US" altLang="ko-KR" sz="1600" dirty="0"/>
              <a:t>, and </a:t>
            </a:r>
            <a:r>
              <a:rPr lang="en-US" altLang="ko-KR" sz="1600" dirty="0" err="1"/>
              <a:t>Ecotect</a:t>
            </a:r>
            <a:endParaRPr lang="en-US" altLang="ko-KR" sz="1600" dirty="0"/>
          </a:p>
          <a:p>
            <a:pPr marL="742950" lvl="1" indent="-285750">
              <a:lnSpc>
                <a:spcPct val="150000"/>
              </a:lnSpc>
              <a:buFont typeface="Arial" panose="020B0604020202020204" pitchFamily="34" charset="0"/>
              <a:buChar char="•"/>
            </a:pPr>
            <a:r>
              <a:rPr lang="en-US" altLang="ko-KR" sz="1600" dirty="0"/>
              <a:t>Calculate building energy consumption based on detailed building and environmental parameters</a:t>
            </a:r>
          </a:p>
          <a:p>
            <a:pPr marL="285750" indent="-285750">
              <a:lnSpc>
                <a:spcPct val="150000"/>
              </a:lnSpc>
              <a:buFont typeface="Arial" panose="020B0604020202020204" pitchFamily="34" charset="0"/>
              <a:buChar char="•"/>
            </a:pPr>
            <a:r>
              <a:rPr lang="en-US" altLang="ko-KR" sz="1600" dirty="0"/>
              <a:t>Detailed data may not be available to the users at the time of simulation</a:t>
            </a:r>
          </a:p>
          <a:p>
            <a:pPr marL="742950" lvl="1" indent="-285750">
              <a:lnSpc>
                <a:spcPct val="150000"/>
              </a:lnSpc>
              <a:buFont typeface="Symbol" panose="05050102010706020507" pitchFamily="18" charset="2"/>
              <a:buChar char="Þ"/>
            </a:pPr>
            <a:r>
              <a:rPr lang="en-US" altLang="ko-KR" sz="1600" dirty="0"/>
              <a:t>Failure to provide accurate input can result in poor prediction performance</a:t>
            </a:r>
          </a:p>
        </p:txBody>
      </p:sp>
      <p:sp>
        <p:nvSpPr>
          <p:cNvPr id="8" name="TextBox 7">
            <a:extLst>
              <a:ext uri="{FF2B5EF4-FFF2-40B4-BE49-F238E27FC236}">
                <a16:creationId xmlns:a16="http://schemas.microsoft.com/office/drawing/2014/main" id="{84543FA1-CA59-6B86-A189-BBA9AF290722}"/>
              </a:ext>
            </a:extLst>
          </p:cNvPr>
          <p:cNvSpPr txBox="1"/>
          <p:nvPr/>
        </p:nvSpPr>
        <p:spPr>
          <a:xfrm>
            <a:off x="567648" y="1418178"/>
            <a:ext cx="6096000" cy="369332"/>
          </a:xfrm>
          <a:prstGeom prst="rect">
            <a:avLst/>
          </a:prstGeom>
          <a:noFill/>
        </p:spPr>
        <p:txBody>
          <a:bodyPr wrap="square">
            <a:spAutoFit/>
          </a:bodyPr>
          <a:lstStyle/>
          <a:p>
            <a:pPr marL="285750" indent="-285750">
              <a:buFont typeface="Wingdings" panose="05000000000000000000" pitchFamily="2" charset="2"/>
              <a:buChar char="u"/>
            </a:pPr>
            <a:r>
              <a:rPr lang="en-US" altLang="ko-KR" b="1" dirty="0"/>
              <a:t>Engineering models (Physical models)</a:t>
            </a:r>
          </a:p>
        </p:txBody>
      </p:sp>
      <p:pic>
        <p:nvPicPr>
          <p:cNvPr id="1026" name="Picture 2" descr="Overall EnergyPlus Structure | Download Scientific Diagram">
            <a:extLst>
              <a:ext uri="{FF2B5EF4-FFF2-40B4-BE49-F238E27FC236}">
                <a16:creationId xmlns:a16="http://schemas.microsoft.com/office/drawing/2014/main" id="{E17BEDCD-5C61-F52F-B7FA-21829D4A4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84" y="4101999"/>
            <a:ext cx="2286543" cy="19291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A797A4-FF44-763B-C0DC-B946C4DCD6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59" y="4163582"/>
            <a:ext cx="3695636" cy="174546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9A41625-7925-B833-86CB-B6E53398B960}"/>
              </a:ext>
            </a:extLst>
          </p:cNvPr>
          <p:cNvSpPr txBox="1"/>
          <p:nvPr/>
        </p:nvSpPr>
        <p:spPr>
          <a:xfrm>
            <a:off x="4577026" y="5951070"/>
            <a:ext cx="3393828" cy="553998"/>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eQuest</a:t>
            </a:r>
            <a:r>
              <a:rPr lang="en-US" altLang="ko-KR" sz="1600" dirty="0">
                <a:solidFill>
                  <a:schemeClr val="bg1">
                    <a:lumMod val="50000"/>
                  </a:schemeClr>
                </a:solidFill>
              </a:rPr>
              <a:t> </a:t>
            </a:r>
          </a:p>
          <a:p>
            <a:pPr algn="ctr"/>
            <a:r>
              <a:rPr lang="en-US" altLang="ko-KR" sz="1400" dirty="0">
                <a:solidFill>
                  <a:schemeClr val="bg1">
                    <a:lumMod val="50000"/>
                  </a:schemeClr>
                </a:solidFill>
              </a:rPr>
              <a:t>(</a:t>
            </a:r>
            <a:r>
              <a:rPr lang="ko-KR" altLang="en-US" sz="1400" dirty="0" err="1">
                <a:solidFill>
                  <a:schemeClr val="bg1">
                    <a:lumMod val="50000"/>
                  </a:schemeClr>
                </a:solidFill>
              </a:rPr>
              <a:t>Building</a:t>
            </a:r>
            <a:r>
              <a:rPr lang="ko-KR" altLang="en-US" sz="1400" dirty="0">
                <a:solidFill>
                  <a:schemeClr val="bg1">
                    <a:lumMod val="50000"/>
                  </a:schemeClr>
                </a:solidFill>
              </a:rPr>
              <a:t> </a:t>
            </a:r>
            <a:r>
              <a:rPr lang="ko-KR" altLang="en-US" sz="1400" dirty="0" err="1">
                <a:solidFill>
                  <a:schemeClr val="bg1">
                    <a:lumMod val="50000"/>
                  </a:schemeClr>
                </a:solidFill>
              </a:rPr>
              <a:t>energy</a:t>
            </a:r>
            <a:r>
              <a:rPr lang="ko-KR" altLang="en-US" sz="1400" dirty="0">
                <a:solidFill>
                  <a:schemeClr val="bg1">
                    <a:lumMod val="50000"/>
                  </a:schemeClr>
                </a:solidFill>
              </a:rPr>
              <a:t> </a:t>
            </a:r>
            <a:r>
              <a:rPr lang="ko-KR" altLang="en-US" sz="1400" dirty="0" err="1">
                <a:solidFill>
                  <a:schemeClr val="bg1">
                    <a:lumMod val="50000"/>
                  </a:schemeClr>
                </a:solidFill>
              </a:rPr>
              <a:t>analysis</a:t>
            </a:r>
            <a:r>
              <a:rPr lang="ko-KR" altLang="en-US" sz="1400" dirty="0">
                <a:solidFill>
                  <a:schemeClr val="bg1">
                    <a:lumMod val="50000"/>
                  </a:schemeClr>
                </a:solidFill>
              </a:rPr>
              <a:t> </a:t>
            </a:r>
            <a:r>
              <a:rPr lang="ko-KR" altLang="en-US" sz="1400" dirty="0" err="1">
                <a:solidFill>
                  <a:schemeClr val="bg1">
                    <a:lumMod val="50000"/>
                  </a:schemeClr>
                </a:solidFill>
              </a:rPr>
              <a:t>program</a:t>
            </a:r>
            <a:r>
              <a:rPr lang="en-US" altLang="ko-KR" sz="1400" dirty="0">
                <a:solidFill>
                  <a:schemeClr val="bg1">
                    <a:lumMod val="50000"/>
                  </a:schemeClr>
                </a:solidFill>
              </a:rPr>
              <a:t>)</a:t>
            </a:r>
            <a:endParaRPr lang="ko-KR" altLang="en-US" sz="1400" dirty="0">
              <a:solidFill>
                <a:schemeClr val="bg1">
                  <a:lumMod val="50000"/>
                </a:schemeClr>
              </a:solidFill>
            </a:endParaRPr>
          </a:p>
        </p:txBody>
      </p:sp>
      <p:sp>
        <p:nvSpPr>
          <p:cNvPr id="17" name="TextBox 16">
            <a:extLst>
              <a:ext uri="{FF2B5EF4-FFF2-40B4-BE49-F238E27FC236}">
                <a16:creationId xmlns:a16="http://schemas.microsoft.com/office/drawing/2014/main" id="{423283DD-C6B5-69BE-287A-F809400460F6}"/>
              </a:ext>
            </a:extLst>
          </p:cNvPr>
          <p:cNvSpPr txBox="1"/>
          <p:nvPr/>
        </p:nvSpPr>
        <p:spPr>
          <a:xfrm>
            <a:off x="539552" y="5970625"/>
            <a:ext cx="3786161" cy="553998"/>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EnergyPlus</a:t>
            </a:r>
            <a:r>
              <a:rPr lang="en-US" altLang="ko-KR" sz="1600" dirty="0">
                <a:solidFill>
                  <a:schemeClr val="bg1">
                    <a:lumMod val="50000"/>
                  </a:schemeClr>
                </a:solidFill>
              </a:rPr>
              <a:t> </a:t>
            </a:r>
          </a:p>
          <a:p>
            <a:pPr algn="ctr"/>
            <a:r>
              <a:rPr lang="en-US" altLang="ko-KR" sz="1400" dirty="0">
                <a:solidFill>
                  <a:schemeClr val="bg1">
                    <a:lumMod val="50000"/>
                  </a:schemeClr>
                </a:solidFill>
              </a:rPr>
              <a:t>(whole building energy simulation program)</a:t>
            </a:r>
            <a:endParaRPr lang="ko-KR" altLang="en-US" sz="1400" dirty="0">
              <a:solidFill>
                <a:schemeClr val="bg1">
                  <a:lumMod val="50000"/>
                </a:schemeClr>
              </a:solidFill>
            </a:endParaRPr>
          </a:p>
        </p:txBody>
      </p:sp>
      <p:pic>
        <p:nvPicPr>
          <p:cNvPr id="1030" name="Picture 6">
            <a:extLst>
              <a:ext uri="{FF2B5EF4-FFF2-40B4-BE49-F238E27FC236}">
                <a16:creationId xmlns:a16="http://schemas.microsoft.com/office/drawing/2014/main" id="{FE88C08A-210F-164C-463A-5840D24875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6849" y="4116870"/>
            <a:ext cx="2809144" cy="189943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D67A1E6-2C6D-ED29-7847-0C6DFD45FDB6}"/>
              </a:ext>
            </a:extLst>
          </p:cNvPr>
          <p:cNvSpPr txBox="1"/>
          <p:nvPr/>
        </p:nvSpPr>
        <p:spPr>
          <a:xfrm>
            <a:off x="8998636" y="6008238"/>
            <a:ext cx="1853080" cy="338554"/>
          </a:xfrm>
          <a:prstGeom prst="rect">
            <a:avLst/>
          </a:prstGeom>
          <a:noFill/>
        </p:spPr>
        <p:txBody>
          <a:bodyPr wrap="square">
            <a:spAutoFit/>
          </a:bodyPr>
          <a:lstStyle/>
          <a:p>
            <a:pPr algn="ctr"/>
            <a:r>
              <a:rPr lang="en-US" altLang="ko-KR" sz="1600" dirty="0">
                <a:solidFill>
                  <a:schemeClr val="bg1">
                    <a:lumMod val="50000"/>
                  </a:schemeClr>
                </a:solidFill>
              </a:rPr>
              <a:t>&gt; </a:t>
            </a:r>
            <a:r>
              <a:rPr lang="en-US" altLang="ko-KR" sz="1600" dirty="0" err="1">
                <a:solidFill>
                  <a:schemeClr val="bg1">
                    <a:lumMod val="50000"/>
                  </a:schemeClr>
                </a:solidFill>
              </a:rPr>
              <a:t>EcoTect</a:t>
            </a:r>
            <a:endParaRPr lang="ko-KR" altLang="en-US" sz="1600" dirty="0">
              <a:solidFill>
                <a:schemeClr val="bg1">
                  <a:lumMod val="50000"/>
                </a:schemeClr>
              </a:solidFill>
            </a:endParaRPr>
          </a:p>
        </p:txBody>
      </p:sp>
      <p:sp>
        <p:nvSpPr>
          <p:cNvPr id="13" name="TextBox 12">
            <a:extLst>
              <a:ext uri="{FF2B5EF4-FFF2-40B4-BE49-F238E27FC236}">
                <a16:creationId xmlns:a16="http://schemas.microsoft.com/office/drawing/2014/main" id="{FC72D5E7-4949-1CBB-14CD-8AB8843F6123}"/>
              </a:ext>
            </a:extLst>
          </p:cNvPr>
          <p:cNvSpPr txBox="1"/>
          <p:nvPr/>
        </p:nvSpPr>
        <p:spPr>
          <a:xfrm>
            <a:off x="11320670" y="6488668"/>
            <a:ext cx="871330" cy="369332"/>
          </a:xfrm>
          <a:prstGeom prst="rect">
            <a:avLst/>
          </a:prstGeom>
          <a:noFill/>
        </p:spPr>
        <p:txBody>
          <a:bodyPr wrap="square" rtlCol="0">
            <a:spAutoFit/>
          </a:bodyPr>
          <a:lstStyle/>
          <a:p>
            <a:pPr algn="r"/>
            <a:r>
              <a:rPr lang="en-US" altLang="ko-KR" dirty="0">
                <a:solidFill>
                  <a:schemeClr val="bg2">
                    <a:lumMod val="50000"/>
                  </a:schemeClr>
                </a:solidFill>
              </a:rPr>
              <a:t>1/30</a:t>
            </a:r>
            <a:endParaRPr lang="ko-KR" altLang="en-US" dirty="0">
              <a:solidFill>
                <a:schemeClr val="bg2">
                  <a:lumMod val="50000"/>
                </a:schemeClr>
              </a:solidFill>
            </a:endParaRPr>
          </a:p>
        </p:txBody>
      </p:sp>
      <p:sp>
        <p:nvSpPr>
          <p:cNvPr id="20" name="제목 1">
            <a:extLst>
              <a:ext uri="{FF2B5EF4-FFF2-40B4-BE49-F238E27FC236}">
                <a16:creationId xmlns:a16="http://schemas.microsoft.com/office/drawing/2014/main" id="{85178302-4FD1-9E23-9240-FBE8BBA31DF3}"/>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D6DDF2"/>
                </a:solidFill>
              </a:rPr>
              <a:t>2. Artificial neural network model for forecasting </a:t>
            </a:r>
            <a:br>
              <a:rPr lang="en-US" altLang="ko-KR" sz="1400">
                <a:solidFill>
                  <a:srgbClr val="D6DDF2"/>
                </a:solidFill>
              </a:rPr>
            </a:br>
            <a:r>
              <a:rPr lang="en-US" altLang="ko-KR" sz="1400">
                <a:solidFill>
                  <a:srgbClr val="D6DDF2"/>
                </a:solidFill>
              </a:rPr>
              <a:t>sub-hourly electricity usage in Commercial buildings</a:t>
            </a:r>
            <a:endParaRPr lang="ko-KR" altLang="en-US" sz="1400" dirty="0">
              <a:solidFill>
                <a:srgbClr val="D6DDF2"/>
              </a:solidFill>
            </a:endParaRPr>
          </a:p>
        </p:txBody>
      </p:sp>
      <p:sp>
        <p:nvSpPr>
          <p:cNvPr id="22" name="직사각형 21">
            <a:extLst>
              <a:ext uri="{FF2B5EF4-FFF2-40B4-BE49-F238E27FC236}">
                <a16:creationId xmlns:a16="http://schemas.microsoft.com/office/drawing/2014/main" id="{C124AAB9-7F18-6CA3-A06A-255857BBBF9F}"/>
              </a:ext>
            </a:extLst>
          </p:cNvPr>
          <p:cNvSpPr/>
          <p:nvPr/>
        </p:nvSpPr>
        <p:spPr>
          <a:xfrm>
            <a:off x="-12000" y="-25580"/>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768FD4"/>
              </a:solidFill>
            </a:endParaRPr>
          </a:p>
        </p:txBody>
      </p:sp>
      <p:sp>
        <p:nvSpPr>
          <p:cNvPr id="23" name="직사각형 22">
            <a:extLst>
              <a:ext uri="{FF2B5EF4-FFF2-40B4-BE49-F238E27FC236}">
                <a16:creationId xmlns:a16="http://schemas.microsoft.com/office/drawing/2014/main" id="{A7BFE41F-83DF-129B-7C90-8FE9AFACCE26}"/>
              </a:ext>
            </a:extLst>
          </p:cNvPr>
          <p:cNvSpPr/>
          <p:nvPr/>
        </p:nvSpPr>
        <p:spPr>
          <a:xfrm>
            <a:off x="4056000" y="-25581"/>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EB172932-4056-3CD6-3206-6B344BB8C25A}"/>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제목 1">
            <a:extLst>
              <a:ext uri="{FF2B5EF4-FFF2-40B4-BE49-F238E27FC236}">
                <a16:creationId xmlns:a16="http://schemas.microsoft.com/office/drawing/2014/main" id="{EB8882E3-C1DB-7742-6373-83DBB4B5208B}"/>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6" name="제목 1">
            <a:extLst>
              <a:ext uri="{FF2B5EF4-FFF2-40B4-BE49-F238E27FC236}">
                <a16:creationId xmlns:a16="http://schemas.microsoft.com/office/drawing/2014/main" id="{4EC4ABD9-61BA-2F0E-7CBE-7B1ECCD0F385}"/>
              </a:ext>
            </a:extLst>
          </p:cNvPr>
          <p:cNvSpPr txBox="1">
            <a:spLocks/>
          </p:cNvSpPr>
          <p:nvPr/>
        </p:nvSpPr>
        <p:spPr>
          <a:xfrm>
            <a:off x="474600" y="117587"/>
            <a:ext cx="3094799" cy="430523"/>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768FD4"/>
                </a:solidFill>
              </a:rPr>
              <a:t>1. Prediction</a:t>
            </a:r>
            <a:r>
              <a:rPr lang="ko-KR" altLang="en-US" sz="1400" dirty="0">
                <a:solidFill>
                  <a:srgbClr val="768FD4"/>
                </a:solidFill>
              </a:rPr>
              <a:t> </a:t>
            </a:r>
            <a:r>
              <a:rPr lang="en-US" altLang="ko-KR" sz="1400" dirty="0">
                <a:solidFill>
                  <a:srgbClr val="768FD4"/>
                </a:solidFill>
              </a:rPr>
              <a:t>models for forecasting building energy consumption</a:t>
            </a:r>
            <a:endParaRPr lang="ko-KR" altLang="en-US" sz="1400" dirty="0">
              <a:solidFill>
                <a:srgbClr val="768FD4"/>
              </a:solidFill>
            </a:endParaRPr>
          </a:p>
        </p:txBody>
      </p:sp>
      <p:cxnSp>
        <p:nvCxnSpPr>
          <p:cNvPr id="27" name="직선 연결선 26">
            <a:extLst>
              <a:ext uri="{FF2B5EF4-FFF2-40B4-BE49-F238E27FC236}">
                <a16:creationId xmlns:a16="http://schemas.microsoft.com/office/drawing/2014/main" id="{0F0DD39B-A9CD-680C-CD4D-AE68679C61D8}"/>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E8F2B56-5144-3E30-9102-CB9980D66008}"/>
              </a:ext>
            </a:extLst>
          </p:cNvPr>
          <p:cNvSpPr txBox="1"/>
          <p:nvPr/>
        </p:nvSpPr>
        <p:spPr>
          <a:xfrm>
            <a:off x="401234" y="626776"/>
            <a:ext cx="3133703"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Prediction models</a:t>
            </a:r>
          </a:p>
        </p:txBody>
      </p:sp>
    </p:spTree>
    <p:extLst>
      <p:ext uri="{BB962C8B-B14F-4D97-AF65-F5344CB8AC3E}">
        <p14:creationId xmlns:p14="http://schemas.microsoft.com/office/powerpoint/2010/main" val="25289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68C3819-1D50-41F7-AFE9-198A0102F7D3}"/>
              </a:ext>
            </a:extLst>
          </p:cNvPr>
          <p:cNvSpPr txBox="1"/>
          <p:nvPr/>
        </p:nvSpPr>
        <p:spPr>
          <a:xfrm>
            <a:off x="567648" y="1857363"/>
            <a:ext cx="11056703" cy="1580899"/>
          </a:xfrm>
          <a:prstGeom prst="roundRect">
            <a:avLst>
              <a:gd name="adj" fmla="val 12002"/>
            </a:avLst>
          </a:prstGeom>
          <a:solidFill>
            <a:srgbClr val="D6DDF2">
              <a:alpha val="50196"/>
            </a:srgbClr>
          </a:solidFill>
        </p:spPr>
        <p:txBody>
          <a:bodyPr wrap="square" rtlCol="0">
            <a:spAutoFit/>
          </a:bodyPr>
          <a:lstStyle/>
          <a:p>
            <a:pPr marL="285750" indent="-285750">
              <a:lnSpc>
                <a:spcPct val="150000"/>
              </a:lnSpc>
              <a:buFont typeface="Arial" panose="020B0604020202020204" pitchFamily="34" charset="0"/>
              <a:buChar char="•"/>
            </a:pPr>
            <a:r>
              <a:rPr lang="en-US" altLang="ko-KR" sz="1600" dirty="0"/>
              <a:t>Learns from </a:t>
            </a:r>
            <a:r>
              <a:rPr lang="en-US" altLang="ko-KR" sz="1600" b="1" dirty="0"/>
              <a:t>historical/available data </a:t>
            </a:r>
            <a:r>
              <a:rPr lang="en-US" altLang="ko-KR" sz="1600" dirty="0"/>
              <a:t>for prediction</a:t>
            </a:r>
          </a:p>
          <a:p>
            <a:pPr marL="285750" indent="-285750">
              <a:lnSpc>
                <a:spcPct val="150000"/>
              </a:lnSpc>
              <a:buFont typeface="Arial" panose="020B0604020202020204" pitchFamily="34" charset="0"/>
              <a:buChar char="•"/>
            </a:pPr>
            <a:r>
              <a:rPr lang="en-US" altLang="ko-KR" sz="1600" dirty="0"/>
              <a:t>Correlate the energy consumption or energy index with the influencing variables</a:t>
            </a:r>
          </a:p>
          <a:p>
            <a:pPr marL="285750" indent="-285750">
              <a:lnSpc>
                <a:spcPct val="150000"/>
              </a:lnSpc>
              <a:buFont typeface="Arial" panose="020B0604020202020204" pitchFamily="34" charset="0"/>
              <a:buChar char="•"/>
            </a:pPr>
            <a:r>
              <a:rPr lang="en-US" altLang="ko-KR" sz="1600" dirty="0"/>
              <a:t>4 steps : data collection, data preprocessing, model training, and model testing</a:t>
            </a:r>
          </a:p>
          <a:p>
            <a:pPr marL="285750" indent="-285750">
              <a:lnSpc>
                <a:spcPct val="150000"/>
              </a:lnSpc>
              <a:buFont typeface="Arial" panose="020B0604020202020204" pitchFamily="34" charset="0"/>
              <a:buChar char="•"/>
            </a:pPr>
            <a:r>
              <a:rPr lang="en-US" altLang="ko-KR" sz="1600" dirty="0"/>
              <a:t>Machine learning algorithms : SVM, ANN, decision trees, and other statistical algorithms</a:t>
            </a:r>
          </a:p>
        </p:txBody>
      </p:sp>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-2-</a:t>
            </a:r>
            <a:endParaRPr lang="ko-KR" altLang="en-US" dirty="0"/>
          </a:p>
        </p:txBody>
      </p:sp>
      <p:sp>
        <p:nvSpPr>
          <p:cNvPr id="10" name="TextBox 9">
            <a:extLst>
              <a:ext uri="{FF2B5EF4-FFF2-40B4-BE49-F238E27FC236}">
                <a16:creationId xmlns:a16="http://schemas.microsoft.com/office/drawing/2014/main" id="{D538DFE1-18AB-9CCD-ACC2-C0F9E38665F9}"/>
              </a:ext>
            </a:extLst>
          </p:cNvPr>
          <p:cNvSpPr txBox="1"/>
          <p:nvPr/>
        </p:nvSpPr>
        <p:spPr>
          <a:xfrm>
            <a:off x="567648" y="1418178"/>
            <a:ext cx="6096000" cy="369332"/>
          </a:xfrm>
          <a:prstGeom prst="rect">
            <a:avLst/>
          </a:prstGeom>
          <a:noFill/>
        </p:spPr>
        <p:txBody>
          <a:bodyPr wrap="square">
            <a:spAutoFit/>
          </a:bodyPr>
          <a:lstStyle/>
          <a:p>
            <a:pPr marL="285750" indent="-285750">
              <a:buFont typeface="Wingdings" panose="05000000000000000000" pitchFamily="2" charset="2"/>
              <a:buChar char="u"/>
            </a:pPr>
            <a:r>
              <a:rPr lang="en-US" altLang="ko-KR" b="1" dirty="0"/>
              <a:t>Data-driven models</a:t>
            </a:r>
          </a:p>
        </p:txBody>
      </p:sp>
      <p:pic>
        <p:nvPicPr>
          <p:cNvPr id="3" name="그림 2">
            <a:extLst>
              <a:ext uri="{FF2B5EF4-FFF2-40B4-BE49-F238E27FC236}">
                <a16:creationId xmlns:a16="http://schemas.microsoft.com/office/drawing/2014/main" id="{815B3D51-7FDE-88B7-013A-1540373A0220}"/>
              </a:ext>
            </a:extLst>
          </p:cNvPr>
          <p:cNvPicPr>
            <a:picLocks noChangeAspect="1"/>
          </p:cNvPicPr>
          <p:nvPr/>
        </p:nvPicPr>
        <p:blipFill rotWithShape="1">
          <a:blip r:embed="rId3"/>
          <a:srcRect b="17716"/>
          <a:stretch/>
        </p:blipFill>
        <p:spPr>
          <a:xfrm>
            <a:off x="1522725" y="3508115"/>
            <a:ext cx="9146549" cy="3054917"/>
          </a:xfrm>
          <a:prstGeom prst="rect">
            <a:avLst/>
          </a:prstGeom>
        </p:spPr>
      </p:pic>
      <p:sp>
        <p:nvSpPr>
          <p:cNvPr id="9" name="제목 1">
            <a:extLst>
              <a:ext uri="{FF2B5EF4-FFF2-40B4-BE49-F238E27FC236}">
                <a16:creationId xmlns:a16="http://schemas.microsoft.com/office/drawing/2014/main" id="{4E2DDCC8-0E75-DF56-248F-292FA1B007AF}"/>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D6DDF2"/>
                </a:solidFill>
              </a:rPr>
              <a:t>2. Artificial neural network model for forecasting </a:t>
            </a:r>
            <a:br>
              <a:rPr lang="en-US" altLang="ko-KR" sz="1400">
                <a:solidFill>
                  <a:srgbClr val="D6DDF2"/>
                </a:solidFill>
              </a:rPr>
            </a:br>
            <a:r>
              <a:rPr lang="en-US" altLang="ko-KR" sz="1400">
                <a:solidFill>
                  <a:srgbClr val="D6DDF2"/>
                </a:solidFill>
              </a:rPr>
              <a:t>sub-hourly electricity usage in Commercial buildings</a:t>
            </a:r>
            <a:endParaRPr lang="ko-KR" altLang="en-US" sz="1400" dirty="0">
              <a:solidFill>
                <a:srgbClr val="D6DDF2"/>
              </a:solidFill>
            </a:endParaRPr>
          </a:p>
        </p:txBody>
      </p:sp>
      <p:sp>
        <p:nvSpPr>
          <p:cNvPr id="11" name="직사각형 10">
            <a:extLst>
              <a:ext uri="{FF2B5EF4-FFF2-40B4-BE49-F238E27FC236}">
                <a16:creationId xmlns:a16="http://schemas.microsoft.com/office/drawing/2014/main" id="{406911AF-774A-D533-634A-27D5806A2DB2}"/>
              </a:ext>
            </a:extLst>
          </p:cNvPr>
          <p:cNvSpPr/>
          <p:nvPr/>
        </p:nvSpPr>
        <p:spPr>
          <a:xfrm>
            <a:off x="-12000" y="-25580"/>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768FD4"/>
              </a:solidFill>
            </a:endParaRPr>
          </a:p>
        </p:txBody>
      </p:sp>
      <p:sp>
        <p:nvSpPr>
          <p:cNvPr id="13" name="직사각형 12">
            <a:extLst>
              <a:ext uri="{FF2B5EF4-FFF2-40B4-BE49-F238E27FC236}">
                <a16:creationId xmlns:a16="http://schemas.microsoft.com/office/drawing/2014/main" id="{63479D39-5642-3A6E-2F0B-CA5040150BF7}"/>
              </a:ext>
            </a:extLst>
          </p:cNvPr>
          <p:cNvSpPr/>
          <p:nvPr/>
        </p:nvSpPr>
        <p:spPr>
          <a:xfrm>
            <a:off x="4056000" y="-25581"/>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4E938E8E-60CE-5A1C-D3F7-34ED9BBC0D13}"/>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제목 1">
            <a:extLst>
              <a:ext uri="{FF2B5EF4-FFF2-40B4-BE49-F238E27FC236}">
                <a16:creationId xmlns:a16="http://schemas.microsoft.com/office/drawing/2014/main" id="{BDA29DC2-EF5E-C65A-79ED-655F839AFE7F}"/>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cxnSp>
        <p:nvCxnSpPr>
          <p:cNvPr id="18" name="직선 연결선 17">
            <a:extLst>
              <a:ext uri="{FF2B5EF4-FFF2-40B4-BE49-F238E27FC236}">
                <a16:creationId xmlns:a16="http://schemas.microsoft.com/office/drawing/2014/main" id="{BA4AF971-F701-1EC1-EADA-BBD05B6FAC56}"/>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0" name="제목 1">
            <a:extLst>
              <a:ext uri="{FF2B5EF4-FFF2-40B4-BE49-F238E27FC236}">
                <a16:creationId xmlns:a16="http://schemas.microsoft.com/office/drawing/2014/main" id="{A6E06E65-B05A-3B4A-C919-2387495A5059}"/>
              </a:ext>
            </a:extLst>
          </p:cNvPr>
          <p:cNvSpPr txBox="1">
            <a:spLocks/>
          </p:cNvSpPr>
          <p:nvPr/>
        </p:nvSpPr>
        <p:spPr>
          <a:xfrm>
            <a:off x="474600" y="117587"/>
            <a:ext cx="3094799" cy="430523"/>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768FD4"/>
                </a:solidFill>
              </a:rPr>
              <a:t>1. Prediction</a:t>
            </a:r>
            <a:r>
              <a:rPr lang="ko-KR" altLang="en-US" sz="1400" dirty="0">
                <a:solidFill>
                  <a:srgbClr val="768FD4"/>
                </a:solidFill>
              </a:rPr>
              <a:t> </a:t>
            </a:r>
            <a:r>
              <a:rPr lang="en-US" altLang="ko-KR" sz="1400" dirty="0">
                <a:solidFill>
                  <a:srgbClr val="768FD4"/>
                </a:solidFill>
              </a:rPr>
              <a:t>models for forecasting building energy consumption</a:t>
            </a:r>
            <a:endParaRPr lang="ko-KR" altLang="en-US" sz="1400" dirty="0">
              <a:solidFill>
                <a:srgbClr val="768FD4"/>
              </a:solidFill>
            </a:endParaRPr>
          </a:p>
        </p:txBody>
      </p:sp>
      <p:sp>
        <p:nvSpPr>
          <p:cNvPr id="21" name="TextBox 20">
            <a:extLst>
              <a:ext uri="{FF2B5EF4-FFF2-40B4-BE49-F238E27FC236}">
                <a16:creationId xmlns:a16="http://schemas.microsoft.com/office/drawing/2014/main" id="{9710D3C5-6DC7-F2DA-6AEB-145327B10426}"/>
              </a:ext>
            </a:extLst>
          </p:cNvPr>
          <p:cNvSpPr txBox="1"/>
          <p:nvPr/>
        </p:nvSpPr>
        <p:spPr>
          <a:xfrm>
            <a:off x="401234" y="626776"/>
            <a:ext cx="3133703"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Prediction models</a:t>
            </a:r>
          </a:p>
        </p:txBody>
      </p:sp>
    </p:spTree>
    <p:extLst>
      <p:ext uri="{BB962C8B-B14F-4D97-AF65-F5344CB8AC3E}">
        <p14:creationId xmlns:p14="http://schemas.microsoft.com/office/powerpoint/2010/main" val="146339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6776E4-9D30-47C4-BEF4-B57DC901EAA5}"/>
              </a:ext>
            </a:extLst>
          </p:cNvPr>
          <p:cNvSpPr txBox="1"/>
          <p:nvPr/>
        </p:nvSpPr>
        <p:spPr>
          <a:xfrm>
            <a:off x="11596254" y="6434667"/>
            <a:ext cx="516724" cy="369332"/>
          </a:xfrm>
          <a:prstGeom prst="rect">
            <a:avLst/>
          </a:prstGeom>
          <a:noFill/>
        </p:spPr>
        <p:txBody>
          <a:bodyPr wrap="square" rtlCol="0">
            <a:spAutoFit/>
          </a:bodyPr>
          <a:lstStyle/>
          <a:p>
            <a:r>
              <a:rPr lang="en-US" altLang="ko-KR" dirty="0"/>
              <a:t>-5-</a:t>
            </a:r>
            <a:endParaRPr lang="ko-KR" altLang="en-US" dirty="0"/>
          </a:p>
        </p:txBody>
      </p:sp>
      <p:sp>
        <p:nvSpPr>
          <p:cNvPr id="7" name="TextBox 6">
            <a:extLst>
              <a:ext uri="{FF2B5EF4-FFF2-40B4-BE49-F238E27FC236}">
                <a16:creationId xmlns:a16="http://schemas.microsoft.com/office/drawing/2014/main" id="{5F7AC6CC-8860-1F94-DEC0-65B37276ED29}"/>
              </a:ext>
            </a:extLst>
          </p:cNvPr>
          <p:cNvSpPr txBox="1"/>
          <p:nvPr/>
        </p:nvSpPr>
        <p:spPr>
          <a:xfrm>
            <a:off x="567648" y="1576082"/>
            <a:ext cx="11056703" cy="1766581"/>
          </a:xfrm>
          <a:prstGeom prst="roundRect">
            <a:avLst>
              <a:gd name="adj" fmla="val 7064"/>
            </a:avLst>
          </a:prstGeom>
          <a:solidFill>
            <a:srgbClr val="D6DDF2">
              <a:alpha val="50196"/>
            </a:srgbClr>
          </a:solidFill>
        </p:spPr>
        <p:txBody>
          <a:bodyPr wrap="square" rtlCol="0">
            <a:spAutoFit/>
          </a:bodyPr>
          <a:lstStyle/>
          <a:p>
            <a:pPr marL="285750" indent="-285750">
              <a:lnSpc>
                <a:spcPct val="150000"/>
              </a:lnSpc>
              <a:buFont typeface="Wingdings" panose="05000000000000000000" pitchFamily="2" charset="2"/>
              <a:buChar char="u"/>
            </a:pPr>
            <a:r>
              <a:rPr lang="en-US" altLang="ko-KR" b="1" dirty="0"/>
              <a:t>Data-driven models Limitations</a:t>
            </a:r>
          </a:p>
          <a:p>
            <a:pPr marL="742950" lvl="1" indent="-285750">
              <a:lnSpc>
                <a:spcPct val="150000"/>
              </a:lnSpc>
              <a:buFont typeface="Arial" panose="020B0604020202020204" pitchFamily="34" charset="0"/>
              <a:buChar char="•"/>
            </a:pPr>
            <a:r>
              <a:rPr lang="en-US" altLang="ko-KR" dirty="0"/>
              <a:t>Data-driven prediction models may not perform well outside of their training range.</a:t>
            </a:r>
          </a:p>
          <a:p>
            <a:pPr marL="742950" lvl="1" indent="-285750">
              <a:lnSpc>
                <a:spcPct val="150000"/>
              </a:lnSpc>
              <a:buFont typeface="Arial" panose="020B0604020202020204" pitchFamily="34" charset="0"/>
              <a:buChar char="•"/>
            </a:pPr>
            <a:r>
              <a:rPr lang="en-US" altLang="ko-KR" dirty="0"/>
              <a:t>Black-box models – their internals are not known</a:t>
            </a:r>
          </a:p>
          <a:p>
            <a:pPr marL="1200150" lvl="2" indent="-285750">
              <a:lnSpc>
                <a:spcPct val="150000"/>
              </a:lnSpc>
              <a:buFont typeface="Symbol" panose="05050102010706020507" pitchFamily="18" charset="2"/>
              <a:buChar char="Þ"/>
            </a:pPr>
            <a:r>
              <a:rPr lang="en-US" altLang="ko-KR" b="1" dirty="0"/>
              <a:t>Hybrid or grey-box modelling approaches </a:t>
            </a:r>
            <a:r>
              <a:rPr lang="en-US" altLang="ko-KR" dirty="0"/>
              <a:t>(physical + data-driven)</a:t>
            </a:r>
          </a:p>
        </p:txBody>
      </p:sp>
      <p:sp>
        <p:nvSpPr>
          <p:cNvPr id="8" name="TextBox 7">
            <a:extLst>
              <a:ext uri="{FF2B5EF4-FFF2-40B4-BE49-F238E27FC236}">
                <a16:creationId xmlns:a16="http://schemas.microsoft.com/office/drawing/2014/main" id="{62B7CD0F-1C9F-D30A-7106-6245E911BA94}"/>
              </a:ext>
            </a:extLst>
          </p:cNvPr>
          <p:cNvSpPr txBox="1"/>
          <p:nvPr/>
        </p:nvSpPr>
        <p:spPr>
          <a:xfrm>
            <a:off x="539551" y="4385122"/>
            <a:ext cx="11056703" cy="646331"/>
          </a:xfrm>
          <a:prstGeom prst="rect">
            <a:avLst/>
          </a:prstGeom>
          <a:noFill/>
        </p:spPr>
        <p:txBody>
          <a:bodyPr wrap="square">
            <a:spAutoFit/>
          </a:bodyPr>
          <a:lstStyle/>
          <a:p>
            <a:r>
              <a:rPr lang="ko-KR" altLang="en-US" dirty="0">
                <a:solidFill>
                  <a:schemeClr val="tx1">
                    <a:lumMod val="65000"/>
                    <a:lumOff val="35000"/>
                  </a:schemeClr>
                </a:solidFill>
              </a:rPr>
              <a:t>[77] </a:t>
            </a:r>
            <a:r>
              <a:rPr lang="ko-KR" altLang="en-US" dirty="0" err="1">
                <a:solidFill>
                  <a:schemeClr val="tx1">
                    <a:lumMod val="65000"/>
                    <a:lumOff val="35000"/>
                  </a:schemeClr>
                </a:solidFill>
              </a:rPr>
              <a:t>Chae</a:t>
            </a:r>
            <a:r>
              <a:rPr lang="ko-KR" altLang="en-US" dirty="0">
                <a:solidFill>
                  <a:schemeClr val="tx1">
                    <a:lumMod val="65000"/>
                    <a:lumOff val="35000"/>
                  </a:schemeClr>
                </a:solidFill>
              </a:rPr>
              <a:t> YT, </a:t>
            </a:r>
            <a:r>
              <a:rPr lang="ko-KR" altLang="en-US" dirty="0" err="1">
                <a:solidFill>
                  <a:schemeClr val="tx1">
                    <a:lumMod val="65000"/>
                    <a:lumOff val="35000"/>
                  </a:schemeClr>
                </a:solidFill>
              </a:rPr>
              <a:t>Horesh</a:t>
            </a:r>
            <a:r>
              <a:rPr lang="ko-KR" altLang="en-US" dirty="0">
                <a:solidFill>
                  <a:schemeClr val="tx1">
                    <a:lumMod val="65000"/>
                    <a:lumOff val="35000"/>
                  </a:schemeClr>
                </a:solidFill>
              </a:rPr>
              <a:t> </a:t>
            </a:r>
            <a:r>
              <a:rPr lang="ko-KR" altLang="en-US" dirty="0" err="1">
                <a:solidFill>
                  <a:schemeClr val="tx1">
                    <a:lumMod val="65000"/>
                    <a:lumOff val="35000"/>
                  </a:schemeClr>
                </a:solidFill>
              </a:rPr>
              <a:t>R</a:t>
            </a:r>
            <a:r>
              <a:rPr lang="ko-KR" altLang="en-US" dirty="0">
                <a:solidFill>
                  <a:schemeClr val="tx1">
                    <a:lumMod val="65000"/>
                    <a:lumOff val="35000"/>
                  </a:schemeClr>
                </a:solidFill>
              </a:rPr>
              <a:t>, </a:t>
            </a:r>
            <a:r>
              <a:rPr lang="ko-KR" altLang="en-US" dirty="0" err="1">
                <a:solidFill>
                  <a:schemeClr val="tx1">
                    <a:lumMod val="65000"/>
                    <a:lumOff val="35000"/>
                  </a:schemeClr>
                </a:solidFill>
              </a:rPr>
              <a:t>Hwang</a:t>
            </a:r>
            <a:r>
              <a:rPr lang="ko-KR" altLang="en-US" dirty="0">
                <a:solidFill>
                  <a:schemeClr val="tx1">
                    <a:lumMod val="65000"/>
                    <a:lumOff val="35000"/>
                  </a:schemeClr>
                </a:solidFill>
              </a:rPr>
              <a:t> </a:t>
            </a:r>
            <a:r>
              <a:rPr lang="ko-KR" altLang="en-US" dirty="0" err="1">
                <a:solidFill>
                  <a:schemeClr val="tx1">
                    <a:lumMod val="65000"/>
                    <a:lumOff val="35000"/>
                  </a:schemeClr>
                </a:solidFill>
              </a:rPr>
              <a:t>Y</a:t>
            </a:r>
            <a:r>
              <a:rPr lang="ko-KR" altLang="en-US" dirty="0">
                <a:solidFill>
                  <a:schemeClr val="tx1">
                    <a:lumMod val="65000"/>
                    <a:lumOff val="35000"/>
                  </a:schemeClr>
                </a:solidFill>
              </a:rPr>
              <a:t>, Lee YM. </a:t>
            </a:r>
            <a:r>
              <a:rPr lang="ko-KR" altLang="en-US" b="1" dirty="0">
                <a:solidFill>
                  <a:schemeClr val="tx1">
                    <a:lumMod val="65000"/>
                    <a:lumOff val="35000"/>
                  </a:schemeClr>
                </a:solidFill>
              </a:rPr>
              <a:t>Artificial neural network model for forecasting sub-hourly electricity usage in Commercial buildings</a:t>
            </a:r>
            <a:r>
              <a:rPr lang="ko-KR" altLang="en-US" dirty="0">
                <a:solidFill>
                  <a:schemeClr val="tx1">
                    <a:lumMod val="65000"/>
                    <a:lumOff val="35000"/>
                  </a:schemeClr>
                </a:solidFill>
              </a:rPr>
              <a:t>. Energy Build2016;111:184–94. </a:t>
            </a:r>
            <a:endParaRPr lang="en-US" altLang="ko-KR" dirty="0">
              <a:solidFill>
                <a:schemeClr val="tx1">
                  <a:lumMod val="65000"/>
                  <a:lumOff val="35000"/>
                </a:schemeClr>
              </a:solidFill>
            </a:endParaRPr>
          </a:p>
        </p:txBody>
      </p:sp>
      <p:sp>
        <p:nvSpPr>
          <p:cNvPr id="11" name="TextBox 10">
            <a:extLst>
              <a:ext uri="{FF2B5EF4-FFF2-40B4-BE49-F238E27FC236}">
                <a16:creationId xmlns:a16="http://schemas.microsoft.com/office/drawing/2014/main" id="{7FFCB549-C807-6EFD-07A3-9AD5528BEC65}"/>
              </a:ext>
            </a:extLst>
          </p:cNvPr>
          <p:cNvSpPr txBox="1"/>
          <p:nvPr/>
        </p:nvSpPr>
        <p:spPr>
          <a:xfrm>
            <a:off x="539551" y="5448860"/>
            <a:ext cx="11056702" cy="646331"/>
          </a:xfrm>
          <a:prstGeom prst="rect">
            <a:avLst/>
          </a:prstGeom>
          <a:noFill/>
        </p:spPr>
        <p:txBody>
          <a:bodyPr wrap="square">
            <a:spAutoFit/>
          </a:bodyPr>
          <a:lstStyle/>
          <a:p>
            <a:r>
              <a:rPr lang="en-US" altLang="ko-KR" dirty="0">
                <a:solidFill>
                  <a:schemeClr val="tx1">
                    <a:lumMod val="65000"/>
                    <a:lumOff val="35000"/>
                  </a:schemeClr>
                </a:solidFill>
              </a:rPr>
              <a:t>[98] Dong B, Li Z, Rahman SMM, Vega R. </a:t>
            </a:r>
            <a:r>
              <a:rPr lang="en-US" altLang="ko-KR" b="1" dirty="0">
                <a:solidFill>
                  <a:schemeClr val="tx1">
                    <a:lumMod val="65000"/>
                    <a:lumOff val="35000"/>
                  </a:schemeClr>
                </a:solidFill>
              </a:rPr>
              <a:t>A hybrid model approach for forecasting future residential electricity consumption. </a:t>
            </a:r>
            <a:r>
              <a:rPr lang="en-US" altLang="ko-KR" dirty="0">
                <a:solidFill>
                  <a:schemeClr val="tx1">
                    <a:lumMod val="65000"/>
                    <a:lumOff val="35000"/>
                  </a:schemeClr>
                </a:solidFill>
              </a:rPr>
              <a:t>Energy Build 2016;117:341–51. </a:t>
            </a:r>
          </a:p>
        </p:txBody>
      </p:sp>
      <p:pic>
        <p:nvPicPr>
          <p:cNvPr id="12" name="그림 11">
            <a:extLst>
              <a:ext uri="{FF2B5EF4-FFF2-40B4-BE49-F238E27FC236}">
                <a16:creationId xmlns:a16="http://schemas.microsoft.com/office/drawing/2014/main" id="{78C9FF60-EBF7-EC33-3623-E58C79496B17}"/>
              </a:ext>
            </a:extLst>
          </p:cNvPr>
          <p:cNvPicPr>
            <a:picLocks noChangeAspect="1"/>
          </p:cNvPicPr>
          <p:nvPr/>
        </p:nvPicPr>
        <p:blipFill>
          <a:blip r:embed="rId3"/>
          <a:stretch>
            <a:fillRect/>
          </a:stretch>
        </p:blipFill>
        <p:spPr>
          <a:xfrm>
            <a:off x="567649" y="3761254"/>
            <a:ext cx="11056702" cy="580800"/>
          </a:xfrm>
          <a:prstGeom prst="rect">
            <a:avLst/>
          </a:prstGeom>
          <a:ln>
            <a:solidFill>
              <a:schemeClr val="tx1">
                <a:lumMod val="50000"/>
                <a:lumOff val="50000"/>
              </a:schemeClr>
            </a:solidFill>
          </a:ln>
        </p:spPr>
      </p:pic>
      <p:sp>
        <p:nvSpPr>
          <p:cNvPr id="9" name="제목 1">
            <a:extLst>
              <a:ext uri="{FF2B5EF4-FFF2-40B4-BE49-F238E27FC236}">
                <a16:creationId xmlns:a16="http://schemas.microsoft.com/office/drawing/2014/main" id="{9EB69937-A99C-D9DB-B843-A3B386FE802B}"/>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a:solidFill>
                  <a:srgbClr val="D6DDF2"/>
                </a:solidFill>
              </a:rPr>
              <a:t>2. Artificial neural network model for forecasting </a:t>
            </a:r>
            <a:br>
              <a:rPr lang="en-US" altLang="ko-KR" sz="1400">
                <a:solidFill>
                  <a:srgbClr val="D6DDF2"/>
                </a:solidFill>
              </a:rPr>
            </a:br>
            <a:r>
              <a:rPr lang="en-US" altLang="ko-KR" sz="1400">
                <a:solidFill>
                  <a:srgbClr val="D6DDF2"/>
                </a:solidFill>
              </a:rPr>
              <a:t>sub-hourly electricity usage in Commercial buildings</a:t>
            </a:r>
            <a:endParaRPr lang="ko-KR" altLang="en-US" sz="1400" dirty="0">
              <a:solidFill>
                <a:srgbClr val="D6DDF2"/>
              </a:solidFill>
            </a:endParaRPr>
          </a:p>
        </p:txBody>
      </p:sp>
      <p:sp>
        <p:nvSpPr>
          <p:cNvPr id="13" name="직사각형 12">
            <a:extLst>
              <a:ext uri="{FF2B5EF4-FFF2-40B4-BE49-F238E27FC236}">
                <a16:creationId xmlns:a16="http://schemas.microsoft.com/office/drawing/2014/main" id="{9870717B-1805-2E05-8766-E4C48792A38F}"/>
              </a:ext>
            </a:extLst>
          </p:cNvPr>
          <p:cNvSpPr/>
          <p:nvPr/>
        </p:nvSpPr>
        <p:spPr>
          <a:xfrm>
            <a:off x="-12000" y="-25580"/>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768FD4"/>
              </a:solidFill>
            </a:endParaRPr>
          </a:p>
        </p:txBody>
      </p:sp>
      <p:sp>
        <p:nvSpPr>
          <p:cNvPr id="15" name="직사각형 14">
            <a:extLst>
              <a:ext uri="{FF2B5EF4-FFF2-40B4-BE49-F238E27FC236}">
                <a16:creationId xmlns:a16="http://schemas.microsoft.com/office/drawing/2014/main" id="{09BA262E-CA9C-2315-ED84-F6181294F965}"/>
              </a:ext>
            </a:extLst>
          </p:cNvPr>
          <p:cNvSpPr/>
          <p:nvPr/>
        </p:nvSpPr>
        <p:spPr>
          <a:xfrm>
            <a:off x="4056000" y="-25581"/>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6FF22B07-0FFF-2E84-F328-E7DF7B83287B}"/>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제목 1">
            <a:extLst>
              <a:ext uri="{FF2B5EF4-FFF2-40B4-BE49-F238E27FC236}">
                <a16:creationId xmlns:a16="http://schemas.microsoft.com/office/drawing/2014/main" id="{B6F63120-1DA0-F169-E015-165B7401B063}"/>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cxnSp>
        <p:nvCxnSpPr>
          <p:cNvPr id="19" name="직선 연결선 18">
            <a:extLst>
              <a:ext uri="{FF2B5EF4-FFF2-40B4-BE49-F238E27FC236}">
                <a16:creationId xmlns:a16="http://schemas.microsoft.com/office/drawing/2014/main" id="{28F79DC6-5632-D6BF-CEB2-89188E51B9D2}"/>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1" name="제목 1">
            <a:extLst>
              <a:ext uri="{FF2B5EF4-FFF2-40B4-BE49-F238E27FC236}">
                <a16:creationId xmlns:a16="http://schemas.microsoft.com/office/drawing/2014/main" id="{3D413687-F9F2-3C37-CD46-3920423AD9DE}"/>
              </a:ext>
            </a:extLst>
          </p:cNvPr>
          <p:cNvSpPr txBox="1">
            <a:spLocks/>
          </p:cNvSpPr>
          <p:nvPr/>
        </p:nvSpPr>
        <p:spPr>
          <a:xfrm>
            <a:off x="474600" y="117587"/>
            <a:ext cx="3094799" cy="430523"/>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768FD4"/>
                </a:solidFill>
              </a:rPr>
              <a:t>1. Prediction</a:t>
            </a:r>
            <a:r>
              <a:rPr lang="ko-KR" altLang="en-US" sz="1400" dirty="0">
                <a:solidFill>
                  <a:srgbClr val="768FD4"/>
                </a:solidFill>
              </a:rPr>
              <a:t> </a:t>
            </a:r>
            <a:r>
              <a:rPr lang="en-US" altLang="ko-KR" sz="1400" dirty="0">
                <a:solidFill>
                  <a:srgbClr val="768FD4"/>
                </a:solidFill>
              </a:rPr>
              <a:t>models for forecasting building energy consumption</a:t>
            </a:r>
            <a:endParaRPr lang="ko-KR" altLang="en-US" sz="1400" dirty="0">
              <a:solidFill>
                <a:srgbClr val="768FD4"/>
              </a:solidFill>
            </a:endParaRPr>
          </a:p>
        </p:txBody>
      </p:sp>
      <p:sp>
        <p:nvSpPr>
          <p:cNvPr id="22" name="TextBox 21">
            <a:extLst>
              <a:ext uri="{FF2B5EF4-FFF2-40B4-BE49-F238E27FC236}">
                <a16:creationId xmlns:a16="http://schemas.microsoft.com/office/drawing/2014/main" id="{5C5EB2E4-5A7A-1762-309B-49CB943852C9}"/>
              </a:ext>
            </a:extLst>
          </p:cNvPr>
          <p:cNvSpPr txBox="1"/>
          <p:nvPr/>
        </p:nvSpPr>
        <p:spPr>
          <a:xfrm>
            <a:off x="401234" y="626776"/>
            <a:ext cx="3133703"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Prediction models</a:t>
            </a:r>
          </a:p>
        </p:txBody>
      </p:sp>
    </p:spTree>
    <p:extLst>
      <p:ext uri="{BB962C8B-B14F-4D97-AF65-F5344CB8AC3E}">
        <p14:creationId xmlns:p14="http://schemas.microsoft.com/office/powerpoint/2010/main" val="197451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96694782-0979-24D0-4D63-4DACB413C8D6}"/>
              </a:ext>
            </a:extLst>
          </p:cNvPr>
          <p:cNvSpPr>
            <a:spLocks noGrp="1"/>
          </p:cNvSpPr>
          <p:nvPr>
            <p:ph type="ctrTitle"/>
          </p:nvPr>
        </p:nvSpPr>
        <p:spPr>
          <a:xfrm>
            <a:off x="2114548" y="2142698"/>
            <a:ext cx="7962901" cy="2046550"/>
          </a:xfrm>
          <a:ln w="38100">
            <a:solidFill>
              <a:srgbClr val="B6C3E8">
                <a:alpha val="60000"/>
              </a:srgbClr>
            </a:solidFill>
          </a:ln>
        </p:spPr>
        <p:txBody>
          <a:bodyPr anchor="ctr">
            <a:normAutofit/>
          </a:bodyPr>
          <a:lstStyle/>
          <a:p>
            <a:pPr>
              <a:lnSpc>
                <a:spcPct val="100000"/>
              </a:lnSpc>
            </a:pPr>
            <a:r>
              <a:rPr lang="en-US" altLang="ko-KR" sz="2800" b="1" dirty="0">
                <a:solidFill>
                  <a:srgbClr val="768FD4"/>
                </a:solidFill>
                <a:latin typeface="Microsoft GothicNeo" panose="020B0500000101010101" pitchFamily="50" charset="-127"/>
                <a:ea typeface="Microsoft GothicNeo" panose="020B0500000101010101" pitchFamily="50" charset="-127"/>
                <a:cs typeface="Microsoft GothicNeo" panose="020B0500000101010101" pitchFamily="50" charset="-127"/>
              </a:rPr>
              <a:t>2. Artificial neural network </a:t>
            </a: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model for</a:t>
            </a:r>
            <a:b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b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forecasting </a:t>
            </a:r>
            <a:r>
              <a:rPr lang="en-US" altLang="ko-KR" sz="2800" b="1" dirty="0">
                <a:solidFill>
                  <a:srgbClr val="768FD4"/>
                </a:solidFill>
                <a:latin typeface="Microsoft GothicNeo" panose="020B0500000101010101" pitchFamily="50" charset="-127"/>
                <a:ea typeface="Microsoft GothicNeo" panose="020B0500000101010101" pitchFamily="50" charset="-127"/>
                <a:cs typeface="Microsoft GothicNeo" panose="020B0500000101010101" pitchFamily="50" charset="-127"/>
              </a:rPr>
              <a:t>sub-hourly</a:t>
            </a: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 electricity usage </a:t>
            </a:r>
            <a:b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br>
            <a:r>
              <a:rPr lang="en-US" altLang="ko-KR" sz="2800" b="1" dirty="0">
                <a:latin typeface="Microsoft GothicNeo" panose="020B0500000101010101" pitchFamily="50" charset="-127"/>
                <a:ea typeface="Microsoft GothicNeo" panose="020B0500000101010101" pitchFamily="50" charset="-127"/>
                <a:cs typeface="Microsoft GothicNeo" panose="020B0500000101010101" pitchFamily="50" charset="-127"/>
              </a:rPr>
              <a:t>in Commercial buildings.</a:t>
            </a:r>
          </a:p>
        </p:txBody>
      </p:sp>
      <p:sp>
        <p:nvSpPr>
          <p:cNvPr id="4" name="TextBox 3">
            <a:extLst>
              <a:ext uri="{FF2B5EF4-FFF2-40B4-BE49-F238E27FC236}">
                <a16:creationId xmlns:a16="http://schemas.microsoft.com/office/drawing/2014/main" id="{5E2F97AE-2941-00DB-053C-2FC53EA618EF}"/>
              </a:ext>
            </a:extLst>
          </p:cNvPr>
          <p:cNvSpPr txBox="1"/>
          <p:nvPr/>
        </p:nvSpPr>
        <p:spPr>
          <a:xfrm>
            <a:off x="3832562" y="4302701"/>
            <a:ext cx="4526874" cy="646331"/>
          </a:xfrm>
          <a:prstGeom prst="rect">
            <a:avLst/>
          </a:prstGeom>
          <a:noFill/>
        </p:spPr>
        <p:txBody>
          <a:bodyPr wrap="square">
            <a:spAutoFit/>
          </a:bodyPr>
          <a:lstStyle/>
          <a:p>
            <a:pPr algn="ctr"/>
            <a:r>
              <a:rPr lang="en-US" altLang="ko-KR" b="0" i="0" dirty="0">
                <a:solidFill>
                  <a:schemeClr val="bg1">
                    <a:lumMod val="50000"/>
                  </a:schemeClr>
                </a:solidFill>
                <a:effectLst/>
                <a:latin typeface="+mj-lt"/>
              </a:rPr>
              <a:t>Chae YT, </a:t>
            </a:r>
            <a:r>
              <a:rPr lang="en-US" altLang="ko-KR" b="0" i="0" dirty="0" err="1">
                <a:solidFill>
                  <a:schemeClr val="bg1">
                    <a:lumMod val="50000"/>
                  </a:schemeClr>
                </a:solidFill>
                <a:effectLst/>
                <a:latin typeface="+mj-lt"/>
              </a:rPr>
              <a:t>Horesh</a:t>
            </a:r>
            <a:r>
              <a:rPr lang="en-US" altLang="ko-KR" b="0" i="0" dirty="0">
                <a:solidFill>
                  <a:schemeClr val="bg1">
                    <a:lumMod val="50000"/>
                  </a:schemeClr>
                </a:solidFill>
                <a:effectLst/>
                <a:latin typeface="+mj-lt"/>
              </a:rPr>
              <a:t> R, Hwang Y, Lee YM. </a:t>
            </a:r>
          </a:p>
          <a:p>
            <a:pPr algn="ctr"/>
            <a:r>
              <a:rPr lang="ko-KR" altLang="en-US" dirty="0">
                <a:solidFill>
                  <a:schemeClr val="bg1">
                    <a:lumMod val="50000"/>
                  </a:schemeClr>
                </a:solidFill>
                <a:latin typeface="+mj-lt"/>
              </a:rPr>
              <a:t>Energy </a:t>
            </a:r>
            <a:r>
              <a:rPr lang="ko-KR" altLang="en-US" dirty="0" err="1">
                <a:solidFill>
                  <a:schemeClr val="bg1">
                    <a:lumMod val="50000"/>
                  </a:schemeClr>
                </a:solidFill>
                <a:latin typeface="+mj-lt"/>
              </a:rPr>
              <a:t>Build</a:t>
            </a:r>
            <a:r>
              <a:rPr lang="ko-KR" altLang="en-US" dirty="0">
                <a:solidFill>
                  <a:schemeClr val="bg1">
                    <a:lumMod val="50000"/>
                  </a:schemeClr>
                </a:solidFill>
                <a:latin typeface="+mj-lt"/>
              </a:rPr>
              <a:t> 2016;111:184–94</a:t>
            </a:r>
            <a:r>
              <a:rPr lang="en-US" altLang="ko-KR" b="0" i="0" dirty="0">
                <a:solidFill>
                  <a:schemeClr val="bg1">
                    <a:lumMod val="50000"/>
                  </a:schemeClr>
                </a:solidFill>
                <a:effectLst/>
                <a:latin typeface="+mj-lt"/>
              </a:rPr>
              <a:t>.</a:t>
            </a:r>
            <a:endParaRPr lang="ko-KR" altLang="en-US" dirty="0">
              <a:solidFill>
                <a:schemeClr val="bg1">
                  <a:lumMod val="50000"/>
                </a:schemeClr>
              </a:solidFill>
              <a:latin typeface="+mj-lt"/>
            </a:endParaRPr>
          </a:p>
        </p:txBody>
      </p:sp>
    </p:spTree>
    <p:extLst>
      <p:ext uri="{BB962C8B-B14F-4D97-AF65-F5344CB8AC3E}">
        <p14:creationId xmlns:p14="http://schemas.microsoft.com/office/powerpoint/2010/main" val="13036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사각형: 둥근 모서리 4">
            <a:extLst>
              <a:ext uri="{FF2B5EF4-FFF2-40B4-BE49-F238E27FC236}">
                <a16:creationId xmlns:a16="http://schemas.microsoft.com/office/drawing/2014/main" id="{979509AF-A27F-733C-57C1-9246C7112254}"/>
              </a:ext>
            </a:extLst>
          </p:cNvPr>
          <p:cNvSpPr/>
          <p:nvPr/>
        </p:nvSpPr>
        <p:spPr>
          <a:xfrm>
            <a:off x="406521" y="2061702"/>
            <a:ext cx="5676697" cy="128528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
            </a:pPr>
            <a:r>
              <a:rPr lang="en-US" altLang="ko-KR" b="1">
                <a:solidFill>
                  <a:schemeClr val="tx1"/>
                </a:solidFill>
              </a:rPr>
              <a:t>Forecasting electricity load </a:t>
            </a:r>
            <a:br>
              <a:rPr lang="en-US" altLang="ko-KR" b="1">
                <a:solidFill>
                  <a:schemeClr val="tx1"/>
                </a:solidFill>
              </a:rPr>
            </a:br>
            <a:r>
              <a:rPr lang="en-US" altLang="ko-KR" b="1">
                <a:solidFill>
                  <a:srgbClr val="768FD4"/>
                </a:solidFill>
              </a:rPr>
              <a:t>– commercial &amp; industrial buildings</a:t>
            </a:r>
          </a:p>
          <a:p>
            <a:pPr marL="742950" lvl="1" indent="-285750">
              <a:lnSpc>
                <a:spcPct val="150000"/>
              </a:lnSpc>
              <a:buFont typeface="Wingdings" panose="05000000000000000000" pitchFamily="2" charset="2"/>
              <a:buChar char="§"/>
            </a:pPr>
            <a:r>
              <a:rPr lang="en-US" altLang="ko-KR">
                <a:solidFill>
                  <a:schemeClr val="tx1"/>
                </a:solidFill>
              </a:rPr>
              <a:t>To be able to better manage energy usage</a:t>
            </a:r>
            <a:endParaRPr lang="en-US" altLang="ko-KR" dirty="0">
              <a:solidFill>
                <a:schemeClr val="tx1"/>
              </a:solidFill>
            </a:endParaRPr>
          </a:p>
        </p:txBody>
      </p:sp>
      <p:sp>
        <p:nvSpPr>
          <p:cNvPr id="8" name="사각형: 둥근 모서리 7">
            <a:extLst>
              <a:ext uri="{FF2B5EF4-FFF2-40B4-BE49-F238E27FC236}">
                <a16:creationId xmlns:a16="http://schemas.microsoft.com/office/drawing/2014/main" id="{CEDE08A2-757E-81B5-65DB-41F417719CE9}"/>
              </a:ext>
            </a:extLst>
          </p:cNvPr>
          <p:cNvSpPr/>
          <p:nvPr/>
        </p:nvSpPr>
        <p:spPr>
          <a:xfrm>
            <a:off x="406522" y="3620445"/>
            <a:ext cx="5676696" cy="211628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
            </a:pPr>
            <a:r>
              <a:rPr lang="en-US" altLang="ko-KR" b="1" dirty="0">
                <a:solidFill>
                  <a:srgbClr val="768FD4"/>
                </a:solidFill>
              </a:rPr>
              <a:t>The short-term load forecast (STLF)</a:t>
            </a:r>
            <a:r>
              <a:rPr lang="en-US" altLang="ko-KR" dirty="0">
                <a:solidFill>
                  <a:srgbClr val="768FD4"/>
                </a:solidFill>
              </a:rPr>
              <a:t> </a:t>
            </a:r>
            <a:br>
              <a:rPr lang="en-US" altLang="ko-KR" dirty="0">
                <a:solidFill>
                  <a:srgbClr val="669D41"/>
                </a:solidFill>
              </a:rPr>
            </a:br>
            <a:r>
              <a:rPr lang="en-US" altLang="ko-KR" dirty="0">
                <a:solidFill>
                  <a:schemeClr val="tx1"/>
                </a:solidFill>
              </a:rPr>
              <a:t>– a period shorter than a day</a:t>
            </a:r>
            <a:r>
              <a:rPr lang="en-US" altLang="ko-KR" dirty="0">
                <a:solidFill>
                  <a:schemeClr val="bg2">
                    <a:lumMod val="75000"/>
                  </a:schemeClr>
                </a:solidFill>
              </a:rPr>
              <a:t> </a:t>
            </a:r>
            <a:r>
              <a:rPr lang="en-US" altLang="ko-KR" dirty="0">
                <a:solidFill>
                  <a:schemeClr val="tx1"/>
                </a:solidFill>
              </a:rPr>
              <a:t>→ more interest</a:t>
            </a:r>
          </a:p>
          <a:p>
            <a:pPr lvl="1">
              <a:lnSpc>
                <a:spcPct val="150000"/>
              </a:lnSpc>
            </a:pPr>
            <a:r>
              <a:rPr lang="ko-KR" altLang="en-US" b="1" i="0" dirty="0">
                <a:solidFill>
                  <a:srgbClr val="000000"/>
                </a:solidFill>
                <a:effectLst/>
                <a:latin typeface="nanum"/>
              </a:rPr>
              <a:t>∵  </a:t>
            </a:r>
            <a:r>
              <a:rPr lang="en-US" altLang="ko-KR" dirty="0">
                <a:solidFill>
                  <a:srgbClr val="768FD4"/>
                </a:solidFill>
              </a:rPr>
              <a:t>The utility prices may change </a:t>
            </a:r>
            <a:r>
              <a:rPr lang="en-US" altLang="ko-KR" dirty="0">
                <a:solidFill>
                  <a:schemeClr val="tx1"/>
                </a:solidFill>
              </a:rPr>
              <a:t>by seasonality, time-of-use in on/off peak period, and contract demand</a:t>
            </a:r>
          </a:p>
        </p:txBody>
      </p:sp>
      <p:pic>
        <p:nvPicPr>
          <p:cNvPr id="1026" name="Picture 2" descr="Stylish Commercial Building Design in Secunderabad | 호미파이 &amp; homify">
            <a:extLst>
              <a:ext uri="{FF2B5EF4-FFF2-40B4-BE49-F238E27FC236}">
                <a16:creationId xmlns:a16="http://schemas.microsoft.com/office/drawing/2014/main" id="{E7617C3F-425E-2B8B-661C-95597678B2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048" r="10798"/>
          <a:stretch/>
        </p:blipFill>
        <p:spPr bwMode="auto">
          <a:xfrm>
            <a:off x="6090000" y="1121271"/>
            <a:ext cx="6099718" cy="5736729"/>
          </a:xfrm>
          <a:prstGeom prst="rect">
            <a:avLst/>
          </a:prstGeom>
          <a:noFill/>
          <a:extLst>
            <a:ext uri="{909E8E84-426E-40DD-AFC4-6F175D3DCCD1}">
              <a14:hiddenFill xmlns:a14="http://schemas.microsoft.com/office/drawing/2010/main">
                <a:solidFill>
                  <a:srgbClr val="FFFFFF"/>
                </a:solidFill>
              </a14:hiddenFill>
            </a:ext>
          </a:extLst>
        </p:spPr>
      </p:pic>
      <p:sp>
        <p:nvSpPr>
          <p:cNvPr id="13" name="제목 1">
            <a:extLst>
              <a:ext uri="{FF2B5EF4-FFF2-40B4-BE49-F238E27FC236}">
                <a16:creationId xmlns:a16="http://schemas.microsoft.com/office/drawing/2014/main" id="{2BD6C7AE-65C9-4874-7FF6-23F77F21CF63}"/>
              </a:ext>
            </a:extLst>
          </p:cNvPr>
          <p:cNvSpPr txBox="1">
            <a:spLocks/>
          </p:cNvSpPr>
          <p:nvPr/>
        </p:nvSpPr>
        <p:spPr>
          <a:xfrm>
            <a:off x="3853974" y="117587"/>
            <a:ext cx="4554046"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768FD4"/>
                </a:solidFill>
              </a:rPr>
              <a:t>2. Artificial neural network model for forecasting </a:t>
            </a:r>
            <a:br>
              <a:rPr lang="en-US" altLang="ko-KR" sz="1400" dirty="0">
                <a:solidFill>
                  <a:srgbClr val="768FD4"/>
                </a:solidFill>
              </a:rPr>
            </a:br>
            <a:r>
              <a:rPr lang="en-US" altLang="ko-KR" sz="1400" dirty="0">
                <a:solidFill>
                  <a:srgbClr val="768FD4"/>
                </a:solidFill>
              </a:rPr>
              <a:t>sub-hourly electricity usage in Commercial buildings</a:t>
            </a:r>
            <a:endParaRPr lang="ko-KR" altLang="en-US" sz="1400" dirty="0">
              <a:solidFill>
                <a:srgbClr val="768FD4"/>
              </a:solidFill>
            </a:endParaRPr>
          </a:p>
        </p:txBody>
      </p:sp>
      <p:sp>
        <p:nvSpPr>
          <p:cNvPr id="15" name="직사각형 14">
            <a:extLst>
              <a:ext uri="{FF2B5EF4-FFF2-40B4-BE49-F238E27FC236}">
                <a16:creationId xmlns:a16="http://schemas.microsoft.com/office/drawing/2014/main" id="{632F3BB1-F3D9-808D-9F57-FC51868C3BD0}"/>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3B24E844-DA7A-1750-15D3-DD1B4073693D}"/>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E1ACAB9E-B6DF-247E-F10B-55670FB05882}"/>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제목 1">
            <a:extLst>
              <a:ext uri="{FF2B5EF4-FFF2-40B4-BE49-F238E27FC236}">
                <a16:creationId xmlns:a16="http://schemas.microsoft.com/office/drawing/2014/main" id="{45233D5A-0AD0-FC5F-B59D-178683C847E9}"/>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19" name="제목 1">
            <a:extLst>
              <a:ext uri="{FF2B5EF4-FFF2-40B4-BE49-F238E27FC236}">
                <a16:creationId xmlns:a16="http://schemas.microsoft.com/office/drawing/2014/main" id="{923F6C0A-3498-285C-A683-B9F4C47E39A6}"/>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cxnSp>
        <p:nvCxnSpPr>
          <p:cNvPr id="20" name="직선 연결선 19">
            <a:extLst>
              <a:ext uri="{FF2B5EF4-FFF2-40B4-BE49-F238E27FC236}">
                <a16:creationId xmlns:a16="http://schemas.microsoft.com/office/drawing/2014/main" id="{1EF7A485-13E8-F66E-4894-130A3FD43358}"/>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5614EF9-D4D4-625F-6540-0A8514C95A5A}"/>
              </a:ext>
            </a:extLst>
          </p:cNvPr>
          <p:cNvSpPr txBox="1"/>
          <p:nvPr/>
        </p:nvSpPr>
        <p:spPr>
          <a:xfrm>
            <a:off x="401234" y="626776"/>
            <a:ext cx="2668343"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Introduction</a:t>
            </a:r>
          </a:p>
        </p:txBody>
      </p:sp>
    </p:spTree>
    <p:extLst>
      <p:ext uri="{BB962C8B-B14F-4D97-AF65-F5344CB8AC3E}">
        <p14:creationId xmlns:p14="http://schemas.microsoft.com/office/powerpoint/2010/main" val="310045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사각형: 둥근 모서리 7">
            <a:extLst>
              <a:ext uri="{FF2B5EF4-FFF2-40B4-BE49-F238E27FC236}">
                <a16:creationId xmlns:a16="http://schemas.microsoft.com/office/drawing/2014/main" id="{CEDE08A2-757E-81B5-65DB-41F417719CE9}"/>
              </a:ext>
            </a:extLst>
          </p:cNvPr>
          <p:cNvSpPr/>
          <p:nvPr/>
        </p:nvSpPr>
        <p:spPr>
          <a:xfrm>
            <a:off x="3840810" y="2344606"/>
            <a:ext cx="7986449" cy="1700787"/>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Wingdings" panose="05000000000000000000" pitchFamily="2" charset="2"/>
              <a:buChar char="ü"/>
            </a:pPr>
            <a:r>
              <a:rPr lang="en-US" altLang="ko-KR" i="1" dirty="0">
                <a:solidFill>
                  <a:schemeClr val="tx1"/>
                </a:solidFill>
              </a:rPr>
              <a:t>Escriva-Escriva et al</a:t>
            </a:r>
            <a:r>
              <a:rPr lang="en-US" altLang="ko-KR" dirty="0">
                <a:solidFill>
                  <a:schemeClr val="tx1"/>
                </a:solidFill>
              </a:rPr>
              <a:t>. – STLF model using ANNs</a:t>
            </a:r>
          </a:p>
          <a:p>
            <a:pPr marL="742950" lvl="1" indent="-285750">
              <a:lnSpc>
                <a:spcPct val="150000"/>
              </a:lnSpc>
              <a:buFont typeface="Arial" panose="020B0604020202020204" pitchFamily="34" charset="0"/>
              <a:buChar char="•"/>
            </a:pPr>
            <a:r>
              <a:rPr lang="en-US" altLang="ko-KR" dirty="0">
                <a:solidFill>
                  <a:schemeClr val="tx1"/>
                </a:solidFill>
              </a:rPr>
              <a:t>Requires an entire whole year’s data set</a:t>
            </a:r>
          </a:p>
          <a:p>
            <a:pPr marL="742950" lvl="1" indent="-285750">
              <a:lnSpc>
                <a:spcPct val="150000"/>
              </a:lnSpc>
              <a:buFont typeface="Arial" panose="020B0604020202020204" pitchFamily="34" charset="0"/>
              <a:buChar char="•"/>
            </a:pPr>
            <a:r>
              <a:rPr lang="en-US" altLang="ko-KR" dirty="0">
                <a:solidFill>
                  <a:schemeClr val="tx1"/>
                </a:solidFill>
              </a:rPr>
              <a:t>Not be stable when the energy consumption pattern has large daily or annual variability</a:t>
            </a:r>
          </a:p>
        </p:txBody>
      </p:sp>
      <p:sp>
        <p:nvSpPr>
          <p:cNvPr id="13" name="TextBox 12">
            <a:extLst>
              <a:ext uri="{FF2B5EF4-FFF2-40B4-BE49-F238E27FC236}">
                <a16:creationId xmlns:a16="http://schemas.microsoft.com/office/drawing/2014/main" id="{0FD405ED-5D3F-B00E-324B-64D242A4B44C}"/>
              </a:ext>
            </a:extLst>
          </p:cNvPr>
          <p:cNvSpPr txBox="1"/>
          <p:nvPr/>
        </p:nvSpPr>
        <p:spPr>
          <a:xfrm>
            <a:off x="1139955" y="1771448"/>
            <a:ext cx="9912090" cy="369332"/>
          </a:xfrm>
          <a:prstGeom prst="rect">
            <a:avLst/>
          </a:prstGeom>
          <a:noFill/>
        </p:spPr>
        <p:txBody>
          <a:bodyPr wrap="square">
            <a:spAutoFit/>
          </a:bodyPr>
          <a:lstStyle/>
          <a:p>
            <a:pPr marL="285750" indent="-285750" algn="ctr">
              <a:buFont typeface="Wingdings" panose="05000000000000000000" pitchFamily="2" charset="2"/>
              <a:buChar char="§"/>
            </a:pPr>
            <a:r>
              <a:rPr lang="en-US" altLang="ko-KR" b="1" dirty="0">
                <a:solidFill>
                  <a:srgbClr val="768FD4"/>
                </a:solidFill>
              </a:rPr>
              <a:t>The short-term load forecast (STLF) – sub-hourly electricity consumption of buildings</a:t>
            </a:r>
            <a:endParaRPr lang="ko-KR" altLang="en-US" b="1" dirty="0">
              <a:solidFill>
                <a:srgbClr val="768FD4"/>
              </a:solidFill>
            </a:endParaRPr>
          </a:p>
        </p:txBody>
      </p:sp>
      <p:pic>
        <p:nvPicPr>
          <p:cNvPr id="2052" name="Picture 4">
            <a:extLst>
              <a:ext uri="{FF2B5EF4-FFF2-40B4-BE49-F238E27FC236}">
                <a16:creationId xmlns:a16="http://schemas.microsoft.com/office/drawing/2014/main" id="{42A03C47-08F4-1C11-23DF-D0B210C99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99" y="2344606"/>
            <a:ext cx="3075801" cy="307580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45,641 숫자 시간일러스트, 벡터, 상업적 이미지사이트 - 123RF">
            <a:extLst>
              <a:ext uri="{FF2B5EF4-FFF2-40B4-BE49-F238E27FC236}">
                <a16:creationId xmlns:a16="http://schemas.microsoft.com/office/drawing/2014/main" id="{D62B9CBB-CE23-F94E-FB65-15DCACD1EE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099" y="5061238"/>
            <a:ext cx="982293" cy="982293"/>
          </a:xfrm>
          <a:prstGeom prst="rect">
            <a:avLst/>
          </a:prstGeom>
          <a:noFill/>
          <a:extLst>
            <a:ext uri="{909E8E84-426E-40DD-AFC4-6F175D3DCCD1}">
              <a14:hiddenFill xmlns:a14="http://schemas.microsoft.com/office/drawing/2010/main">
                <a:solidFill>
                  <a:srgbClr val="FFFFFF"/>
                </a:solidFill>
              </a14:hiddenFill>
            </a:ext>
          </a:extLst>
        </p:spPr>
      </p:pic>
      <p:sp>
        <p:nvSpPr>
          <p:cNvPr id="10" name="사각형: 둥근 모서리 9">
            <a:extLst>
              <a:ext uri="{FF2B5EF4-FFF2-40B4-BE49-F238E27FC236}">
                <a16:creationId xmlns:a16="http://schemas.microsoft.com/office/drawing/2014/main" id="{9481DA02-EAD8-52D8-62D6-FC70FD83FA64}"/>
              </a:ext>
            </a:extLst>
          </p:cNvPr>
          <p:cNvSpPr/>
          <p:nvPr/>
        </p:nvSpPr>
        <p:spPr>
          <a:xfrm>
            <a:off x="3772322" y="4331666"/>
            <a:ext cx="7986449" cy="128528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Symbol" panose="05050102010706020507" pitchFamily="18" charset="2"/>
              <a:buChar char="Þ"/>
            </a:pPr>
            <a:r>
              <a:rPr lang="en-US" altLang="ko-KR" b="1" dirty="0">
                <a:solidFill>
                  <a:srgbClr val="768FD4"/>
                </a:solidFill>
              </a:rPr>
              <a:t>A short-term load forecasting model </a:t>
            </a:r>
            <a:r>
              <a:rPr lang="en-US" altLang="ko-KR" dirty="0">
                <a:solidFill>
                  <a:schemeClr val="tx1"/>
                </a:solidFill>
              </a:rPr>
              <a:t>using data mining and machine learning technique while assuming limited availability of data.</a:t>
            </a:r>
          </a:p>
          <a:p>
            <a:pPr marL="285750" indent="-285750">
              <a:lnSpc>
                <a:spcPct val="150000"/>
              </a:lnSpc>
              <a:buFont typeface="Symbol" panose="05050102010706020507" pitchFamily="18" charset="2"/>
              <a:buChar char="Þ"/>
            </a:pPr>
            <a:r>
              <a:rPr lang="en-US" altLang="ko-KR" dirty="0">
                <a:solidFill>
                  <a:srgbClr val="768FD4"/>
                </a:solidFill>
              </a:rPr>
              <a:t>ANN models – commercial building complex</a:t>
            </a:r>
          </a:p>
        </p:txBody>
      </p:sp>
      <p:cxnSp>
        <p:nvCxnSpPr>
          <p:cNvPr id="14" name="직선 연결선 13">
            <a:extLst>
              <a:ext uri="{FF2B5EF4-FFF2-40B4-BE49-F238E27FC236}">
                <a16:creationId xmlns:a16="http://schemas.microsoft.com/office/drawing/2014/main" id="{A5A8D906-2DC2-2B7A-6F05-6F07EECA7B70}"/>
              </a:ext>
            </a:extLst>
          </p:cNvPr>
          <p:cNvCxnSpPr>
            <a:cxnSpLocks/>
          </p:cNvCxnSpPr>
          <p:nvPr/>
        </p:nvCxnSpPr>
        <p:spPr>
          <a:xfrm>
            <a:off x="399738" y="1121270"/>
            <a:ext cx="11392524" cy="0"/>
          </a:xfrm>
          <a:prstGeom prst="line">
            <a:avLst/>
          </a:prstGeom>
          <a:ln w="19050">
            <a:solidFill>
              <a:srgbClr val="B6C3E8"/>
            </a:solidFill>
          </a:ln>
        </p:spPr>
        <p:style>
          <a:lnRef idx="1">
            <a:schemeClr val="accent1"/>
          </a:lnRef>
          <a:fillRef idx="0">
            <a:schemeClr val="accent1"/>
          </a:fillRef>
          <a:effectRef idx="0">
            <a:schemeClr val="accent1"/>
          </a:effectRef>
          <a:fontRef idx="minor">
            <a:schemeClr val="tx1"/>
          </a:fontRef>
        </p:style>
      </p:cxnSp>
      <p:sp>
        <p:nvSpPr>
          <p:cNvPr id="15" name="제목 1">
            <a:extLst>
              <a:ext uri="{FF2B5EF4-FFF2-40B4-BE49-F238E27FC236}">
                <a16:creationId xmlns:a16="http://schemas.microsoft.com/office/drawing/2014/main" id="{30A0C64A-7716-040C-82FB-7DEF2CEDFFA4}"/>
              </a:ext>
            </a:extLst>
          </p:cNvPr>
          <p:cNvSpPr>
            <a:spLocks noGrp="1"/>
          </p:cNvSpPr>
          <p:nvPr>
            <p:ph type="title"/>
          </p:nvPr>
        </p:nvSpPr>
        <p:spPr>
          <a:xfrm>
            <a:off x="3853974" y="117587"/>
            <a:ext cx="4554046" cy="430526"/>
          </a:xfrm>
        </p:spPr>
        <p:txBody>
          <a:bodyPr>
            <a:noAutofit/>
          </a:bodyPr>
          <a:lstStyle/>
          <a:p>
            <a:pPr algn="ctr"/>
            <a:r>
              <a:rPr lang="en-US" altLang="ko-KR" sz="1400" dirty="0">
                <a:solidFill>
                  <a:srgbClr val="768FD4"/>
                </a:solidFill>
              </a:rPr>
              <a:t>2. Artificial neural network model for forecasting </a:t>
            </a:r>
            <a:br>
              <a:rPr lang="en-US" altLang="ko-KR" sz="1400" dirty="0">
                <a:solidFill>
                  <a:srgbClr val="768FD4"/>
                </a:solidFill>
              </a:rPr>
            </a:br>
            <a:r>
              <a:rPr lang="en-US" altLang="ko-KR" sz="1400" dirty="0">
                <a:solidFill>
                  <a:srgbClr val="768FD4"/>
                </a:solidFill>
              </a:rPr>
              <a:t>sub-hourly electricity usage in Commercial buildings</a:t>
            </a:r>
            <a:endParaRPr lang="ko-KR" altLang="en-US" sz="1400" dirty="0">
              <a:solidFill>
                <a:srgbClr val="768FD4"/>
              </a:solidFill>
            </a:endParaRPr>
          </a:p>
        </p:txBody>
      </p:sp>
      <p:sp>
        <p:nvSpPr>
          <p:cNvPr id="16" name="TextBox 15">
            <a:extLst>
              <a:ext uri="{FF2B5EF4-FFF2-40B4-BE49-F238E27FC236}">
                <a16:creationId xmlns:a16="http://schemas.microsoft.com/office/drawing/2014/main" id="{E59FB98E-17EB-EDDD-8E56-9B0890F28171}"/>
              </a:ext>
            </a:extLst>
          </p:cNvPr>
          <p:cNvSpPr txBox="1"/>
          <p:nvPr/>
        </p:nvSpPr>
        <p:spPr>
          <a:xfrm>
            <a:off x="401234" y="626776"/>
            <a:ext cx="2668343" cy="494494"/>
          </a:xfrm>
          <a:prstGeom prst="rect">
            <a:avLst/>
          </a:prstGeom>
          <a:noFill/>
          <a:ln w="44450" cap="rnd">
            <a:noFill/>
          </a:ln>
        </p:spPr>
        <p:txBody>
          <a:bodyPr wrap="square" rtlCol="0">
            <a:spAutoFit/>
          </a:bodyPr>
          <a:lstStyle/>
          <a:p>
            <a:pPr marL="342900" indent="-342900">
              <a:lnSpc>
                <a:spcPct val="150000"/>
              </a:lnSpc>
              <a:buFont typeface="Wingdings" panose="05000000000000000000" pitchFamily="2" charset="2"/>
              <a:buChar char="v"/>
            </a:pPr>
            <a:r>
              <a:rPr lang="en-US" altLang="ko-KR" sz="2000" b="1" dirty="0">
                <a:solidFill>
                  <a:srgbClr val="253A75"/>
                </a:solidFill>
              </a:rPr>
              <a:t> Introduction</a:t>
            </a:r>
          </a:p>
        </p:txBody>
      </p:sp>
      <p:sp>
        <p:nvSpPr>
          <p:cNvPr id="5" name="직사각형 4">
            <a:extLst>
              <a:ext uri="{FF2B5EF4-FFF2-40B4-BE49-F238E27FC236}">
                <a16:creationId xmlns:a16="http://schemas.microsoft.com/office/drawing/2014/main" id="{AC0CC513-A29D-4842-9FF9-B89CFBE6E051}"/>
              </a:ext>
            </a:extLst>
          </p:cNvPr>
          <p:cNvSpPr/>
          <p:nvPr/>
        </p:nvSpPr>
        <p:spPr>
          <a:xfrm>
            <a:off x="-12000" y="-25580"/>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C6B2F9B1-F615-EE80-9CA5-57A4BCFACEBB}"/>
              </a:ext>
            </a:extLst>
          </p:cNvPr>
          <p:cNvSpPr/>
          <p:nvPr/>
        </p:nvSpPr>
        <p:spPr>
          <a:xfrm>
            <a:off x="4056000" y="-25581"/>
            <a:ext cx="4068000" cy="88175"/>
          </a:xfrm>
          <a:prstGeom prst="rect">
            <a:avLst/>
          </a:prstGeom>
          <a:solidFill>
            <a:srgbClr val="768FD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D70AC2B5-E49A-DFFF-06EF-9A3970DC596F}"/>
              </a:ext>
            </a:extLst>
          </p:cNvPr>
          <p:cNvSpPr/>
          <p:nvPr/>
        </p:nvSpPr>
        <p:spPr>
          <a:xfrm>
            <a:off x="8124000" y="-24532"/>
            <a:ext cx="4068000" cy="88175"/>
          </a:xfrm>
          <a:prstGeom prst="rect">
            <a:avLst/>
          </a:prstGeom>
          <a:solidFill>
            <a:srgbClr val="D6DD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제목 1">
            <a:extLst>
              <a:ext uri="{FF2B5EF4-FFF2-40B4-BE49-F238E27FC236}">
                <a16:creationId xmlns:a16="http://schemas.microsoft.com/office/drawing/2014/main" id="{82B1F8BD-579D-5F28-8B2B-1EA39F34B641}"/>
              </a:ext>
            </a:extLst>
          </p:cNvPr>
          <p:cNvSpPr txBox="1">
            <a:spLocks/>
          </p:cNvSpPr>
          <p:nvPr/>
        </p:nvSpPr>
        <p:spPr>
          <a:xfrm>
            <a:off x="8231795" y="117587"/>
            <a:ext cx="3852410" cy="430526"/>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3. A hybrid model approach for forecasting future residential electricity consumption</a:t>
            </a:r>
            <a:endParaRPr lang="ko-KR" altLang="en-US" sz="1400" dirty="0">
              <a:solidFill>
                <a:srgbClr val="D6DDF2"/>
              </a:solidFill>
            </a:endParaRPr>
          </a:p>
        </p:txBody>
      </p:sp>
      <p:sp>
        <p:nvSpPr>
          <p:cNvPr id="20" name="제목 1">
            <a:extLst>
              <a:ext uri="{FF2B5EF4-FFF2-40B4-BE49-F238E27FC236}">
                <a16:creationId xmlns:a16="http://schemas.microsoft.com/office/drawing/2014/main" id="{96DDE697-49DB-0EB4-1142-98D7E4C9DB79}"/>
              </a:ext>
            </a:extLst>
          </p:cNvPr>
          <p:cNvSpPr txBox="1">
            <a:spLocks/>
          </p:cNvSpPr>
          <p:nvPr/>
        </p:nvSpPr>
        <p:spPr>
          <a:xfrm>
            <a:off x="949198" y="117587"/>
            <a:ext cx="2145601" cy="295237"/>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en-US" altLang="ko-KR" sz="1400" dirty="0">
                <a:solidFill>
                  <a:srgbClr val="D6DDF2"/>
                </a:solidFill>
              </a:rPr>
              <a:t>1. Prediction</a:t>
            </a:r>
            <a:r>
              <a:rPr lang="ko-KR" altLang="en-US" sz="1400" dirty="0">
                <a:solidFill>
                  <a:srgbClr val="D6DDF2"/>
                </a:solidFill>
              </a:rPr>
              <a:t> </a:t>
            </a:r>
            <a:r>
              <a:rPr lang="en-US" altLang="ko-KR" sz="1400" dirty="0">
                <a:solidFill>
                  <a:srgbClr val="D6DDF2"/>
                </a:solidFill>
              </a:rPr>
              <a:t>models</a:t>
            </a:r>
            <a:endParaRPr lang="ko-KR" altLang="en-US" sz="1400" dirty="0">
              <a:solidFill>
                <a:srgbClr val="D6DDF2"/>
              </a:solidFill>
            </a:endParaRPr>
          </a:p>
        </p:txBody>
      </p:sp>
    </p:spTree>
    <p:extLst>
      <p:ext uri="{BB962C8B-B14F-4D97-AF65-F5344CB8AC3E}">
        <p14:creationId xmlns:p14="http://schemas.microsoft.com/office/powerpoint/2010/main" val="100760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B6A7BE8-DA0E-E598-1132-9B432BA49502}"/>
              </a:ext>
            </a:extLst>
          </p:cNvPr>
          <p:cNvSpPr txBox="1"/>
          <p:nvPr/>
        </p:nvSpPr>
        <p:spPr>
          <a:xfrm>
            <a:off x="3420045" y="628788"/>
            <a:ext cx="5351911" cy="494494"/>
          </a:xfrm>
          <a:prstGeom prst="rect">
            <a:avLst/>
          </a:prstGeom>
          <a:noFill/>
          <a:ln w="44450" cap="rnd">
            <a:noFill/>
          </a:ln>
        </p:spPr>
        <p:txBody>
          <a:bodyPr wrap="square" rtlCol="0">
            <a:spAutoFit/>
          </a:bodyPr>
          <a:lstStyle/>
          <a:p>
            <a:pPr marL="342900" indent="-342900" algn="ctr">
              <a:lnSpc>
                <a:spcPct val="150000"/>
              </a:lnSpc>
              <a:buFont typeface="Wingdings" panose="05000000000000000000" pitchFamily="2" charset="2"/>
              <a:buChar char="v"/>
            </a:pPr>
            <a:r>
              <a:rPr lang="en-US" altLang="ko-KR" sz="2000" b="1" dirty="0"/>
              <a:t> Methodological approach</a:t>
            </a:r>
          </a:p>
        </p:txBody>
      </p:sp>
      <mc:AlternateContent xmlns:mc="http://schemas.openxmlformats.org/markup-compatibility/2006" xmlns:a14="http://schemas.microsoft.com/office/drawing/2010/main">
        <mc:Choice Requires="a14">
          <p:sp>
            <p:nvSpPr>
              <p:cNvPr id="8" name="사각형: 둥근 모서리 7">
                <a:extLst>
                  <a:ext uri="{FF2B5EF4-FFF2-40B4-BE49-F238E27FC236}">
                    <a16:creationId xmlns:a16="http://schemas.microsoft.com/office/drawing/2014/main" id="{CEDE08A2-757E-81B5-65DB-41F417719CE9}"/>
                  </a:ext>
                </a:extLst>
              </p:cNvPr>
              <p:cNvSpPr/>
              <p:nvPr/>
            </p:nvSpPr>
            <p:spPr>
              <a:xfrm>
                <a:off x="6326619" y="1770832"/>
                <a:ext cx="5266203" cy="1285288"/>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ct val="150000"/>
                  </a:lnSpc>
                  <a:buFont typeface="Arial" panose="020B0604020202020204" pitchFamily="34" charset="0"/>
                  <a:buChar char="•"/>
                </a:pPr>
                <a:r>
                  <a:rPr lang="en-US" altLang="ko-KR" dirty="0">
                    <a:solidFill>
                      <a:schemeClr val="tx1"/>
                    </a:solidFill>
                  </a:rPr>
                  <a:t>Three office buildings in urban area</a:t>
                </a:r>
              </a:p>
              <a:p>
                <a:pPr marL="742950" lvl="1" indent="-285750">
                  <a:lnSpc>
                    <a:spcPct val="150000"/>
                  </a:lnSpc>
                  <a:buFont typeface="Arial" panose="020B0604020202020204" pitchFamily="34" charset="0"/>
                  <a:buChar char="•"/>
                </a:pPr>
                <a:r>
                  <a:rPr lang="en-US" altLang="ko-KR" dirty="0">
                    <a:solidFill>
                      <a:schemeClr val="tx1"/>
                    </a:solidFill>
                  </a:rPr>
                  <a:t>15,224</a:t>
                </a:r>
                <a14:m>
                  <m:oMath xmlns:m="http://schemas.openxmlformats.org/officeDocument/2006/math">
                    <m:r>
                      <a:rPr lang="en-US" altLang="ko-KR" b="0" i="0" smtClean="0">
                        <a:solidFill>
                          <a:schemeClr val="tx1"/>
                        </a:solidFill>
                        <a:latin typeface="Cambria Math" panose="02040503050406030204" pitchFamily="18" charset="0"/>
                      </a:rPr>
                      <m:t> </m:t>
                    </m:r>
                    <m:sSup>
                      <m:sSupPr>
                        <m:ctrlPr>
                          <a:rPr lang="en-US" altLang="ko-KR" i="1" smtClean="0">
                            <a:solidFill>
                              <a:schemeClr val="tx1"/>
                            </a:solidFill>
                            <a:latin typeface="Cambria Math" panose="02040503050406030204" pitchFamily="18" charset="0"/>
                          </a:rPr>
                        </m:ctrlPr>
                      </m:sSupPr>
                      <m:e>
                        <m:r>
                          <a:rPr lang="en-US" altLang="ko-KR" b="0" i="1" smtClean="0">
                            <a:solidFill>
                              <a:schemeClr val="tx1"/>
                            </a:solidFill>
                            <a:latin typeface="Cambria Math" panose="02040503050406030204" pitchFamily="18" charset="0"/>
                          </a:rPr>
                          <m:t>𝑚</m:t>
                        </m:r>
                      </m:e>
                      <m:sup>
                        <m:r>
                          <a:rPr lang="en-US" altLang="ko-KR" b="0" i="1" smtClean="0">
                            <a:solidFill>
                              <a:schemeClr val="tx1"/>
                            </a:solidFill>
                            <a:latin typeface="Cambria Math" panose="02040503050406030204" pitchFamily="18" charset="0"/>
                          </a:rPr>
                          <m:t>2</m:t>
                        </m:r>
                      </m:sup>
                    </m:sSup>
                  </m:oMath>
                </a14:m>
                <a:r>
                  <a:rPr lang="en-US" altLang="ko-KR" dirty="0">
                    <a:solidFill>
                      <a:schemeClr val="tx1"/>
                    </a:solidFill>
                  </a:rPr>
                  <a:t> </a:t>
                </a:r>
              </a:p>
              <a:p>
                <a:pPr marL="742950" lvl="1" indent="-285750">
                  <a:lnSpc>
                    <a:spcPct val="150000"/>
                  </a:lnSpc>
                  <a:buFont typeface="Arial" panose="020B0604020202020204" pitchFamily="34" charset="0"/>
                  <a:buChar char="•"/>
                </a:pPr>
                <a:r>
                  <a:rPr lang="en-US" altLang="ko-KR" dirty="0">
                    <a:solidFill>
                      <a:schemeClr val="tx1"/>
                    </a:solidFill>
                  </a:rPr>
                  <a:t>All managed by one utility billing system</a:t>
                </a:r>
              </a:p>
            </p:txBody>
          </p:sp>
        </mc:Choice>
        <mc:Fallback xmlns="">
          <p:sp>
            <p:nvSpPr>
              <p:cNvPr id="8" name="사각형: 둥근 모서리 7">
                <a:extLst>
                  <a:ext uri="{FF2B5EF4-FFF2-40B4-BE49-F238E27FC236}">
                    <a16:creationId xmlns:a16="http://schemas.microsoft.com/office/drawing/2014/main" id="{CEDE08A2-757E-81B5-65DB-41F417719CE9}"/>
                  </a:ext>
                </a:extLst>
              </p:cNvPr>
              <p:cNvSpPr>
                <a:spLocks noRot="1" noChangeAspect="1" noMove="1" noResize="1" noEditPoints="1" noAdjustHandles="1" noChangeArrowheads="1" noChangeShapeType="1" noTextEdit="1"/>
              </p:cNvSpPr>
              <p:nvPr/>
            </p:nvSpPr>
            <p:spPr>
              <a:xfrm>
                <a:off x="6326619" y="1770832"/>
                <a:ext cx="5266203" cy="1285288"/>
              </a:xfrm>
              <a:prstGeom prst="roundRect">
                <a:avLst>
                  <a:gd name="adj" fmla="val 0"/>
                </a:avLst>
              </a:prstGeom>
              <a:blipFill>
                <a:blip r:embed="rId3"/>
                <a:stretch>
                  <a:fillRect l="-810" b="-6635"/>
                </a:stretch>
              </a:blipFill>
              <a:ln>
                <a:noFill/>
              </a:ln>
            </p:spPr>
            <p:txBody>
              <a:bodyPr/>
              <a:lstStyle/>
              <a:p>
                <a:r>
                  <a:rPr lang="ko-KR" altLang="en-US">
                    <a:noFill/>
                  </a:rPr>
                  <a:t> </a:t>
                </a:r>
              </a:p>
            </p:txBody>
          </p:sp>
        </mc:Fallback>
      </mc:AlternateContent>
      <p:sp>
        <p:nvSpPr>
          <p:cNvPr id="13" name="TextBox 12">
            <a:extLst>
              <a:ext uri="{FF2B5EF4-FFF2-40B4-BE49-F238E27FC236}">
                <a16:creationId xmlns:a16="http://schemas.microsoft.com/office/drawing/2014/main" id="{0FD405ED-5D3F-B00E-324B-64D242A4B44C}"/>
              </a:ext>
            </a:extLst>
          </p:cNvPr>
          <p:cNvSpPr txBox="1"/>
          <p:nvPr/>
        </p:nvSpPr>
        <p:spPr>
          <a:xfrm>
            <a:off x="539552" y="1280083"/>
            <a:ext cx="5943136" cy="369332"/>
          </a:xfrm>
          <a:prstGeom prst="rect">
            <a:avLst/>
          </a:prstGeom>
          <a:noFill/>
        </p:spPr>
        <p:txBody>
          <a:bodyPr wrap="square">
            <a:spAutoFit/>
          </a:bodyPr>
          <a:lstStyle/>
          <a:p>
            <a:pPr marL="342900" indent="-342900">
              <a:buFont typeface="+mj-lt"/>
              <a:buAutoNum type="arabicPeriod"/>
            </a:pPr>
            <a:r>
              <a:rPr lang="en-US" altLang="ko-KR" b="1" dirty="0">
                <a:solidFill>
                  <a:srgbClr val="768FD4"/>
                </a:solidFill>
              </a:rPr>
              <a:t>Description of a case study: a building complex</a:t>
            </a:r>
            <a:endParaRPr lang="ko-KR" altLang="en-US" b="1" dirty="0">
              <a:solidFill>
                <a:srgbClr val="768FD4"/>
              </a:solidFill>
            </a:endParaRPr>
          </a:p>
        </p:txBody>
      </p:sp>
      <p:pic>
        <p:nvPicPr>
          <p:cNvPr id="4" name="그림 3">
            <a:extLst>
              <a:ext uri="{FF2B5EF4-FFF2-40B4-BE49-F238E27FC236}">
                <a16:creationId xmlns:a16="http://schemas.microsoft.com/office/drawing/2014/main" id="{2D875608-6935-5616-ABD4-3583117D80B5}"/>
              </a:ext>
            </a:extLst>
          </p:cNvPr>
          <p:cNvPicPr>
            <a:picLocks noChangeAspect="1"/>
          </p:cNvPicPr>
          <p:nvPr/>
        </p:nvPicPr>
        <p:blipFill>
          <a:blip r:embed="rId4"/>
          <a:stretch>
            <a:fillRect/>
          </a:stretch>
        </p:blipFill>
        <p:spPr>
          <a:xfrm>
            <a:off x="599176" y="1770832"/>
            <a:ext cx="5496824" cy="4705676"/>
          </a:xfrm>
          <a:prstGeom prst="rect">
            <a:avLst/>
          </a:prstGeom>
        </p:spPr>
      </p:pic>
      <p:sp>
        <p:nvSpPr>
          <p:cNvPr id="5" name="TextBox 4">
            <a:extLst>
              <a:ext uri="{FF2B5EF4-FFF2-40B4-BE49-F238E27FC236}">
                <a16:creationId xmlns:a16="http://schemas.microsoft.com/office/drawing/2014/main" id="{F2B79E5A-A04D-307F-B0B1-C783D37066AC}"/>
              </a:ext>
            </a:extLst>
          </p:cNvPr>
          <p:cNvSpPr txBox="1"/>
          <p:nvPr/>
        </p:nvSpPr>
        <p:spPr>
          <a:xfrm>
            <a:off x="4285399" y="4244454"/>
            <a:ext cx="764274" cy="307777"/>
          </a:xfrm>
          <a:prstGeom prst="rect">
            <a:avLst/>
          </a:prstGeom>
          <a:solidFill>
            <a:srgbClr val="768FD4">
              <a:alpha val="69804"/>
            </a:srgbClr>
          </a:solidFill>
        </p:spPr>
        <p:txBody>
          <a:bodyPr wrap="square" rtlCol="0">
            <a:spAutoFit/>
          </a:bodyPr>
          <a:lstStyle/>
          <a:p>
            <a:pPr algn="ctr"/>
            <a:r>
              <a:rPr lang="en-US" altLang="ko-KR" sz="1400" b="1" dirty="0">
                <a:solidFill>
                  <a:schemeClr val="bg1"/>
                </a:solidFill>
              </a:rPr>
              <a:t>5 floor</a:t>
            </a:r>
            <a:endParaRPr lang="ko-KR" altLang="en-US" sz="1400" b="1" dirty="0">
              <a:solidFill>
                <a:schemeClr val="bg1"/>
              </a:solidFill>
            </a:endParaRPr>
          </a:p>
        </p:txBody>
      </p:sp>
      <p:sp>
        <p:nvSpPr>
          <p:cNvPr id="14" name="TextBox 13">
            <a:extLst>
              <a:ext uri="{FF2B5EF4-FFF2-40B4-BE49-F238E27FC236}">
                <a16:creationId xmlns:a16="http://schemas.microsoft.com/office/drawing/2014/main" id="{3732EFD3-9F8F-EBB6-5EDA-CB9A79BA22A0}"/>
              </a:ext>
            </a:extLst>
          </p:cNvPr>
          <p:cNvSpPr txBox="1"/>
          <p:nvPr/>
        </p:nvSpPr>
        <p:spPr>
          <a:xfrm>
            <a:off x="2547567" y="4244454"/>
            <a:ext cx="764274" cy="307777"/>
          </a:xfrm>
          <a:prstGeom prst="rect">
            <a:avLst/>
          </a:prstGeom>
          <a:solidFill>
            <a:srgbClr val="768FD4">
              <a:alpha val="69804"/>
            </a:srgbClr>
          </a:solidFill>
        </p:spPr>
        <p:txBody>
          <a:bodyPr wrap="square" rtlCol="0">
            <a:spAutoFit/>
          </a:bodyPr>
          <a:lstStyle/>
          <a:p>
            <a:pPr algn="ctr"/>
            <a:r>
              <a:rPr lang="en-US" altLang="ko-KR" sz="1400" b="1" dirty="0">
                <a:solidFill>
                  <a:schemeClr val="bg1"/>
                </a:solidFill>
              </a:rPr>
              <a:t>4 floor</a:t>
            </a:r>
            <a:endParaRPr lang="ko-KR" altLang="en-US" sz="1400" b="1" dirty="0">
              <a:solidFill>
                <a:schemeClr val="bg1"/>
              </a:solidFill>
            </a:endParaRPr>
          </a:p>
        </p:txBody>
      </p:sp>
      <p:sp>
        <p:nvSpPr>
          <p:cNvPr id="15" name="TextBox 14">
            <a:extLst>
              <a:ext uri="{FF2B5EF4-FFF2-40B4-BE49-F238E27FC236}">
                <a16:creationId xmlns:a16="http://schemas.microsoft.com/office/drawing/2014/main" id="{1F1BD3AC-FC22-2831-7100-FCDE3D71FD9A}"/>
              </a:ext>
            </a:extLst>
          </p:cNvPr>
          <p:cNvSpPr txBox="1"/>
          <p:nvPr/>
        </p:nvSpPr>
        <p:spPr>
          <a:xfrm>
            <a:off x="2547567" y="2423267"/>
            <a:ext cx="764274" cy="307777"/>
          </a:xfrm>
          <a:prstGeom prst="rect">
            <a:avLst/>
          </a:prstGeom>
          <a:solidFill>
            <a:srgbClr val="768FD4">
              <a:alpha val="69804"/>
            </a:srgbClr>
          </a:solidFill>
        </p:spPr>
        <p:txBody>
          <a:bodyPr wrap="square" rtlCol="0">
            <a:spAutoFit/>
          </a:bodyPr>
          <a:lstStyle/>
          <a:p>
            <a:pPr algn="ctr"/>
            <a:r>
              <a:rPr lang="en-US" altLang="ko-KR" sz="1400" b="1" dirty="0">
                <a:solidFill>
                  <a:schemeClr val="bg1"/>
                </a:solidFill>
              </a:rPr>
              <a:t>2 floor</a:t>
            </a:r>
            <a:endParaRPr lang="ko-KR" altLang="en-US" sz="1400" b="1" dirty="0">
              <a:solidFill>
                <a:schemeClr val="bg1"/>
              </a:solidFill>
            </a:endParaRPr>
          </a:p>
        </p:txBody>
      </p:sp>
      <p:pic>
        <p:nvPicPr>
          <p:cNvPr id="7" name="그림 6">
            <a:extLst>
              <a:ext uri="{FF2B5EF4-FFF2-40B4-BE49-F238E27FC236}">
                <a16:creationId xmlns:a16="http://schemas.microsoft.com/office/drawing/2014/main" id="{EA89B9C6-741B-0738-DBE2-DBF6FA011DCB}"/>
              </a:ext>
            </a:extLst>
          </p:cNvPr>
          <p:cNvPicPr>
            <a:picLocks noChangeAspect="1"/>
          </p:cNvPicPr>
          <p:nvPr/>
        </p:nvPicPr>
        <p:blipFill>
          <a:blip r:embed="rId5"/>
          <a:stretch>
            <a:fillRect/>
          </a:stretch>
        </p:blipFill>
        <p:spPr>
          <a:xfrm>
            <a:off x="6482688" y="3425452"/>
            <a:ext cx="4938472" cy="2979409"/>
          </a:xfrm>
          <a:prstGeom prst="rect">
            <a:avLst/>
          </a:prstGeom>
        </p:spPr>
      </p:pic>
      <p:cxnSp>
        <p:nvCxnSpPr>
          <p:cNvPr id="16" name="직선 연결선 15">
            <a:extLst>
              <a:ext uri="{FF2B5EF4-FFF2-40B4-BE49-F238E27FC236}">
                <a16:creationId xmlns:a16="http://schemas.microsoft.com/office/drawing/2014/main" id="{42C056C8-0FD2-2A4E-4EFD-8AB95EB8D86C}"/>
              </a:ext>
            </a:extLst>
          </p:cNvPr>
          <p:cNvCxnSpPr>
            <a:cxnSpLocks/>
          </p:cNvCxnSpPr>
          <p:nvPr/>
        </p:nvCxnSpPr>
        <p:spPr>
          <a:xfrm>
            <a:off x="419725" y="647378"/>
            <a:ext cx="1139252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제목 1">
            <a:extLst>
              <a:ext uri="{FF2B5EF4-FFF2-40B4-BE49-F238E27FC236}">
                <a16:creationId xmlns:a16="http://schemas.microsoft.com/office/drawing/2014/main" id="{A89F73C7-5F2D-7F88-5CF2-EC6AC50B919B}"/>
              </a:ext>
            </a:extLst>
          </p:cNvPr>
          <p:cNvSpPr>
            <a:spLocks noGrp="1"/>
          </p:cNvSpPr>
          <p:nvPr>
            <p:ph type="title"/>
          </p:nvPr>
        </p:nvSpPr>
        <p:spPr>
          <a:xfrm>
            <a:off x="1231813" y="198262"/>
            <a:ext cx="9728374" cy="430526"/>
          </a:xfrm>
        </p:spPr>
        <p:txBody>
          <a:bodyPr>
            <a:noAutofit/>
          </a:bodyPr>
          <a:lstStyle/>
          <a:p>
            <a:pPr algn="ctr"/>
            <a:r>
              <a:rPr lang="en-US" altLang="ko-KR" sz="1600" dirty="0">
                <a:solidFill>
                  <a:schemeClr val="tx2">
                    <a:lumMod val="75000"/>
                  </a:schemeClr>
                </a:solidFill>
              </a:rPr>
              <a:t>Artificial neural network model for forecasting sub-hourly electricity usage in Commercial buildings</a:t>
            </a:r>
            <a:endParaRPr lang="ko-KR" altLang="en-US" sz="1600" dirty="0">
              <a:solidFill>
                <a:schemeClr val="tx2">
                  <a:lumMod val="75000"/>
                </a:schemeClr>
              </a:solidFill>
            </a:endParaRPr>
          </a:p>
        </p:txBody>
      </p:sp>
    </p:spTree>
    <p:extLst>
      <p:ext uri="{BB962C8B-B14F-4D97-AF65-F5344CB8AC3E}">
        <p14:creationId xmlns:p14="http://schemas.microsoft.com/office/powerpoint/2010/main" val="338857270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1554</TotalTime>
  <Words>1592</Words>
  <Application>Microsoft Office PowerPoint</Application>
  <PresentationFormat>와이드스크린</PresentationFormat>
  <Paragraphs>132</Paragraphs>
  <Slides>11</Slides>
  <Notes>10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11</vt:i4>
      </vt:variant>
    </vt:vector>
  </HeadingPairs>
  <TitlesOfParts>
    <vt:vector size="21" baseType="lpstr">
      <vt:lpstr>Microsoft GothicNeo</vt:lpstr>
      <vt:lpstr>nanum</vt:lpstr>
      <vt:lpstr>NexusSans</vt:lpstr>
      <vt:lpstr>NexusSerif</vt:lpstr>
      <vt:lpstr>맑은 고딕</vt:lpstr>
      <vt:lpstr>Arial</vt:lpstr>
      <vt:lpstr>Cambria Math</vt:lpstr>
      <vt:lpstr>Symbol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2. Artificial neural network model for forecasting sub-hourly electricity usage  in Commercial buildings.</vt:lpstr>
      <vt:lpstr>PowerPoint 프레젠테이션</vt:lpstr>
      <vt:lpstr>2. Artificial neural network model for forecasting  sub-hourly electricity usage in Commercial buildings</vt:lpstr>
      <vt:lpstr>Artificial neural network model for forecasting sub-hourly electricity usage in Commercial buildings</vt:lpstr>
      <vt:lpstr>PowerPoint 프레젠테이션</vt:lpstr>
      <vt:lpstr>Artificial neural network model for forecasting sub-hourly electricity usage in Commercial buildings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소희</dc:creator>
  <cp:lastModifiedBy>김소희</cp:lastModifiedBy>
  <cp:revision>5</cp:revision>
  <dcterms:created xsi:type="dcterms:W3CDTF">2022-04-22T06:10:54Z</dcterms:created>
  <dcterms:modified xsi:type="dcterms:W3CDTF">2022-06-07T05:45:22Z</dcterms:modified>
</cp:coreProperties>
</file>