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58" r:id="rId4"/>
    <p:sldId id="261" r:id="rId5"/>
    <p:sldId id="260" r:id="rId6"/>
    <p:sldId id="262" r:id="rId7"/>
    <p:sldId id="263" r:id="rId8"/>
    <p:sldId id="276" r:id="rId9"/>
    <p:sldId id="27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6B4"/>
    <a:srgbClr val="FF6600"/>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C6A02-8FE6-484F-B4B5-A9A7FC64B453}" v="8" dt="2022-04-25T14:50:24.979"/>
    <p1510:client id="{F9FAB22E-B0ED-414B-85B0-107216220F8E}" v="98" dt="2022-04-25T09:14:40.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66753" autoAdjust="0"/>
  </p:normalViewPr>
  <p:slideViewPr>
    <p:cSldViewPr snapToGrid="0">
      <p:cViewPr varScale="1">
        <p:scale>
          <a:sx n="69" d="100"/>
          <a:sy n="69" d="100"/>
        </p:scale>
        <p:origin x="9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9FAB22E-B0ED-414B-85B0-107216220F8E}"/>
    <pc:docChg chg="undo custSel addSld delSld modSld modNotesMaster">
      <pc:chgData name="김소희" userId="292a1162-0793-4577-a94d-2dae0dfa5995" providerId="ADAL" clId="{F9FAB22E-B0ED-414B-85B0-107216220F8E}" dt="2022-04-25T09:14:40.991" v="3507"/>
      <pc:docMkLst>
        <pc:docMk/>
      </pc:docMkLst>
      <pc:sldChg chg="addSp modSp mod modNotesTx">
        <pc:chgData name="김소희" userId="292a1162-0793-4577-a94d-2dae0dfa5995" providerId="ADAL" clId="{F9FAB22E-B0ED-414B-85B0-107216220F8E}" dt="2022-04-25T09:10:15.134" v="3461" actId="207"/>
        <pc:sldMkLst>
          <pc:docMk/>
          <pc:sldMk cId="3661907483" sldId="258"/>
        </pc:sldMkLst>
        <pc:spChg chg="add mod">
          <ac:chgData name="김소희" userId="292a1162-0793-4577-a94d-2dae0dfa5995" providerId="ADAL" clId="{F9FAB22E-B0ED-414B-85B0-107216220F8E}" dt="2022-04-25T04:20:41.220" v="7" actId="14100"/>
          <ac:spMkLst>
            <pc:docMk/>
            <pc:sldMk cId="3661907483" sldId="258"/>
            <ac:spMk id="2" creationId="{A0C3CCA3-5A05-4A8F-9930-9AFCC0A76151}"/>
          </ac:spMkLst>
        </pc:spChg>
        <pc:spChg chg="mod">
          <ac:chgData name="김소희" userId="292a1162-0793-4577-a94d-2dae0dfa5995" providerId="ADAL" clId="{F9FAB22E-B0ED-414B-85B0-107216220F8E}" dt="2022-04-25T05:11:27.762" v="85" actId="207"/>
          <ac:spMkLst>
            <pc:docMk/>
            <pc:sldMk cId="3661907483" sldId="258"/>
            <ac:spMk id="12" creationId="{068C3819-1D50-41F7-AFE9-198A0102F7D3}"/>
          </ac:spMkLst>
        </pc:spChg>
      </pc:sldChg>
      <pc:sldChg chg="addSp modSp mod">
        <pc:chgData name="김소희" userId="292a1162-0793-4577-a94d-2dae0dfa5995" providerId="ADAL" clId="{F9FAB22E-B0ED-414B-85B0-107216220F8E}" dt="2022-04-25T06:48:35.144" v="1976"/>
        <pc:sldMkLst>
          <pc:docMk/>
          <pc:sldMk cId="1494881417" sldId="259"/>
        </pc:sldMkLst>
        <pc:spChg chg="mod">
          <ac:chgData name="김소희" userId="292a1162-0793-4577-a94d-2dae0dfa5995" providerId="ADAL" clId="{F9FAB22E-B0ED-414B-85B0-107216220F8E}" dt="2022-04-25T06:29:20.863" v="1773" actId="1076"/>
          <ac:spMkLst>
            <pc:docMk/>
            <pc:sldMk cId="1494881417" sldId="259"/>
            <ac:spMk id="8" creationId="{D659A626-4C99-478F-AC63-1EEE60A2E841}"/>
          </ac:spMkLst>
        </pc:spChg>
        <pc:spChg chg="add mod">
          <ac:chgData name="김소희" userId="292a1162-0793-4577-a94d-2dae0dfa5995" providerId="ADAL" clId="{F9FAB22E-B0ED-414B-85B0-107216220F8E}" dt="2022-04-25T06:48:35.144" v="1976"/>
          <ac:spMkLst>
            <pc:docMk/>
            <pc:sldMk cId="1494881417" sldId="259"/>
            <ac:spMk id="10" creationId="{0107CFB2-2873-4DA0-8D17-4A89CFAF2792}"/>
          </ac:spMkLst>
        </pc:spChg>
        <pc:spChg chg="mod">
          <ac:chgData name="김소희" userId="292a1162-0793-4577-a94d-2dae0dfa5995" providerId="ADAL" clId="{F9FAB22E-B0ED-414B-85B0-107216220F8E}" dt="2022-04-25T06:29:20.863" v="1773" actId="1076"/>
          <ac:spMkLst>
            <pc:docMk/>
            <pc:sldMk cId="1494881417" sldId="259"/>
            <ac:spMk id="14" creationId="{A2ABC8AD-708D-41F6-AD91-C857C04DF45F}"/>
          </ac:spMkLst>
        </pc:spChg>
        <pc:spChg chg="mod">
          <ac:chgData name="김소희" userId="292a1162-0793-4577-a94d-2dae0dfa5995" providerId="ADAL" clId="{F9FAB22E-B0ED-414B-85B0-107216220F8E}" dt="2022-04-25T06:29:20.863" v="1773" actId="1076"/>
          <ac:spMkLst>
            <pc:docMk/>
            <pc:sldMk cId="1494881417" sldId="259"/>
            <ac:spMk id="15" creationId="{E185E59A-6DE0-4780-874A-3E165009ECB0}"/>
          </ac:spMkLst>
        </pc:spChg>
        <pc:spChg chg="mod">
          <ac:chgData name="김소희" userId="292a1162-0793-4577-a94d-2dae0dfa5995" providerId="ADAL" clId="{F9FAB22E-B0ED-414B-85B0-107216220F8E}" dt="2022-04-25T06:29:20.863" v="1773" actId="1076"/>
          <ac:spMkLst>
            <pc:docMk/>
            <pc:sldMk cId="1494881417" sldId="259"/>
            <ac:spMk id="16" creationId="{20D8014B-08A0-4DF2-AF8A-4B8E7B070069}"/>
          </ac:spMkLst>
        </pc:spChg>
        <pc:spChg chg="mod">
          <ac:chgData name="김소희" userId="292a1162-0793-4577-a94d-2dae0dfa5995" providerId="ADAL" clId="{F9FAB22E-B0ED-414B-85B0-107216220F8E}" dt="2022-04-25T06:29:20.863" v="1773" actId="1076"/>
          <ac:spMkLst>
            <pc:docMk/>
            <pc:sldMk cId="1494881417" sldId="259"/>
            <ac:spMk id="17" creationId="{72D9B935-78A1-4ED7-85A5-518590D4B4C1}"/>
          </ac:spMkLst>
        </pc:spChg>
        <pc:spChg chg="mod">
          <ac:chgData name="김소희" userId="292a1162-0793-4577-a94d-2dae0dfa5995" providerId="ADAL" clId="{F9FAB22E-B0ED-414B-85B0-107216220F8E}" dt="2022-04-25T06:29:20.863" v="1773" actId="1076"/>
          <ac:spMkLst>
            <pc:docMk/>
            <pc:sldMk cId="1494881417" sldId="259"/>
            <ac:spMk id="18" creationId="{E08BEECF-3E03-45A4-BA6D-6121C299D89F}"/>
          </ac:spMkLst>
        </pc:spChg>
      </pc:sldChg>
      <pc:sldChg chg="addSp delSp modSp mod modNotesTx">
        <pc:chgData name="김소희" userId="292a1162-0793-4577-a94d-2dae0dfa5995" providerId="ADAL" clId="{F9FAB22E-B0ED-414B-85B0-107216220F8E}" dt="2022-04-25T09:10:23.931" v="3465" actId="207"/>
        <pc:sldMkLst>
          <pc:docMk/>
          <pc:sldMk cId="3385882463" sldId="260"/>
        </pc:sldMkLst>
        <pc:spChg chg="add mod">
          <ac:chgData name="김소희" userId="292a1162-0793-4577-a94d-2dae0dfa5995" providerId="ADAL" clId="{F9FAB22E-B0ED-414B-85B0-107216220F8E}" dt="2022-04-25T04:20:51.186" v="11" actId="20577"/>
          <ac:spMkLst>
            <pc:docMk/>
            <pc:sldMk cId="3385882463" sldId="260"/>
            <ac:spMk id="9" creationId="{2322D529-8B8D-4FC4-AC2B-E90D25E33A2E}"/>
          </ac:spMkLst>
        </pc:spChg>
        <pc:spChg chg="add del mod">
          <ac:chgData name="김소희" userId="292a1162-0793-4577-a94d-2dae0dfa5995" providerId="ADAL" clId="{F9FAB22E-B0ED-414B-85B0-107216220F8E}" dt="2022-04-25T04:28:59.885" v="34"/>
          <ac:spMkLst>
            <pc:docMk/>
            <pc:sldMk cId="3385882463" sldId="260"/>
            <ac:spMk id="10" creationId="{850F4E0F-3AD4-4D20-9798-0FC43260F8A7}"/>
          </ac:spMkLst>
        </pc:spChg>
        <pc:spChg chg="mod">
          <ac:chgData name="김소희" userId="292a1162-0793-4577-a94d-2dae0dfa5995" providerId="ADAL" clId="{F9FAB22E-B0ED-414B-85B0-107216220F8E}" dt="2022-04-25T04:29:00.811" v="35" actId="113"/>
          <ac:spMkLst>
            <pc:docMk/>
            <pc:sldMk cId="3385882463" sldId="260"/>
            <ac:spMk id="11" creationId="{7F05DDF4-D15D-49BB-9CCF-995A4DCF3BE0}"/>
          </ac:spMkLst>
        </pc:spChg>
        <pc:spChg chg="mod">
          <ac:chgData name="김소희" userId="292a1162-0793-4577-a94d-2dae0dfa5995" providerId="ADAL" clId="{F9FAB22E-B0ED-414B-85B0-107216220F8E}" dt="2022-04-25T04:29:27.365" v="38" actId="207"/>
          <ac:spMkLst>
            <pc:docMk/>
            <pc:sldMk cId="3385882463" sldId="260"/>
            <ac:spMk id="12" creationId="{068C3819-1D50-41F7-AFE9-198A0102F7D3}"/>
          </ac:spMkLst>
        </pc:spChg>
      </pc:sldChg>
      <pc:sldChg chg="addSp modSp mod modNotesTx">
        <pc:chgData name="김소희" userId="292a1162-0793-4577-a94d-2dae0dfa5995" providerId="ADAL" clId="{F9FAB22E-B0ED-414B-85B0-107216220F8E}" dt="2022-04-25T09:10:20.046" v="3463" actId="207"/>
        <pc:sldMkLst>
          <pc:docMk/>
          <pc:sldMk cId="252891327" sldId="261"/>
        </pc:sldMkLst>
        <pc:spChg chg="add mod">
          <ac:chgData name="김소희" userId="292a1162-0793-4577-a94d-2dae0dfa5995" providerId="ADAL" clId="{F9FAB22E-B0ED-414B-85B0-107216220F8E}" dt="2022-04-25T04:20:47.502" v="9" actId="20577"/>
          <ac:spMkLst>
            <pc:docMk/>
            <pc:sldMk cId="252891327" sldId="261"/>
            <ac:spMk id="6" creationId="{5A6776E4-9D30-47C4-BEF4-B57DC901EAA5}"/>
          </ac:spMkLst>
        </pc:spChg>
        <pc:spChg chg="mod">
          <ac:chgData name="김소희" userId="292a1162-0793-4577-a94d-2dae0dfa5995" providerId="ADAL" clId="{F9FAB22E-B0ED-414B-85B0-107216220F8E}" dt="2022-04-25T04:29:17.803" v="37" actId="207"/>
          <ac:spMkLst>
            <pc:docMk/>
            <pc:sldMk cId="252891327" sldId="261"/>
            <ac:spMk id="12" creationId="{068C3819-1D50-41F7-AFE9-198A0102F7D3}"/>
          </ac:spMkLst>
        </pc:spChg>
      </pc:sldChg>
      <pc:sldChg chg="addSp delSp modSp mod modNotesTx">
        <pc:chgData name="김소희" userId="292a1162-0793-4577-a94d-2dae0dfa5995" providerId="ADAL" clId="{F9FAB22E-B0ED-414B-85B0-107216220F8E}" dt="2022-04-25T09:10:30.052" v="3467" actId="207"/>
        <pc:sldMkLst>
          <pc:docMk/>
          <pc:sldMk cId="3767085095" sldId="262"/>
        </pc:sldMkLst>
        <pc:spChg chg="mod">
          <ac:chgData name="김소희" userId="292a1162-0793-4577-a94d-2dae0dfa5995" providerId="ADAL" clId="{F9FAB22E-B0ED-414B-85B0-107216220F8E}" dt="2022-04-25T06:04:30.620" v="1169" actId="1076"/>
          <ac:spMkLst>
            <pc:docMk/>
            <pc:sldMk cId="3767085095" sldId="262"/>
            <ac:spMk id="7" creationId="{D1F3CC7B-3FB9-4D99-B2BE-0AB709142956}"/>
          </ac:spMkLst>
        </pc:spChg>
        <pc:spChg chg="add mod">
          <ac:chgData name="김소희" userId="292a1162-0793-4577-a94d-2dae0dfa5995" providerId="ADAL" clId="{F9FAB22E-B0ED-414B-85B0-107216220F8E}" dt="2022-04-25T04:20:54.602" v="13" actId="20577"/>
          <ac:spMkLst>
            <pc:docMk/>
            <pc:sldMk cId="3767085095" sldId="262"/>
            <ac:spMk id="8" creationId="{AE55DD5B-1DF1-4E32-A8BE-755F71E7F72F}"/>
          </ac:spMkLst>
        </pc:spChg>
        <pc:spChg chg="mod">
          <ac:chgData name="김소희" userId="292a1162-0793-4577-a94d-2dae0dfa5995" providerId="ADAL" clId="{F9FAB22E-B0ED-414B-85B0-107216220F8E}" dt="2022-04-25T06:04:30.620" v="1169" actId="1076"/>
          <ac:spMkLst>
            <pc:docMk/>
            <pc:sldMk cId="3767085095" sldId="262"/>
            <ac:spMk id="9" creationId="{87B548AE-3818-4D9F-8076-0593EC0EBB65}"/>
          </ac:spMkLst>
        </pc:spChg>
        <pc:spChg chg="add del mod">
          <ac:chgData name="김소희" userId="292a1162-0793-4577-a94d-2dae0dfa5995" providerId="ADAL" clId="{F9FAB22E-B0ED-414B-85B0-107216220F8E}" dt="2022-04-25T06:04:29.905" v="1168"/>
          <ac:spMkLst>
            <pc:docMk/>
            <pc:sldMk cId="3767085095" sldId="262"/>
            <ac:spMk id="10" creationId="{1545D32C-DDA5-42C4-9A11-42F7023F66BB}"/>
          </ac:spMkLst>
        </pc:spChg>
        <pc:picChg chg="mod">
          <ac:chgData name="김소희" userId="292a1162-0793-4577-a94d-2dae0dfa5995" providerId="ADAL" clId="{F9FAB22E-B0ED-414B-85B0-107216220F8E}" dt="2022-04-25T06:04:31.608" v="1171" actId="14100"/>
          <ac:picMkLst>
            <pc:docMk/>
            <pc:sldMk cId="3767085095" sldId="262"/>
            <ac:picMk id="2050" creationId="{C1FD0DA9-C558-41C2-BC91-D3ACA129487C}"/>
          </ac:picMkLst>
        </pc:picChg>
      </pc:sldChg>
      <pc:sldChg chg="addSp delSp modSp mod modNotesTx">
        <pc:chgData name="김소희" userId="292a1162-0793-4577-a94d-2dae0dfa5995" providerId="ADAL" clId="{F9FAB22E-B0ED-414B-85B0-107216220F8E}" dt="2022-04-25T09:10:34.475" v="3469" actId="207"/>
        <pc:sldMkLst>
          <pc:docMk/>
          <pc:sldMk cId="1760844533" sldId="263"/>
        </pc:sldMkLst>
        <pc:spChg chg="add mod">
          <ac:chgData name="김소희" userId="292a1162-0793-4577-a94d-2dae0dfa5995" providerId="ADAL" clId="{F9FAB22E-B0ED-414B-85B0-107216220F8E}" dt="2022-04-25T04:20:57.923" v="15" actId="20577"/>
          <ac:spMkLst>
            <pc:docMk/>
            <pc:sldMk cId="1760844533" sldId="263"/>
            <ac:spMk id="6" creationId="{9D59A005-1CE9-47B8-A8B3-EFA3D9D95382}"/>
          </ac:spMkLst>
        </pc:spChg>
        <pc:spChg chg="del mod">
          <ac:chgData name="김소희" userId="292a1162-0793-4577-a94d-2dae0dfa5995" providerId="ADAL" clId="{F9FAB22E-B0ED-414B-85B0-107216220F8E}" dt="2022-04-25T05:43:06.714" v="644" actId="478"/>
          <ac:spMkLst>
            <pc:docMk/>
            <pc:sldMk cId="1760844533" sldId="263"/>
            <ac:spMk id="8" creationId="{180ADF20-6459-4BD1-908E-85FE6D82C6FE}"/>
          </ac:spMkLst>
        </pc:spChg>
        <pc:spChg chg="mod">
          <ac:chgData name="김소희" userId="292a1162-0793-4577-a94d-2dae0dfa5995" providerId="ADAL" clId="{F9FAB22E-B0ED-414B-85B0-107216220F8E}" dt="2022-04-25T06:07:34.435" v="1265" actId="20577"/>
          <ac:spMkLst>
            <pc:docMk/>
            <pc:sldMk cId="1760844533" sldId="263"/>
            <ac:spMk id="9" creationId="{87B548AE-3818-4D9F-8076-0593EC0EBB65}"/>
          </ac:spMkLst>
        </pc:spChg>
      </pc:sldChg>
      <pc:sldChg chg="addSp modSp mod modNotesTx">
        <pc:chgData name="김소희" userId="292a1162-0793-4577-a94d-2dae0dfa5995" providerId="ADAL" clId="{F9FAB22E-B0ED-414B-85B0-107216220F8E}" dt="2022-04-25T09:10:53.270" v="3475" actId="207"/>
        <pc:sldMkLst>
          <pc:docMk/>
          <pc:sldMk cId="1473799474" sldId="264"/>
        </pc:sldMkLst>
        <pc:spChg chg="add mod">
          <ac:chgData name="김소희" userId="292a1162-0793-4577-a94d-2dae0dfa5995" providerId="ADAL" clId="{F9FAB22E-B0ED-414B-85B0-107216220F8E}" dt="2022-04-25T06:19:47.833" v="1669" actId="20577"/>
          <ac:spMkLst>
            <pc:docMk/>
            <pc:sldMk cId="1473799474" sldId="264"/>
            <ac:spMk id="13" creationId="{AF6DCBBD-5725-4AEF-B9C6-E1719AB537BD}"/>
          </ac:spMkLst>
        </pc:spChg>
      </pc:sldChg>
      <pc:sldChg chg="addSp modSp mod modNotesTx">
        <pc:chgData name="김소희" userId="292a1162-0793-4577-a94d-2dae0dfa5995" providerId="ADAL" clId="{F9FAB22E-B0ED-414B-85B0-107216220F8E}" dt="2022-04-25T09:10:57.853" v="3477" actId="207"/>
        <pc:sldMkLst>
          <pc:docMk/>
          <pc:sldMk cId="151742199" sldId="265"/>
        </pc:sldMkLst>
        <pc:spChg chg="add mod">
          <ac:chgData name="김소희" userId="292a1162-0793-4577-a94d-2dae0dfa5995" providerId="ADAL" clId="{F9FAB22E-B0ED-414B-85B0-107216220F8E}" dt="2022-04-25T06:22:42.552" v="1677" actId="20577"/>
          <ac:spMkLst>
            <pc:docMk/>
            <pc:sldMk cId="151742199" sldId="265"/>
            <ac:spMk id="8" creationId="{DBF5142F-43A5-4F9E-BE79-346CFCACB87D}"/>
          </ac:spMkLst>
        </pc:spChg>
      </pc:sldChg>
      <pc:sldChg chg="addSp delSp modSp mod modNotesTx">
        <pc:chgData name="김소희" userId="292a1162-0793-4577-a94d-2dae0dfa5995" providerId="ADAL" clId="{F9FAB22E-B0ED-414B-85B0-107216220F8E}" dt="2022-04-25T09:11:02.406" v="3479" actId="207"/>
        <pc:sldMkLst>
          <pc:docMk/>
          <pc:sldMk cId="1321557774" sldId="266"/>
        </pc:sldMkLst>
        <pc:spChg chg="mod">
          <ac:chgData name="김소희" userId="292a1162-0793-4577-a94d-2dae0dfa5995" providerId="ADAL" clId="{F9FAB22E-B0ED-414B-85B0-107216220F8E}" dt="2022-04-25T07:10:00.939" v="2664" actId="113"/>
          <ac:spMkLst>
            <pc:docMk/>
            <pc:sldMk cId="1321557774" sldId="266"/>
            <ac:spMk id="9" creationId="{87B548AE-3818-4D9F-8076-0593EC0EBB65}"/>
          </ac:spMkLst>
        </pc:spChg>
        <pc:spChg chg="add del mod">
          <ac:chgData name="김소희" userId="292a1162-0793-4577-a94d-2dae0dfa5995" providerId="ADAL" clId="{F9FAB22E-B0ED-414B-85B0-107216220F8E}" dt="2022-04-25T06:23:08.264" v="1684" actId="478"/>
          <ac:spMkLst>
            <pc:docMk/>
            <pc:sldMk cId="1321557774" sldId="266"/>
            <ac:spMk id="18" creationId="{37568EFE-6481-4071-94D4-030653E5A5CE}"/>
          </ac:spMkLst>
        </pc:spChg>
        <pc:spChg chg="add mod">
          <ac:chgData name="김소희" userId="292a1162-0793-4577-a94d-2dae0dfa5995" providerId="ADAL" clId="{F9FAB22E-B0ED-414B-85B0-107216220F8E}" dt="2022-04-25T06:23:12.919" v="1686" actId="20577"/>
          <ac:spMkLst>
            <pc:docMk/>
            <pc:sldMk cId="1321557774" sldId="266"/>
            <ac:spMk id="20" creationId="{F4206897-5E4B-4105-A4AB-56779167DAC6}"/>
          </ac:spMkLst>
        </pc:spChg>
        <pc:spChg chg="mod">
          <ac:chgData name="김소희" userId="292a1162-0793-4577-a94d-2dae0dfa5995" providerId="ADAL" clId="{F9FAB22E-B0ED-414B-85B0-107216220F8E}" dt="2022-04-25T07:10:12.581" v="2667" actId="403"/>
          <ac:spMkLst>
            <pc:docMk/>
            <pc:sldMk cId="1321557774" sldId="266"/>
            <ac:spMk id="21" creationId="{0E594E0D-4EDC-4944-83F7-7E8BD97981F3}"/>
          </ac:spMkLst>
        </pc:spChg>
        <pc:picChg chg="mod">
          <ac:chgData name="김소희" userId="292a1162-0793-4577-a94d-2dae0dfa5995" providerId="ADAL" clId="{F9FAB22E-B0ED-414B-85B0-107216220F8E}" dt="2022-04-25T07:10:16.465" v="2668" actId="1076"/>
          <ac:picMkLst>
            <pc:docMk/>
            <pc:sldMk cId="1321557774" sldId="266"/>
            <ac:picMk id="19" creationId="{98525F6B-5CF1-4B1D-AD20-92EA129FBF5D}"/>
          </ac:picMkLst>
        </pc:picChg>
      </pc:sldChg>
      <pc:sldChg chg="addSp modSp mod modNotesTx">
        <pc:chgData name="김소희" userId="292a1162-0793-4577-a94d-2dae0dfa5995" providerId="ADAL" clId="{F9FAB22E-B0ED-414B-85B0-107216220F8E}" dt="2022-04-25T09:11:06.666" v="3481" actId="207"/>
        <pc:sldMkLst>
          <pc:docMk/>
          <pc:sldMk cId="1786986614" sldId="267"/>
        </pc:sldMkLst>
        <pc:spChg chg="add mod">
          <ac:chgData name="김소희" userId="292a1162-0793-4577-a94d-2dae0dfa5995" providerId="ADAL" clId="{F9FAB22E-B0ED-414B-85B0-107216220F8E}" dt="2022-04-25T06:23:01.685" v="1683" actId="14100"/>
          <ac:spMkLst>
            <pc:docMk/>
            <pc:sldMk cId="1786986614" sldId="267"/>
            <ac:spMk id="10" creationId="{52AA61E8-10C8-4C0A-ACE1-DD5DF8B43EDB}"/>
          </ac:spMkLst>
        </pc:spChg>
      </pc:sldChg>
      <pc:sldChg chg="addSp delSp modSp mod modNotesTx">
        <pc:chgData name="김소희" userId="292a1162-0793-4577-a94d-2dae0dfa5995" providerId="ADAL" clId="{F9FAB22E-B0ED-414B-85B0-107216220F8E}" dt="2022-04-25T09:11:11.162" v="3483" actId="207"/>
        <pc:sldMkLst>
          <pc:docMk/>
          <pc:sldMk cId="1370399028" sldId="268"/>
        </pc:sldMkLst>
        <pc:spChg chg="add del mod">
          <ac:chgData name="김소희" userId="292a1162-0793-4577-a94d-2dae0dfa5995" providerId="ADAL" clId="{F9FAB22E-B0ED-414B-85B0-107216220F8E}" dt="2022-04-25T06:23:17.304" v="1687" actId="478"/>
          <ac:spMkLst>
            <pc:docMk/>
            <pc:sldMk cId="1370399028" sldId="268"/>
            <ac:spMk id="7" creationId="{AAB30755-7B1C-45E8-A2D0-7A5AFA1A1C22}"/>
          </ac:spMkLst>
        </pc:spChg>
        <pc:spChg chg="add mod">
          <ac:chgData name="김소희" userId="292a1162-0793-4577-a94d-2dae0dfa5995" providerId="ADAL" clId="{F9FAB22E-B0ED-414B-85B0-107216220F8E}" dt="2022-04-25T06:23:20.286" v="1689" actId="20577"/>
          <ac:spMkLst>
            <pc:docMk/>
            <pc:sldMk cId="1370399028" sldId="268"/>
            <ac:spMk id="10" creationId="{483FDE4E-425F-4D1F-AA30-B82F9BBA9AE0}"/>
          </ac:spMkLst>
        </pc:spChg>
      </pc:sldChg>
      <pc:sldChg chg="addSp delSp modSp mod modNotesTx">
        <pc:chgData name="김소희" userId="292a1162-0793-4577-a94d-2dae0dfa5995" providerId="ADAL" clId="{F9FAB22E-B0ED-414B-85B0-107216220F8E}" dt="2022-04-25T09:11:17.428" v="3485" actId="207"/>
        <pc:sldMkLst>
          <pc:docMk/>
          <pc:sldMk cId="2808358531" sldId="269"/>
        </pc:sldMkLst>
        <pc:spChg chg="mod">
          <ac:chgData name="김소희" userId="292a1162-0793-4577-a94d-2dae0dfa5995" providerId="ADAL" clId="{F9FAB22E-B0ED-414B-85B0-107216220F8E}" dt="2022-04-25T07:09:21.582" v="2659" actId="1076"/>
          <ac:spMkLst>
            <pc:docMk/>
            <pc:sldMk cId="2808358531" sldId="269"/>
            <ac:spMk id="9" creationId="{87B548AE-3818-4D9F-8076-0593EC0EBB65}"/>
          </ac:spMkLst>
        </pc:spChg>
        <pc:spChg chg="add del mod">
          <ac:chgData name="김소희" userId="292a1162-0793-4577-a94d-2dae0dfa5995" providerId="ADAL" clId="{F9FAB22E-B0ED-414B-85B0-107216220F8E}" dt="2022-04-25T06:23:23.299" v="1690" actId="478"/>
          <ac:spMkLst>
            <pc:docMk/>
            <pc:sldMk cId="2808358531" sldId="269"/>
            <ac:spMk id="12" creationId="{A8713824-EC25-49B6-A358-A9DF9FBD0F99}"/>
          </ac:spMkLst>
        </pc:spChg>
        <pc:spChg chg="add mod">
          <ac:chgData name="김소희" userId="292a1162-0793-4577-a94d-2dae0dfa5995" providerId="ADAL" clId="{F9FAB22E-B0ED-414B-85B0-107216220F8E}" dt="2022-04-25T06:23:25.323" v="1692" actId="20577"/>
          <ac:spMkLst>
            <pc:docMk/>
            <pc:sldMk cId="2808358531" sldId="269"/>
            <ac:spMk id="15" creationId="{4E6DF480-A96A-4B46-A68E-C5269D2F2741}"/>
          </ac:spMkLst>
        </pc:spChg>
      </pc:sldChg>
      <pc:sldChg chg="addSp delSp modSp mod modNotesTx">
        <pc:chgData name="김소희" userId="292a1162-0793-4577-a94d-2dae0dfa5995" providerId="ADAL" clId="{F9FAB22E-B0ED-414B-85B0-107216220F8E}" dt="2022-04-25T09:11:22.537" v="3492" actId="207"/>
        <pc:sldMkLst>
          <pc:docMk/>
          <pc:sldMk cId="1739693115" sldId="270"/>
        </pc:sldMkLst>
        <pc:spChg chg="add del mod">
          <ac:chgData name="김소희" userId="292a1162-0793-4577-a94d-2dae0dfa5995" providerId="ADAL" clId="{F9FAB22E-B0ED-414B-85B0-107216220F8E}" dt="2022-04-25T06:23:28.324" v="1693" actId="478"/>
          <ac:spMkLst>
            <pc:docMk/>
            <pc:sldMk cId="1739693115" sldId="270"/>
            <ac:spMk id="9" creationId="{4E374671-C46E-4999-B4E6-F9DCA89190E3}"/>
          </ac:spMkLst>
        </pc:spChg>
        <pc:spChg chg="add mod">
          <ac:chgData name="김소희" userId="292a1162-0793-4577-a94d-2dae0dfa5995" providerId="ADAL" clId="{F9FAB22E-B0ED-414B-85B0-107216220F8E}" dt="2022-04-25T06:23:30.425" v="1695" actId="20577"/>
          <ac:spMkLst>
            <pc:docMk/>
            <pc:sldMk cId="1739693115" sldId="270"/>
            <ac:spMk id="10" creationId="{40B4F4F8-5525-41BB-8B77-AF298CBA67CC}"/>
          </ac:spMkLst>
        </pc:spChg>
      </pc:sldChg>
      <pc:sldChg chg="addSp delSp modSp mod modNotesTx">
        <pc:chgData name="김소희" userId="292a1162-0793-4577-a94d-2dae0dfa5995" providerId="ADAL" clId="{F9FAB22E-B0ED-414B-85B0-107216220F8E}" dt="2022-04-25T09:11:26.190" v="3494" actId="207"/>
        <pc:sldMkLst>
          <pc:docMk/>
          <pc:sldMk cId="2788229194" sldId="271"/>
        </pc:sldMkLst>
        <pc:spChg chg="add del mod">
          <ac:chgData name="김소희" userId="292a1162-0793-4577-a94d-2dae0dfa5995" providerId="ADAL" clId="{F9FAB22E-B0ED-414B-85B0-107216220F8E}" dt="2022-04-25T06:23:36.848" v="1696" actId="478"/>
          <ac:spMkLst>
            <pc:docMk/>
            <pc:sldMk cId="2788229194" sldId="271"/>
            <ac:spMk id="12" creationId="{8C52AC18-D85E-420D-8AF8-78A7D78CC825}"/>
          </ac:spMkLst>
        </pc:spChg>
        <pc:spChg chg="add mod">
          <ac:chgData name="김소희" userId="292a1162-0793-4577-a94d-2dae0dfa5995" providerId="ADAL" clId="{F9FAB22E-B0ED-414B-85B0-107216220F8E}" dt="2022-04-25T06:23:38.894" v="1698" actId="20577"/>
          <ac:spMkLst>
            <pc:docMk/>
            <pc:sldMk cId="2788229194" sldId="271"/>
            <ac:spMk id="17" creationId="{AFFC0129-B0C2-487E-942D-7CE91E4E7915}"/>
          </ac:spMkLst>
        </pc:spChg>
      </pc:sldChg>
      <pc:sldChg chg="addSp delSp modSp mod modNotesTx">
        <pc:chgData name="김소희" userId="292a1162-0793-4577-a94d-2dae0dfa5995" providerId="ADAL" clId="{F9FAB22E-B0ED-414B-85B0-107216220F8E}" dt="2022-04-25T09:11:30.456" v="3496" actId="207"/>
        <pc:sldMkLst>
          <pc:docMk/>
          <pc:sldMk cId="1870030046" sldId="272"/>
        </pc:sldMkLst>
        <pc:spChg chg="add del mod">
          <ac:chgData name="김소희" userId="292a1162-0793-4577-a94d-2dae0dfa5995" providerId="ADAL" clId="{F9FAB22E-B0ED-414B-85B0-107216220F8E}" dt="2022-04-25T06:23:41.595" v="1699" actId="478"/>
          <ac:spMkLst>
            <pc:docMk/>
            <pc:sldMk cId="1870030046" sldId="272"/>
            <ac:spMk id="9" creationId="{1168BB7B-167D-4F84-8F61-0EBC0D9C71ED}"/>
          </ac:spMkLst>
        </pc:spChg>
        <pc:spChg chg="add mod">
          <ac:chgData name="김소희" userId="292a1162-0793-4577-a94d-2dae0dfa5995" providerId="ADAL" clId="{F9FAB22E-B0ED-414B-85B0-107216220F8E}" dt="2022-04-25T06:23:43.818" v="1701" actId="20577"/>
          <ac:spMkLst>
            <pc:docMk/>
            <pc:sldMk cId="1870030046" sldId="272"/>
            <ac:spMk id="10" creationId="{97A39953-A11D-40EB-BACF-2AFCB797E7C5}"/>
          </ac:spMkLst>
        </pc:spChg>
        <pc:picChg chg="mod">
          <ac:chgData name="김소희" userId="292a1162-0793-4577-a94d-2dae0dfa5995" providerId="ADAL" clId="{F9FAB22E-B0ED-414B-85B0-107216220F8E}" dt="2022-04-25T07:19:17.594" v="3309" actId="14100"/>
          <ac:picMkLst>
            <pc:docMk/>
            <pc:sldMk cId="1870030046" sldId="272"/>
            <ac:picMk id="12" creationId="{519A6905-6788-4D9C-BF24-E497F229FDC0}"/>
          </ac:picMkLst>
        </pc:picChg>
      </pc:sldChg>
      <pc:sldChg chg="addSp delSp modSp mod modNotesTx">
        <pc:chgData name="김소희" userId="292a1162-0793-4577-a94d-2dae0dfa5995" providerId="ADAL" clId="{F9FAB22E-B0ED-414B-85B0-107216220F8E}" dt="2022-04-25T09:11:33.936" v="3498" actId="207"/>
        <pc:sldMkLst>
          <pc:docMk/>
          <pc:sldMk cId="3860736506" sldId="273"/>
        </pc:sldMkLst>
        <pc:spChg chg="add del mod">
          <ac:chgData name="김소희" userId="292a1162-0793-4577-a94d-2dae0dfa5995" providerId="ADAL" clId="{F9FAB22E-B0ED-414B-85B0-107216220F8E}" dt="2022-04-25T06:23:46.315" v="1702" actId="478"/>
          <ac:spMkLst>
            <pc:docMk/>
            <pc:sldMk cId="3860736506" sldId="273"/>
            <ac:spMk id="11" creationId="{B748D1B4-B63B-4119-B719-8919E9284AE9}"/>
          </ac:spMkLst>
        </pc:spChg>
        <pc:spChg chg="add del mod">
          <ac:chgData name="김소희" userId="292a1162-0793-4577-a94d-2dae0dfa5995" providerId="ADAL" clId="{F9FAB22E-B0ED-414B-85B0-107216220F8E}" dt="2022-04-25T06:23:48.471" v="1704"/>
          <ac:spMkLst>
            <pc:docMk/>
            <pc:sldMk cId="3860736506" sldId="273"/>
            <ac:spMk id="12" creationId="{D0D695E9-4E96-465F-A114-02B16A8989A1}"/>
          </ac:spMkLst>
        </pc:spChg>
        <pc:spChg chg="add mod">
          <ac:chgData name="김소희" userId="292a1162-0793-4577-a94d-2dae0dfa5995" providerId="ADAL" clId="{F9FAB22E-B0ED-414B-85B0-107216220F8E}" dt="2022-04-25T06:23:51.324" v="1706" actId="20577"/>
          <ac:spMkLst>
            <pc:docMk/>
            <pc:sldMk cId="3860736506" sldId="273"/>
            <ac:spMk id="13" creationId="{33C1B5F6-2DC2-49AC-ACFC-BF40EAF018E7}"/>
          </ac:spMkLst>
        </pc:spChg>
      </pc:sldChg>
      <pc:sldChg chg="addSp delSp modSp mod modNotesTx">
        <pc:chgData name="김소희" userId="292a1162-0793-4577-a94d-2dae0dfa5995" providerId="ADAL" clId="{F9FAB22E-B0ED-414B-85B0-107216220F8E}" dt="2022-04-25T09:11:37.911" v="3500" actId="207"/>
        <pc:sldMkLst>
          <pc:docMk/>
          <pc:sldMk cId="3945563803" sldId="274"/>
        </pc:sldMkLst>
        <pc:spChg chg="add del mod">
          <ac:chgData name="김소희" userId="292a1162-0793-4577-a94d-2dae0dfa5995" providerId="ADAL" clId="{F9FAB22E-B0ED-414B-85B0-107216220F8E}" dt="2022-04-25T06:23:55.813" v="1707" actId="478"/>
          <ac:spMkLst>
            <pc:docMk/>
            <pc:sldMk cId="3945563803" sldId="274"/>
            <ac:spMk id="23" creationId="{96BCBC70-6942-4773-8BF5-69FF478E590C}"/>
          </ac:spMkLst>
        </pc:spChg>
        <pc:spChg chg="add mod">
          <ac:chgData name="김소희" userId="292a1162-0793-4577-a94d-2dae0dfa5995" providerId="ADAL" clId="{F9FAB22E-B0ED-414B-85B0-107216220F8E}" dt="2022-04-25T06:23:58.135" v="1709" actId="20577"/>
          <ac:spMkLst>
            <pc:docMk/>
            <pc:sldMk cId="3945563803" sldId="274"/>
            <ac:spMk id="24" creationId="{618EEFF9-FB24-4F20-9A6A-AA93E5FD9102}"/>
          </ac:spMkLst>
        </pc:spChg>
        <pc:spChg chg="add del mod">
          <ac:chgData name="김소희" userId="292a1162-0793-4577-a94d-2dae0dfa5995" providerId="ADAL" clId="{F9FAB22E-B0ED-414B-85B0-107216220F8E}" dt="2022-04-25T04:21:11.270" v="28" actId="478"/>
          <ac:spMkLst>
            <pc:docMk/>
            <pc:sldMk cId="3945563803" sldId="274"/>
            <ac:spMk id="24" creationId="{94DD19EB-D51C-4A82-B3A1-C6454BE67AD2}"/>
          </ac:spMkLst>
        </pc:spChg>
      </pc:sldChg>
      <pc:sldChg chg="addSp delSp modSp mod modNotesTx">
        <pc:chgData name="김소희" userId="292a1162-0793-4577-a94d-2dae0dfa5995" providerId="ADAL" clId="{F9FAB22E-B0ED-414B-85B0-107216220F8E}" dt="2022-04-25T09:11:43.401" v="3502" actId="207"/>
        <pc:sldMkLst>
          <pc:docMk/>
          <pc:sldMk cId="1340346456" sldId="275"/>
        </pc:sldMkLst>
        <pc:spChg chg="add del mod">
          <ac:chgData name="김소희" userId="292a1162-0793-4577-a94d-2dae0dfa5995" providerId="ADAL" clId="{F9FAB22E-B0ED-414B-85B0-107216220F8E}" dt="2022-04-25T06:24:02.753" v="1710" actId="478"/>
          <ac:spMkLst>
            <pc:docMk/>
            <pc:sldMk cId="1340346456" sldId="275"/>
            <ac:spMk id="6" creationId="{922C3500-3C8B-4A8D-849A-9F08CD7C4391}"/>
          </ac:spMkLst>
        </pc:spChg>
        <pc:spChg chg="add del mod">
          <ac:chgData name="김소희" userId="292a1162-0793-4577-a94d-2dae0dfa5995" providerId="ADAL" clId="{F9FAB22E-B0ED-414B-85B0-107216220F8E}" dt="2022-04-25T04:21:14.536" v="31" actId="478"/>
          <ac:spMkLst>
            <pc:docMk/>
            <pc:sldMk cId="1340346456" sldId="275"/>
            <ac:spMk id="7" creationId="{36015FCF-DA02-4F05-B61B-793654629048}"/>
          </ac:spMkLst>
        </pc:spChg>
        <pc:spChg chg="add mod">
          <ac:chgData name="김소희" userId="292a1162-0793-4577-a94d-2dae0dfa5995" providerId="ADAL" clId="{F9FAB22E-B0ED-414B-85B0-107216220F8E}" dt="2022-04-25T06:24:05.060" v="1712" actId="20577"/>
          <ac:spMkLst>
            <pc:docMk/>
            <pc:sldMk cId="1340346456" sldId="275"/>
            <ac:spMk id="7" creationId="{6DC02A86-D3CA-4F3A-ADC7-14C506717668}"/>
          </ac:spMkLst>
        </pc:spChg>
        <pc:spChg chg="mod">
          <ac:chgData name="김소희" userId="292a1162-0793-4577-a94d-2dae0dfa5995" providerId="ADAL" clId="{F9FAB22E-B0ED-414B-85B0-107216220F8E}" dt="2022-04-25T07:18:43.458" v="3308" actId="207"/>
          <ac:spMkLst>
            <pc:docMk/>
            <pc:sldMk cId="1340346456" sldId="275"/>
            <ac:spMk id="23" creationId="{B65E39D1-D369-4E76-A669-9D16FAB5B712}"/>
          </ac:spMkLst>
        </pc:spChg>
      </pc:sldChg>
      <pc:sldChg chg="addSp delSp modSp add mod modNotesTx">
        <pc:chgData name="김소희" userId="292a1162-0793-4577-a94d-2dae0dfa5995" providerId="ADAL" clId="{F9FAB22E-B0ED-414B-85B0-107216220F8E}" dt="2022-04-25T09:10:39.104" v="3471" actId="207"/>
        <pc:sldMkLst>
          <pc:docMk/>
          <pc:sldMk cId="1567795496" sldId="276"/>
        </pc:sldMkLst>
        <pc:spChg chg="mod">
          <ac:chgData name="김소희" userId="292a1162-0793-4577-a94d-2dae0dfa5995" providerId="ADAL" clId="{F9FAB22E-B0ED-414B-85B0-107216220F8E}" dt="2022-04-25T05:55:07.261" v="924" actId="20577"/>
          <ac:spMkLst>
            <pc:docMk/>
            <pc:sldMk cId="1567795496" sldId="276"/>
            <ac:spMk id="6" creationId="{9D59A005-1CE9-47B8-A8B3-EFA3D9D95382}"/>
          </ac:spMkLst>
        </pc:spChg>
        <pc:spChg chg="add mod">
          <ac:chgData name="김소희" userId="292a1162-0793-4577-a94d-2dae0dfa5995" providerId="ADAL" clId="{F9FAB22E-B0ED-414B-85B0-107216220F8E}" dt="2022-04-25T05:59:27.534" v="1005" actId="2711"/>
          <ac:spMkLst>
            <pc:docMk/>
            <pc:sldMk cId="1567795496" sldId="276"/>
            <ac:spMk id="7" creationId="{03B35398-C16B-4351-8868-98D360803764}"/>
          </ac:spMkLst>
        </pc:spChg>
        <pc:spChg chg="mod">
          <ac:chgData name="김소희" userId="292a1162-0793-4577-a94d-2dae0dfa5995" providerId="ADAL" clId="{F9FAB22E-B0ED-414B-85B0-107216220F8E}" dt="2022-04-25T05:54:51.874" v="921" actId="1036"/>
          <ac:spMkLst>
            <pc:docMk/>
            <pc:sldMk cId="1567795496" sldId="276"/>
            <ac:spMk id="8" creationId="{180ADF20-6459-4BD1-908E-85FE6D82C6FE}"/>
          </ac:spMkLst>
        </pc:spChg>
        <pc:spChg chg="del">
          <ac:chgData name="김소희" userId="292a1162-0793-4577-a94d-2dae0dfa5995" providerId="ADAL" clId="{F9FAB22E-B0ED-414B-85B0-107216220F8E}" dt="2022-04-25T05:38:32.087" v="531" actId="478"/>
          <ac:spMkLst>
            <pc:docMk/>
            <pc:sldMk cId="1567795496" sldId="276"/>
            <ac:spMk id="9" creationId="{87B548AE-3818-4D9F-8076-0593EC0EBB65}"/>
          </ac:spMkLst>
        </pc:spChg>
        <pc:spChg chg="add del mod">
          <ac:chgData name="김소희" userId="292a1162-0793-4577-a94d-2dae0dfa5995" providerId="ADAL" clId="{F9FAB22E-B0ED-414B-85B0-107216220F8E}" dt="2022-04-25T05:46:43.869" v="711" actId="478"/>
          <ac:spMkLst>
            <pc:docMk/>
            <pc:sldMk cId="1567795496" sldId="276"/>
            <ac:spMk id="10" creationId="{D4551336-D996-4968-87FA-23124F6A1BDB}"/>
          </ac:spMkLst>
        </pc:spChg>
        <pc:spChg chg="add mod">
          <ac:chgData name="김소희" userId="292a1162-0793-4577-a94d-2dae0dfa5995" providerId="ADAL" clId="{F9FAB22E-B0ED-414B-85B0-107216220F8E}" dt="2022-04-25T05:58:47.185" v="1000" actId="20577"/>
          <ac:spMkLst>
            <pc:docMk/>
            <pc:sldMk cId="1567795496" sldId="276"/>
            <ac:spMk id="11" creationId="{57BDFF6B-7693-464C-8583-8777082EDA03}"/>
          </ac:spMkLst>
        </pc:spChg>
        <pc:spChg chg="add mod">
          <ac:chgData name="김소희" userId="292a1162-0793-4577-a94d-2dae0dfa5995" providerId="ADAL" clId="{F9FAB22E-B0ED-414B-85B0-107216220F8E}" dt="2022-04-25T05:58:57.490" v="1003" actId="20577"/>
          <ac:spMkLst>
            <pc:docMk/>
            <pc:sldMk cId="1567795496" sldId="276"/>
            <ac:spMk id="12" creationId="{0E79F0CA-DEC5-4CD0-BC4D-4AC038C7A667}"/>
          </ac:spMkLst>
        </pc:spChg>
      </pc:sldChg>
      <pc:sldChg chg="addSp delSp modSp add mod modNotesTx">
        <pc:chgData name="김소희" userId="292a1162-0793-4577-a94d-2dae0dfa5995" providerId="ADAL" clId="{F9FAB22E-B0ED-414B-85B0-107216220F8E}" dt="2022-04-25T09:10:48.653" v="3473" actId="207"/>
        <pc:sldMkLst>
          <pc:docMk/>
          <pc:sldMk cId="1480565958" sldId="277"/>
        </pc:sldMkLst>
        <pc:spChg chg="mod">
          <ac:chgData name="김소희" userId="292a1162-0793-4577-a94d-2dae0dfa5995" providerId="ADAL" clId="{F9FAB22E-B0ED-414B-85B0-107216220F8E}" dt="2022-04-25T05:55:10.807" v="925" actId="20577"/>
          <ac:spMkLst>
            <pc:docMk/>
            <pc:sldMk cId="1480565958" sldId="277"/>
            <ac:spMk id="6" creationId="{9D59A005-1CE9-47B8-A8B3-EFA3D9D95382}"/>
          </ac:spMkLst>
        </pc:spChg>
        <pc:spChg chg="del">
          <ac:chgData name="김소희" userId="292a1162-0793-4577-a94d-2dae0dfa5995" providerId="ADAL" clId="{F9FAB22E-B0ED-414B-85B0-107216220F8E}" dt="2022-04-25T05:55:43.525" v="935" actId="478"/>
          <ac:spMkLst>
            <pc:docMk/>
            <pc:sldMk cId="1480565958" sldId="277"/>
            <ac:spMk id="7" creationId="{03B35398-C16B-4351-8868-98D360803764}"/>
          </ac:spMkLst>
        </pc:spChg>
        <pc:spChg chg="del mod">
          <ac:chgData name="김소희" userId="292a1162-0793-4577-a94d-2dae0dfa5995" providerId="ADAL" clId="{F9FAB22E-B0ED-414B-85B0-107216220F8E}" dt="2022-04-25T05:56:54.771" v="954" actId="478"/>
          <ac:spMkLst>
            <pc:docMk/>
            <pc:sldMk cId="1480565958" sldId="277"/>
            <ac:spMk id="8" creationId="{180ADF20-6459-4BD1-908E-85FE6D82C6FE}"/>
          </ac:spMkLst>
        </pc:spChg>
        <pc:spChg chg="add mod">
          <ac:chgData name="김소희" userId="292a1162-0793-4577-a94d-2dae0dfa5995" providerId="ADAL" clId="{F9FAB22E-B0ED-414B-85B0-107216220F8E}" dt="2022-04-25T06:21:32.698" v="1676" actId="20577"/>
          <ac:spMkLst>
            <pc:docMk/>
            <pc:sldMk cId="1480565958" sldId="277"/>
            <ac:spMk id="9" creationId="{ACDE65B7-691E-4CD8-9F9C-A40C1E08B920}"/>
          </ac:spMkLst>
        </pc:spChg>
        <pc:spChg chg="mod">
          <ac:chgData name="김소희" userId="292a1162-0793-4577-a94d-2dae0dfa5995" providerId="ADAL" clId="{F9FAB22E-B0ED-414B-85B0-107216220F8E}" dt="2022-04-25T06:21:00.812" v="1673" actId="207"/>
          <ac:spMkLst>
            <pc:docMk/>
            <pc:sldMk cId="1480565958" sldId="277"/>
            <ac:spMk id="10" creationId="{D4551336-D996-4968-87FA-23124F6A1BDB}"/>
          </ac:spMkLst>
        </pc:spChg>
        <pc:spChg chg="del">
          <ac:chgData name="김소희" userId="292a1162-0793-4577-a94d-2dae0dfa5995" providerId="ADAL" clId="{F9FAB22E-B0ED-414B-85B0-107216220F8E}" dt="2022-04-25T05:55:45.475" v="936" actId="478"/>
          <ac:spMkLst>
            <pc:docMk/>
            <pc:sldMk cId="1480565958" sldId="277"/>
            <ac:spMk id="11" creationId="{57BDFF6B-7693-464C-8583-8777082EDA03}"/>
          </ac:spMkLst>
        </pc:spChg>
        <pc:spChg chg="add mod">
          <ac:chgData name="김소희" userId="292a1162-0793-4577-a94d-2dae0dfa5995" providerId="ADAL" clId="{F9FAB22E-B0ED-414B-85B0-107216220F8E}" dt="2022-04-25T05:59:32.419" v="1006" actId="2711"/>
          <ac:spMkLst>
            <pc:docMk/>
            <pc:sldMk cId="1480565958" sldId="277"/>
            <ac:spMk id="12" creationId="{E80CBC74-4C7B-4E99-8CB9-FD610E009AAB}"/>
          </ac:spMkLst>
        </pc:spChg>
      </pc:sldChg>
      <pc:sldChg chg="addSp modSp add mod modNotesTx">
        <pc:chgData name="김소희" userId="292a1162-0793-4577-a94d-2dae0dfa5995" providerId="ADAL" clId="{F9FAB22E-B0ED-414B-85B0-107216220F8E}" dt="2022-04-25T09:11:47.416" v="3504" actId="207"/>
        <pc:sldMkLst>
          <pc:docMk/>
          <pc:sldMk cId="604355530" sldId="278"/>
        </pc:sldMkLst>
        <pc:spChg chg="mod">
          <ac:chgData name="김소희" userId="292a1162-0793-4577-a94d-2dae0dfa5995" providerId="ADAL" clId="{F9FAB22E-B0ED-414B-85B0-107216220F8E}" dt="2022-04-25T06:48:27.833" v="1973" actId="20577"/>
          <ac:spMkLst>
            <pc:docMk/>
            <pc:sldMk cId="604355530" sldId="278"/>
            <ac:spMk id="5" creationId="{34E7CC66-42E2-4959-88DF-0B454D5A55A5}"/>
          </ac:spMkLst>
        </pc:spChg>
        <pc:spChg chg="add mod">
          <ac:chgData name="김소희" userId="292a1162-0793-4577-a94d-2dae0dfa5995" providerId="ADAL" clId="{F9FAB22E-B0ED-414B-85B0-107216220F8E}" dt="2022-04-25T07:21:51.367" v="3352" actId="20577"/>
          <ac:spMkLst>
            <pc:docMk/>
            <pc:sldMk cId="604355530" sldId="278"/>
            <ac:spMk id="6" creationId="{4A7A41C5-B04D-4D54-95C0-038C62BD747B}"/>
          </ac:spMkLst>
        </pc:spChg>
        <pc:spChg chg="mod">
          <ac:chgData name="김소희" userId="292a1162-0793-4577-a94d-2dae0dfa5995" providerId="ADAL" clId="{F9FAB22E-B0ED-414B-85B0-107216220F8E}" dt="2022-04-25T06:24:39.900" v="1716" actId="20577"/>
          <ac:spMkLst>
            <pc:docMk/>
            <pc:sldMk cId="604355530" sldId="278"/>
            <ac:spMk id="7" creationId="{6DC02A86-D3CA-4F3A-ADC7-14C506717668}"/>
          </ac:spMkLst>
        </pc:spChg>
        <pc:spChg chg="mod">
          <ac:chgData name="김소희" userId="292a1162-0793-4577-a94d-2dae0dfa5995" providerId="ADAL" clId="{F9FAB22E-B0ED-414B-85B0-107216220F8E}" dt="2022-04-25T07:18:34.386" v="3307" actId="20577"/>
          <ac:spMkLst>
            <pc:docMk/>
            <pc:sldMk cId="604355530" sldId="278"/>
            <ac:spMk id="23" creationId="{B65E39D1-D369-4E76-A669-9D16FAB5B712}"/>
          </ac:spMkLst>
        </pc:spChg>
      </pc:sldChg>
      <pc:sldChg chg="addSp delSp modSp add del mod">
        <pc:chgData name="김소희" userId="292a1162-0793-4577-a94d-2dae0dfa5995" providerId="ADAL" clId="{F9FAB22E-B0ED-414B-85B0-107216220F8E}" dt="2022-04-25T07:20:45.149" v="3343" actId="2696"/>
        <pc:sldMkLst>
          <pc:docMk/>
          <pc:sldMk cId="268726315" sldId="279"/>
        </pc:sldMkLst>
        <pc:spChg chg="add mod">
          <ac:chgData name="김소희" userId="292a1162-0793-4577-a94d-2dae0dfa5995" providerId="ADAL" clId="{F9FAB22E-B0ED-414B-85B0-107216220F8E}" dt="2022-04-25T07:20:22.933" v="3341" actId="1076"/>
          <ac:spMkLst>
            <pc:docMk/>
            <pc:sldMk cId="268726315" sldId="279"/>
            <ac:spMk id="2" creationId="{09D1D956-9CE5-487E-A397-C12D1B0C2ADF}"/>
          </ac:spMkLst>
        </pc:spChg>
        <pc:spChg chg="del">
          <ac:chgData name="김소희" userId="292a1162-0793-4577-a94d-2dae0dfa5995" providerId="ADAL" clId="{F9FAB22E-B0ED-414B-85B0-107216220F8E}" dt="2022-04-25T07:19:36.550" v="3313" actId="478"/>
          <ac:spMkLst>
            <pc:docMk/>
            <pc:sldMk cId="268726315" sldId="279"/>
            <ac:spMk id="5" creationId="{34E7CC66-42E2-4959-88DF-0B454D5A55A5}"/>
          </ac:spMkLst>
        </pc:spChg>
        <pc:spChg chg="del">
          <ac:chgData name="김소희" userId="292a1162-0793-4577-a94d-2dae0dfa5995" providerId="ADAL" clId="{F9FAB22E-B0ED-414B-85B0-107216220F8E}" dt="2022-04-25T07:19:33.993" v="3311" actId="478"/>
          <ac:spMkLst>
            <pc:docMk/>
            <pc:sldMk cId="268726315" sldId="279"/>
            <ac:spMk id="6" creationId="{4A7A41C5-B04D-4D54-95C0-038C62BD747B}"/>
          </ac:spMkLst>
        </pc:spChg>
        <pc:spChg chg="del">
          <ac:chgData name="김소희" userId="292a1162-0793-4577-a94d-2dae0dfa5995" providerId="ADAL" clId="{F9FAB22E-B0ED-414B-85B0-107216220F8E}" dt="2022-04-25T07:20:25.134" v="3342" actId="478"/>
          <ac:spMkLst>
            <pc:docMk/>
            <pc:sldMk cId="268726315" sldId="279"/>
            <ac:spMk id="7" creationId="{6DC02A86-D3CA-4F3A-ADC7-14C506717668}"/>
          </ac:spMkLst>
        </pc:spChg>
        <pc:spChg chg="del">
          <ac:chgData name="김소희" userId="292a1162-0793-4577-a94d-2dae0dfa5995" providerId="ADAL" clId="{F9FAB22E-B0ED-414B-85B0-107216220F8E}" dt="2022-04-25T07:19:34.765" v="3312" actId="478"/>
          <ac:spMkLst>
            <pc:docMk/>
            <pc:sldMk cId="268726315" sldId="279"/>
            <ac:spMk id="23" creationId="{B65E39D1-D369-4E76-A669-9D16FAB5B712}"/>
          </ac:spMkLst>
        </pc:spChg>
        <pc:cxnChg chg="del">
          <ac:chgData name="김소희" userId="292a1162-0793-4577-a94d-2dae0dfa5995" providerId="ADAL" clId="{F9FAB22E-B0ED-414B-85B0-107216220F8E}" dt="2022-04-25T07:19:37.244" v="3314" actId="478"/>
          <ac:cxnSpMkLst>
            <pc:docMk/>
            <pc:sldMk cId="268726315" sldId="279"/>
            <ac:cxnSpMk id="14" creationId="{03F592B8-8884-480D-8298-F2B88AA4644C}"/>
          </ac:cxnSpMkLst>
        </pc:cxnChg>
      </pc:sldChg>
    </pc:docChg>
  </pc:docChgLst>
  <pc:docChgLst>
    <pc:chgData name="김소희" userId="292a1162-0793-4577-a94d-2dae0dfa5995" providerId="ADAL" clId="{F2DC6A02-8FE6-484F-B4B5-A9A7FC64B453}"/>
    <pc:docChg chg="undo custSel modSld">
      <pc:chgData name="김소희" userId="292a1162-0793-4577-a94d-2dae0dfa5995" providerId="ADAL" clId="{F2DC6A02-8FE6-484F-B4B5-A9A7FC64B453}" dt="2022-04-25T14:53:28.448" v="154" actId="20577"/>
      <pc:docMkLst>
        <pc:docMk/>
      </pc:docMkLst>
      <pc:sldChg chg="modSp mod">
        <pc:chgData name="김소희" userId="292a1162-0793-4577-a94d-2dae0dfa5995" providerId="ADAL" clId="{F2DC6A02-8FE6-484F-B4B5-A9A7FC64B453}" dt="2022-04-25T14:13:34.733" v="84" actId="20577"/>
        <pc:sldMkLst>
          <pc:docMk/>
          <pc:sldMk cId="3385882463" sldId="260"/>
        </pc:sldMkLst>
        <pc:spChg chg="mod">
          <ac:chgData name="김소희" userId="292a1162-0793-4577-a94d-2dae0dfa5995" providerId="ADAL" clId="{F2DC6A02-8FE6-484F-B4B5-A9A7FC64B453}" dt="2022-04-25T14:13:34.733" v="84" actId="20577"/>
          <ac:spMkLst>
            <pc:docMk/>
            <pc:sldMk cId="3385882463" sldId="260"/>
            <ac:spMk id="12" creationId="{068C3819-1D50-41F7-AFE9-198A0102F7D3}"/>
          </ac:spMkLst>
        </pc:spChg>
      </pc:sldChg>
      <pc:sldChg chg="modNotesTx">
        <pc:chgData name="김소희" userId="292a1162-0793-4577-a94d-2dae0dfa5995" providerId="ADAL" clId="{F2DC6A02-8FE6-484F-B4B5-A9A7FC64B453}" dt="2022-04-25T13:29:31.426" v="3" actId="20577"/>
        <pc:sldMkLst>
          <pc:docMk/>
          <pc:sldMk cId="252891327" sldId="261"/>
        </pc:sldMkLst>
      </pc:sldChg>
      <pc:sldChg chg="modSp mod">
        <pc:chgData name="김소희" userId="292a1162-0793-4577-a94d-2dae0dfa5995" providerId="ADAL" clId="{F2DC6A02-8FE6-484F-B4B5-A9A7FC64B453}" dt="2022-04-25T14:13:51.860" v="85" actId="20577"/>
        <pc:sldMkLst>
          <pc:docMk/>
          <pc:sldMk cId="1760844533" sldId="263"/>
        </pc:sldMkLst>
        <pc:spChg chg="mod">
          <ac:chgData name="김소희" userId="292a1162-0793-4577-a94d-2dae0dfa5995" providerId="ADAL" clId="{F2DC6A02-8FE6-484F-B4B5-A9A7FC64B453}" dt="2022-04-25T14:13:51.860" v="85" actId="20577"/>
          <ac:spMkLst>
            <pc:docMk/>
            <pc:sldMk cId="1760844533" sldId="263"/>
            <ac:spMk id="9" creationId="{87B548AE-3818-4D9F-8076-0593EC0EBB65}"/>
          </ac:spMkLst>
        </pc:spChg>
      </pc:sldChg>
      <pc:sldChg chg="modSp mod">
        <pc:chgData name="김소희" userId="292a1162-0793-4577-a94d-2dae0dfa5995" providerId="ADAL" clId="{F2DC6A02-8FE6-484F-B4B5-A9A7FC64B453}" dt="2022-04-25T14:14:16.580" v="89" actId="14100"/>
        <pc:sldMkLst>
          <pc:docMk/>
          <pc:sldMk cId="1473799474" sldId="264"/>
        </pc:sldMkLst>
        <pc:spChg chg="mod">
          <ac:chgData name="김소희" userId="292a1162-0793-4577-a94d-2dae0dfa5995" providerId="ADAL" clId="{F2DC6A02-8FE6-484F-B4B5-A9A7FC64B453}" dt="2022-04-25T14:14:14.803" v="88" actId="14100"/>
          <ac:spMkLst>
            <pc:docMk/>
            <pc:sldMk cId="1473799474" sldId="264"/>
            <ac:spMk id="16" creationId="{F982250C-08FE-4813-A228-E1DBA8075BB9}"/>
          </ac:spMkLst>
        </pc:spChg>
        <pc:spChg chg="mod">
          <ac:chgData name="김소희" userId="292a1162-0793-4577-a94d-2dae0dfa5995" providerId="ADAL" clId="{F2DC6A02-8FE6-484F-B4B5-A9A7FC64B453}" dt="2022-04-25T14:14:16.580" v="89" actId="14100"/>
          <ac:spMkLst>
            <pc:docMk/>
            <pc:sldMk cId="1473799474" sldId="264"/>
            <ac:spMk id="17" creationId="{08DF7BFB-281B-4CEF-B56B-E3208E5FA285}"/>
          </ac:spMkLst>
        </pc:spChg>
      </pc:sldChg>
      <pc:sldChg chg="modSp mod">
        <pc:chgData name="김소희" userId="292a1162-0793-4577-a94d-2dae0dfa5995" providerId="ADAL" clId="{F2DC6A02-8FE6-484F-B4B5-A9A7FC64B453}" dt="2022-04-25T14:14:24.513" v="92" actId="20577"/>
        <pc:sldMkLst>
          <pc:docMk/>
          <pc:sldMk cId="151742199" sldId="265"/>
        </pc:sldMkLst>
        <pc:spChg chg="mod">
          <ac:chgData name="김소희" userId="292a1162-0793-4577-a94d-2dae0dfa5995" providerId="ADAL" clId="{F2DC6A02-8FE6-484F-B4B5-A9A7FC64B453}" dt="2022-04-25T14:14:24.513" v="92" actId="20577"/>
          <ac:spMkLst>
            <pc:docMk/>
            <pc:sldMk cId="151742199" sldId="265"/>
            <ac:spMk id="10" creationId="{BB6819C2-414F-4640-B975-984987BB54E7}"/>
          </ac:spMkLst>
        </pc:spChg>
      </pc:sldChg>
      <pc:sldChg chg="modSp mod">
        <pc:chgData name="김소희" userId="292a1162-0793-4577-a94d-2dae0dfa5995" providerId="ADAL" clId="{F2DC6A02-8FE6-484F-B4B5-A9A7FC64B453}" dt="2022-04-25T14:12:52.714" v="76" actId="207"/>
        <pc:sldMkLst>
          <pc:docMk/>
          <pc:sldMk cId="1321557774" sldId="266"/>
        </pc:sldMkLst>
        <pc:spChg chg="mod">
          <ac:chgData name="김소희" userId="292a1162-0793-4577-a94d-2dae0dfa5995" providerId="ADAL" clId="{F2DC6A02-8FE6-484F-B4B5-A9A7FC64B453}" dt="2022-04-25T14:12:48.236" v="75" actId="207"/>
          <ac:spMkLst>
            <pc:docMk/>
            <pc:sldMk cId="1321557774" sldId="266"/>
            <ac:spMk id="9" creationId="{87B548AE-3818-4D9F-8076-0593EC0EBB65}"/>
          </ac:spMkLst>
        </pc:spChg>
        <pc:spChg chg="mod">
          <ac:chgData name="김소희" userId="292a1162-0793-4577-a94d-2dae0dfa5995" providerId="ADAL" clId="{F2DC6A02-8FE6-484F-B4B5-A9A7FC64B453}" dt="2022-04-25T14:12:27.515" v="71" actId="113"/>
          <ac:spMkLst>
            <pc:docMk/>
            <pc:sldMk cId="1321557774" sldId="266"/>
            <ac:spMk id="10" creationId="{BB6819C2-414F-4640-B975-984987BB54E7}"/>
          </ac:spMkLst>
        </pc:spChg>
        <pc:spChg chg="mod">
          <ac:chgData name="김소희" userId="292a1162-0793-4577-a94d-2dae0dfa5995" providerId="ADAL" clId="{F2DC6A02-8FE6-484F-B4B5-A9A7FC64B453}" dt="2022-04-25T14:12:52.714" v="76" actId="207"/>
          <ac:spMkLst>
            <pc:docMk/>
            <pc:sldMk cId="1321557774" sldId="266"/>
            <ac:spMk id="21" creationId="{0E594E0D-4EDC-4944-83F7-7E8BD97981F3}"/>
          </ac:spMkLst>
        </pc:spChg>
        <pc:picChg chg="mod">
          <ac:chgData name="김소희" userId="292a1162-0793-4577-a94d-2dae0dfa5995" providerId="ADAL" clId="{F2DC6A02-8FE6-484F-B4B5-A9A7FC64B453}" dt="2022-04-25T14:11:49.526" v="66" actId="1076"/>
          <ac:picMkLst>
            <pc:docMk/>
            <pc:sldMk cId="1321557774" sldId="266"/>
            <ac:picMk id="13" creationId="{0F537920-858F-4B12-B65A-B3B3F19C4219}"/>
          </ac:picMkLst>
        </pc:picChg>
      </pc:sldChg>
      <pc:sldChg chg="modSp mod">
        <pc:chgData name="김소희" userId="292a1162-0793-4577-a94d-2dae0dfa5995" providerId="ADAL" clId="{F2DC6A02-8FE6-484F-B4B5-A9A7FC64B453}" dt="2022-04-25T14:12:20.937" v="70" actId="207"/>
        <pc:sldMkLst>
          <pc:docMk/>
          <pc:sldMk cId="1786986614" sldId="267"/>
        </pc:sldMkLst>
        <pc:spChg chg="mod">
          <ac:chgData name="김소희" userId="292a1162-0793-4577-a94d-2dae0dfa5995" providerId="ADAL" clId="{F2DC6A02-8FE6-484F-B4B5-A9A7FC64B453}" dt="2022-04-25T14:12:10.401" v="69" actId="207"/>
          <ac:spMkLst>
            <pc:docMk/>
            <pc:sldMk cId="1786986614" sldId="267"/>
            <ac:spMk id="9" creationId="{87B548AE-3818-4D9F-8076-0593EC0EBB65}"/>
          </ac:spMkLst>
        </pc:spChg>
        <pc:spChg chg="mod">
          <ac:chgData name="김소희" userId="292a1162-0793-4577-a94d-2dae0dfa5995" providerId="ADAL" clId="{F2DC6A02-8FE6-484F-B4B5-A9A7FC64B453}" dt="2022-04-25T14:12:20.937" v="70" actId="207"/>
          <ac:spMkLst>
            <pc:docMk/>
            <pc:sldMk cId="1786986614" sldId="267"/>
            <ac:spMk id="21" creationId="{0E594E0D-4EDC-4944-83F7-7E8BD97981F3}"/>
          </ac:spMkLst>
        </pc:spChg>
        <pc:picChg chg="mod">
          <ac:chgData name="김소희" userId="292a1162-0793-4577-a94d-2dae0dfa5995" providerId="ADAL" clId="{F2DC6A02-8FE6-484F-B4B5-A9A7FC64B453}" dt="2022-04-25T14:10:02.495" v="31" actId="1036"/>
          <ac:picMkLst>
            <pc:docMk/>
            <pc:sldMk cId="1786986614" sldId="267"/>
            <ac:picMk id="16" creationId="{435FD007-30C6-443F-94AE-DA8CCA0FCB8E}"/>
          </ac:picMkLst>
        </pc:picChg>
      </pc:sldChg>
      <pc:sldChg chg="modSp mod">
        <pc:chgData name="김소희" userId="292a1162-0793-4577-a94d-2dae0dfa5995" providerId="ADAL" clId="{F2DC6A02-8FE6-484F-B4B5-A9A7FC64B453}" dt="2022-04-25T14:13:16.533" v="78" actId="20577"/>
        <pc:sldMkLst>
          <pc:docMk/>
          <pc:sldMk cId="1370399028" sldId="268"/>
        </pc:sldMkLst>
        <pc:spChg chg="mod">
          <ac:chgData name="김소희" userId="292a1162-0793-4577-a94d-2dae0dfa5995" providerId="ADAL" clId="{F2DC6A02-8FE6-484F-B4B5-A9A7FC64B453}" dt="2022-04-25T14:13:16.533" v="78" actId="20577"/>
          <ac:spMkLst>
            <pc:docMk/>
            <pc:sldMk cId="1370399028" sldId="268"/>
            <ac:spMk id="8" creationId="{EDFF28F5-60AE-480F-8210-00A25F556D97}"/>
          </ac:spMkLst>
        </pc:spChg>
      </pc:sldChg>
      <pc:sldChg chg="modSp mod">
        <pc:chgData name="김소희" userId="292a1162-0793-4577-a94d-2dae0dfa5995" providerId="ADAL" clId="{F2DC6A02-8FE6-484F-B4B5-A9A7FC64B453}" dt="2022-04-25T14:21:51.323" v="98" actId="1035"/>
        <pc:sldMkLst>
          <pc:docMk/>
          <pc:sldMk cId="2808358531" sldId="269"/>
        </pc:sldMkLst>
        <pc:spChg chg="mod">
          <ac:chgData name="김소희" userId="292a1162-0793-4577-a94d-2dae0dfa5995" providerId="ADAL" clId="{F2DC6A02-8FE6-484F-B4B5-A9A7FC64B453}" dt="2022-04-25T14:21:12.534" v="95" actId="313"/>
          <ac:spMkLst>
            <pc:docMk/>
            <pc:sldMk cId="2808358531" sldId="269"/>
            <ac:spMk id="9" creationId="{87B548AE-3818-4D9F-8076-0593EC0EBB65}"/>
          </ac:spMkLst>
        </pc:spChg>
        <pc:picChg chg="mod">
          <ac:chgData name="김소희" userId="292a1162-0793-4577-a94d-2dae0dfa5995" providerId="ADAL" clId="{F2DC6A02-8FE6-484F-B4B5-A9A7FC64B453}" dt="2022-04-25T14:21:51.323" v="98" actId="1035"/>
          <ac:picMkLst>
            <pc:docMk/>
            <pc:sldMk cId="2808358531" sldId="269"/>
            <ac:picMk id="10" creationId="{CE3D48BF-D654-4994-BEA2-FE4A6E12EA45}"/>
          </ac:picMkLst>
        </pc:picChg>
      </pc:sldChg>
      <pc:sldChg chg="modSp mod">
        <pc:chgData name="김소희" userId="292a1162-0793-4577-a94d-2dae0dfa5995" providerId="ADAL" clId="{F2DC6A02-8FE6-484F-B4B5-A9A7FC64B453}" dt="2022-04-25T14:27:57.997" v="104" actId="20577"/>
        <pc:sldMkLst>
          <pc:docMk/>
          <pc:sldMk cId="1739693115" sldId="270"/>
        </pc:sldMkLst>
        <pc:spChg chg="mod">
          <ac:chgData name="김소희" userId="292a1162-0793-4577-a94d-2dae0dfa5995" providerId="ADAL" clId="{F2DC6A02-8FE6-484F-B4B5-A9A7FC64B453}" dt="2022-04-25T14:27:57.997" v="104" actId="20577"/>
          <ac:spMkLst>
            <pc:docMk/>
            <pc:sldMk cId="1739693115" sldId="270"/>
            <ac:spMk id="2" creationId="{869E391D-220D-4D3F-9985-E6152ED2A2B3}"/>
          </ac:spMkLst>
        </pc:spChg>
        <pc:spChg chg="mod">
          <ac:chgData name="김소희" userId="292a1162-0793-4577-a94d-2dae0dfa5995" providerId="ADAL" clId="{F2DC6A02-8FE6-484F-B4B5-A9A7FC64B453}" dt="2022-04-25T14:25:11.226" v="100" actId="207"/>
          <ac:spMkLst>
            <pc:docMk/>
            <pc:sldMk cId="1739693115" sldId="270"/>
            <ac:spMk id="13" creationId="{2EDB6C92-19E1-487C-B365-8479FD8124BD}"/>
          </ac:spMkLst>
        </pc:spChg>
      </pc:sldChg>
      <pc:sldChg chg="modSp mod">
        <pc:chgData name="김소희" userId="292a1162-0793-4577-a94d-2dae0dfa5995" providerId="ADAL" clId="{F2DC6A02-8FE6-484F-B4B5-A9A7FC64B453}" dt="2022-04-25T14:37:39.515" v="110" actId="1035"/>
        <pc:sldMkLst>
          <pc:docMk/>
          <pc:sldMk cId="2788229194" sldId="271"/>
        </pc:sldMkLst>
        <pc:picChg chg="mod">
          <ac:chgData name="김소희" userId="292a1162-0793-4577-a94d-2dae0dfa5995" providerId="ADAL" clId="{F2DC6A02-8FE6-484F-B4B5-A9A7FC64B453}" dt="2022-04-25T14:37:39.515" v="110" actId="1035"/>
          <ac:picMkLst>
            <pc:docMk/>
            <pc:sldMk cId="2788229194" sldId="271"/>
            <ac:picMk id="10" creationId="{B2148CB9-7EAE-4D0F-9609-3F68EC84E35F}"/>
          </ac:picMkLst>
        </pc:picChg>
      </pc:sldChg>
      <pc:sldChg chg="modSp mod modNotesTx">
        <pc:chgData name="김소희" userId="292a1162-0793-4577-a94d-2dae0dfa5995" providerId="ADAL" clId="{F2DC6A02-8FE6-484F-B4B5-A9A7FC64B453}" dt="2022-04-25T14:50:28.083" v="130" actId="20577"/>
        <pc:sldMkLst>
          <pc:docMk/>
          <pc:sldMk cId="1340346456" sldId="275"/>
        </pc:sldMkLst>
        <pc:spChg chg="mod">
          <ac:chgData name="김소희" userId="292a1162-0793-4577-a94d-2dae0dfa5995" providerId="ADAL" clId="{F2DC6A02-8FE6-484F-B4B5-A9A7FC64B453}" dt="2022-04-25T14:50:28.083" v="130" actId="20577"/>
          <ac:spMkLst>
            <pc:docMk/>
            <pc:sldMk cId="1340346456" sldId="275"/>
            <ac:spMk id="23" creationId="{B65E39D1-D369-4E76-A669-9D16FAB5B712}"/>
          </ac:spMkLst>
        </pc:spChg>
      </pc:sldChg>
      <pc:sldChg chg="modNotesTx">
        <pc:chgData name="김소희" userId="292a1162-0793-4577-a94d-2dae0dfa5995" providerId="ADAL" clId="{F2DC6A02-8FE6-484F-B4B5-A9A7FC64B453}" dt="2022-04-25T13:41:31.824" v="4" actId="20577"/>
        <pc:sldMkLst>
          <pc:docMk/>
          <pc:sldMk cId="1567795496" sldId="276"/>
        </pc:sldMkLst>
      </pc:sldChg>
      <pc:sldChg chg="modSp mod">
        <pc:chgData name="김소희" userId="292a1162-0793-4577-a94d-2dae0dfa5995" providerId="ADAL" clId="{F2DC6A02-8FE6-484F-B4B5-A9A7FC64B453}" dt="2022-04-25T14:14:06.092" v="87" actId="20577"/>
        <pc:sldMkLst>
          <pc:docMk/>
          <pc:sldMk cId="1480565958" sldId="277"/>
        </pc:sldMkLst>
        <pc:spChg chg="mod">
          <ac:chgData name="김소희" userId="292a1162-0793-4577-a94d-2dae0dfa5995" providerId="ADAL" clId="{F2DC6A02-8FE6-484F-B4B5-A9A7FC64B453}" dt="2022-04-25T14:14:06.092" v="87" actId="20577"/>
          <ac:spMkLst>
            <pc:docMk/>
            <pc:sldMk cId="1480565958" sldId="277"/>
            <ac:spMk id="10" creationId="{D4551336-D996-4968-87FA-23124F6A1BDB}"/>
          </ac:spMkLst>
        </pc:spChg>
      </pc:sldChg>
      <pc:sldChg chg="modSp mod">
        <pc:chgData name="김소희" userId="292a1162-0793-4577-a94d-2dae0dfa5995" providerId="ADAL" clId="{F2DC6A02-8FE6-484F-B4B5-A9A7FC64B453}" dt="2022-04-25T14:53:28.448" v="154" actId="20577"/>
        <pc:sldMkLst>
          <pc:docMk/>
          <pc:sldMk cId="604355530" sldId="278"/>
        </pc:sldMkLst>
        <pc:spChg chg="mod">
          <ac:chgData name="김소희" userId="292a1162-0793-4577-a94d-2dae0dfa5995" providerId="ADAL" clId="{F2DC6A02-8FE6-484F-B4B5-A9A7FC64B453}" dt="2022-04-25T14:53:28.448" v="154" actId="20577"/>
          <ac:spMkLst>
            <pc:docMk/>
            <pc:sldMk cId="604355530" sldId="278"/>
            <ac:spMk id="6" creationId="{4A7A41C5-B04D-4D54-95C0-038C62BD74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2022-04-25</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r>
              <a:rPr lang="en-US" altLang="ko-KR" sz="1000" dirty="0">
                <a:solidFill>
                  <a:schemeClr val="tx1"/>
                </a:solidFill>
                <a:effectLst/>
                <a:latin typeface="맑은 고딕" panose="020B0503020000020004" pitchFamily="50" charset="-127"/>
                <a:cs typeface="Times New Roman" panose="02020603050405020304" pitchFamily="18" charset="0"/>
              </a:rPr>
              <a:t>ANN model consist of simple individual element (neurons)</a:t>
            </a:r>
          </a:p>
          <a:p>
            <a:pPr marL="0" indent="0">
              <a:lnSpc>
                <a:spcPct val="150000"/>
              </a:lnSpc>
              <a:buFont typeface="Wingdings" panose="05000000000000000000" pitchFamily="2" charset="2"/>
              <a:buNone/>
            </a:pPr>
            <a:r>
              <a:rPr lang="en-US" altLang="ko-KR" sz="1000" dirty="0">
                <a:solidFill>
                  <a:schemeClr val="tx1"/>
                </a:solidFill>
                <a:effectLst/>
                <a:latin typeface="맑은 고딕" panose="020B0503020000020004" pitchFamily="50" charset="-127"/>
                <a:cs typeface="Times New Roman" panose="02020603050405020304" pitchFamily="18" charset="0"/>
              </a:rPr>
              <a:t>Each Neuron n has an input p, a weight function w and a bias function b </a:t>
            </a:r>
          </a:p>
          <a:p>
            <a:pPr marL="0" indent="0">
              <a:lnSpc>
                <a:spcPct val="150000"/>
              </a:lnSpc>
              <a:buFont typeface="Wingdings" panose="05000000000000000000" pitchFamily="2" charset="2"/>
              <a:buNone/>
            </a:pPr>
            <a:r>
              <a:rPr lang="en-US" altLang="ko-KR" sz="1000" dirty="0">
                <a:solidFill>
                  <a:schemeClr val="tx1"/>
                </a:solidFill>
                <a:effectLst/>
                <a:latin typeface="맑은 고딕" panose="020B0503020000020004" pitchFamily="50" charset="-127"/>
                <a:cs typeface="Times New Roman" panose="02020603050405020304" pitchFamily="18" charset="0"/>
              </a:rPr>
              <a:t>where f( ) is an activation function to scale or convert the neuron value into meaningful response values for further analysis. It can be a linear function, or the log sigmoid function. </a:t>
            </a:r>
          </a:p>
          <a:p>
            <a:pPr marL="0" indent="0">
              <a:lnSpc>
                <a:spcPct val="150000"/>
              </a:lnSpc>
              <a:buFont typeface="Wingdings" panose="05000000000000000000" pitchFamily="2" charset="2"/>
              <a:buNone/>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000" dirty="0">
                <a:solidFill>
                  <a:schemeClr val="tx1"/>
                </a:solidFill>
                <a:effectLst/>
                <a:latin typeface="맑은 고딕" panose="020B0503020000020004" pitchFamily="50" charset="-127"/>
                <a:cs typeface="Times New Roman" panose="02020603050405020304" pitchFamily="18" charset="0"/>
              </a:rPr>
              <a:t>A typical network consists of an input layer, one or more hidden layers where each layer has more than one neuron operating in parallel, and an output layer of one or more outputs that can be represented by the neurons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Number of neurons can vary for each layer independently.</a:t>
            </a:r>
          </a:p>
          <a:p>
            <a:pPr marL="0" indent="0">
              <a:lnSpc>
                <a:spcPct val="150000"/>
              </a:lnSpc>
              <a:buFont typeface="Wingdings" panose="05000000000000000000" pitchFamily="2" charset="2"/>
              <a:buNone/>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000" dirty="0">
                <a:solidFill>
                  <a:schemeClr val="tx1"/>
                </a:solidFill>
                <a:effectLst/>
                <a:latin typeface="맑은 고딕" panose="020B0503020000020004" pitchFamily="50" charset="-127"/>
                <a:cs typeface="Times New Roman" panose="02020603050405020304" pitchFamily="18" charset="0"/>
              </a:rPr>
              <a:t>The input layer consists of all input variables. </a:t>
            </a:r>
          </a:p>
          <a:p>
            <a:pPr marL="0" indent="0">
              <a:lnSpc>
                <a:spcPct val="150000"/>
              </a:lnSpc>
              <a:buFont typeface="Wingdings" panose="05000000000000000000" pitchFamily="2" charset="2"/>
              <a:buNone/>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10</a:t>
            </a:fld>
            <a:endParaRPr lang="ko-KR" altLang="en-US"/>
          </a:p>
        </p:txBody>
      </p:sp>
    </p:spTree>
    <p:extLst>
      <p:ext uri="{BB962C8B-B14F-4D97-AF65-F5344CB8AC3E}">
        <p14:creationId xmlns:p14="http://schemas.microsoft.com/office/powerpoint/2010/main" val="98885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 neurons in subsequent layers receive a neuron response of the previous layer as their inputs. Each individual neuron is connected to all other neurons of the previous layer through a weight functions w and its response (a ^layer _neuron) is generated by the activation function f( ).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The example of this picture shows a  building energy consumption model that has two input variables, T and SR.</a:t>
            </a:r>
          </a:p>
          <a:p>
            <a:r>
              <a:rPr lang="en-US" altLang="ko-KR" sz="1000" dirty="0">
                <a:solidFill>
                  <a:schemeClr val="tx1"/>
                </a:solidFill>
                <a:effectLst/>
                <a:latin typeface="맑은 고딕" panose="020B0503020000020004" pitchFamily="50" charset="-127"/>
                <a:cs typeface="Times New Roman" panose="02020603050405020304" pitchFamily="18" charset="0"/>
              </a:rPr>
              <a:t>And 3 neurons in hidden layer that is H, L, and A.</a:t>
            </a:r>
          </a:p>
          <a:p>
            <a:r>
              <a:rPr lang="en-US" altLang="ko-KR" sz="1000" dirty="0">
                <a:solidFill>
                  <a:schemeClr val="tx1"/>
                </a:solidFill>
                <a:effectLst/>
                <a:latin typeface="맑은 고딕" panose="020B0503020000020004" pitchFamily="50" charset="-127"/>
                <a:cs typeface="Times New Roman" panose="02020603050405020304" pitchFamily="18" charset="0"/>
              </a:rPr>
              <a:t>The total energy consumption Et it only neuron in the output layer.</a:t>
            </a:r>
          </a:p>
          <a:p>
            <a:r>
              <a:rPr lang="en-US" altLang="ko-KR" sz="1000" dirty="0">
                <a:solidFill>
                  <a:schemeClr val="tx1"/>
                </a:solidFill>
                <a:effectLst/>
                <a:latin typeface="맑은 고딕" panose="020B0503020000020004" pitchFamily="50" charset="-127"/>
                <a:cs typeface="Times New Roman" panose="02020603050405020304" pitchFamily="18" charset="0"/>
              </a:rPr>
              <a:t>This arrangement of the NN model allows it to perform summation and apply activation functions to determine the values of a hidden or output layer.</a:t>
            </a:r>
          </a:p>
          <a:p>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11</a:t>
            </a:fld>
            <a:endParaRPr lang="ko-KR" altLang="en-US"/>
          </a:p>
        </p:txBody>
      </p:sp>
    </p:spTree>
    <p:extLst>
      <p:ext uri="{BB962C8B-B14F-4D97-AF65-F5344CB8AC3E}">
        <p14:creationId xmlns:p14="http://schemas.microsoft.com/office/powerpoint/2010/main" val="203011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In the example, The summation and activation in the hidden layer would be ~~</a:t>
            </a:r>
          </a:p>
          <a:p>
            <a:r>
              <a:rPr lang="en-US" altLang="ko-KR" sz="1000" dirty="0">
                <a:solidFill>
                  <a:schemeClr val="tx1"/>
                </a:solidFill>
                <a:effectLst/>
                <a:latin typeface="맑은 고딕" panose="020B0503020000020004" pitchFamily="50" charset="-127"/>
                <a:cs typeface="Times New Roman" panose="02020603050405020304" pitchFamily="18" charset="0"/>
              </a:rPr>
              <a:t>subscripts are element indices of the parameters (weight and bias), 1, 2, 3 </a:t>
            </a:r>
          </a:p>
          <a:p>
            <a:r>
              <a:rPr lang="en-US" altLang="ko-KR" sz="1000" dirty="0">
                <a:solidFill>
                  <a:schemeClr val="tx1"/>
                </a:solidFill>
                <a:effectLst/>
                <a:latin typeface="맑은 고딕" panose="020B0503020000020004" pitchFamily="50" charset="-127"/>
                <a:cs typeface="Times New Roman" panose="02020603050405020304" pitchFamily="18" charset="0"/>
              </a:rPr>
              <a:t>and superscripts are the layer indices of the hidden layer. There is 1 hidden layer so it would be 1.</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And activation function is also the linear function, so output response is like this, which leaves the output neuron to this.</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However, the best model depends on the number of hidden layer neurons to enhance the results so an optimum number of hidden layer neurons would be based on a desired model accuracy. So the optimal number of hidden layer neurons could be established using a formula. </a:t>
            </a:r>
            <a:r>
              <a:rPr lang="en-US" altLang="ko-KR" sz="1000" dirty="0" err="1">
                <a:solidFill>
                  <a:schemeClr val="tx1"/>
                </a:solidFill>
                <a:effectLst/>
                <a:latin typeface="맑은 고딕" panose="020B0503020000020004" pitchFamily="50" charset="-127"/>
                <a:cs typeface="Times New Roman" panose="02020603050405020304" pitchFamily="18" charset="0"/>
              </a:rPr>
              <a:t>ni</a:t>
            </a:r>
            <a:r>
              <a:rPr lang="en-US" altLang="ko-KR" sz="1000" dirty="0">
                <a:solidFill>
                  <a:schemeClr val="tx1"/>
                </a:solidFill>
                <a:effectLst/>
                <a:latin typeface="맑은 고딕" panose="020B0503020000020004" pitchFamily="50" charset="-127"/>
                <a:cs typeface="Times New Roman" panose="02020603050405020304" pitchFamily="18" charset="0"/>
              </a:rPr>
              <a:t> is the number of input variables.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After the layer and neurons of the NN model are determined, a collected dataset is randomized and divided into 3 sets, training, validation and testing.</a:t>
            </a:r>
          </a:p>
          <a:p>
            <a:r>
              <a:rPr lang="en-US" altLang="ko-KR" sz="1000" dirty="0">
                <a:solidFill>
                  <a:schemeClr val="tx1"/>
                </a:solidFill>
                <a:effectLst/>
                <a:latin typeface="맑은 고딕" panose="020B0503020000020004" pitchFamily="50" charset="-127"/>
                <a:cs typeface="Times New Roman" panose="02020603050405020304" pitchFamily="18" charset="0"/>
              </a:rPr>
              <a:t>By this minimum number of datasets can be calculated. no is the number of neurons in output layer.</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NN train weight and bias parameter with training set until all the errors are within the required tolerance. Then the validation set determine if the model is adequate.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12</a:t>
            </a:fld>
            <a:endParaRPr lang="ko-KR" altLang="en-US"/>
          </a:p>
        </p:txBody>
      </p:sp>
    </p:spTree>
    <p:extLst>
      <p:ext uri="{BB962C8B-B14F-4D97-AF65-F5344CB8AC3E}">
        <p14:creationId xmlns:p14="http://schemas.microsoft.com/office/powerpoint/2010/main" val="757412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 model is achieved by minimizing the error values between the target or actual data values and the predicted data values based on the pattern given. </a:t>
            </a:r>
          </a:p>
          <a:p>
            <a:r>
              <a:rPr lang="en-US" altLang="ko-KR" sz="1000" dirty="0">
                <a:solidFill>
                  <a:schemeClr val="tx1"/>
                </a:solidFill>
                <a:effectLst/>
                <a:latin typeface="맑은 고딕" panose="020B0503020000020004" pitchFamily="50" charset="-127"/>
                <a:cs typeface="Times New Roman" panose="02020603050405020304" pitchFamily="18" charset="0"/>
              </a:rPr>
              <a:t>Different type of error minimized in the model ~~</a:t>
            </a:r>
          </a:p>
          <a:p>
            <a:r>
              <a:rPr lang="en-US" altLang="ko-KR" sz="1000" dirty="0">
                <a:solidFill>
                  <a:schemeClr val="tx1"/>
                </a:solidFill>
                <a:effectLst/>
                <a:latin typeface="맑은 고딕" panose="020B0503020000020004" pitchFamily="50" charset="-127"/>
                <a:cs typeface="Times New Roman" panose="02020603050405020304" pitchFamily="18" charset="0"/>
              </a:rPr>
              <a:t>These errors can then be used in different statistical analysis including the coefficient of determination.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This coefficient can be described as this, ~~</a:t>
            </a:r>
          </a:p>
          <a:p>
            <a:r>
              <a:rPr lang="en-US" altLang="ko-KR" sz="1000" dirty="0">
                <a:solidFill>
                  <a:schemeClr val="tx1"/>
                </a:solidFill>
                <a:effectLst/>
                <a:latin typeface="맑은 고딕" panose="020B0503020000020004" pitchFamily="50" charset="-127"/>
                <a:cs typeface="Times New Roman" panose="02020603050405020304" pitchFamily="18" charset="0"/>
              </a:rPr>
              <a:t>a value of R^2 is between 0 and 1. When it is 0.9, it indicates that 90% of the total variability in the response variable is accounted for by the predictor variables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13</a:t>
            </a:fld>
            <a:endParaRPr lang="ko-KR" altLang="en-US"/>
          </a:p>
        </p:txBody>
      </p:sp>
    </p:spTree>
    <p:extLst>
      <p:ext uri="{BB962C8B-B14F-4D97-AF65-F5344CB8AC3E}">
        <p14:creationId xmlns:p14="http://schemas.microsoft.com/office/powerpoint/2010/main" val="137727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Since the training speed and accuracy of error minimization are important to obtain a reliable model, optimization is key, and thus different algorithms can be employed and evaluated.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000" dirty="0">
                    <a:solidFill>
                      <a:schemeClr val="tx1"/>
                    </a:solidFill>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000" dirty="0">
                    <a:solidFill>
                      <a:schemeClr val="tx1"/>
                    </a:solidFill>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14:m>
                  <m:oMath xmlns:m="http://schemas.openxmlformats.org/officeDocument/2006/math">
                    <m:r>
                      <a:rPr lang="en-US" altLang="ko-KR" sz="1000" i="1" kern="100">
                        <a:solidFill>
                          <a:schemeClr val="tx1"/>
                        </a:solidFill>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000" i="1" kern="100">
                        <a:solidFill>
                          <a:schemeClr val="tx1"/>
                        </a:solidFill>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14:m>
                  <m:oMath xmlns:m="http://schemas.openxmlformats.org/officeDocument/2006/math">
                    <m:r>
                      <a:rPr lang="en-US" altLang="ko-KR" sz="1000" i="1" kern="100">
                        <a:solidFill>
                          <a:schemeClr val="tx1"/>
                        </a:solidFill>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i="0" dirty="0">
                    <a:solidFill>
                      <a:schemeClr val="tx1"/>
                    </a:solidFill>
                    <a:effectLst/>
                    <a:latin typeface="charter"/>
                  </a:rPr>
                  <a:t>In systems with multiple minima, such as the one shown, LM is more likely to find the global minimum if the initial guess is already close to the solution.</a:t>
                </a:r>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mc:Choice>
        <mc:Fallback xmlns="">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Since </a:t>
                </a:r>
                <a:r>
                  <a:rPr lang="en-US" altLang="ko-KR" sz="1800" dirty="0">
                    <a:solidFill>
                      <a:srgbClr val="ED7D31"/>
                    </a:solidFill>
                    <a:effectLst/>
                    <a:latin typeface="맑은 고딕" panose="020B0503020000020004" pitchFamily="50" charset="-127"/>
                    <a:cs typeface="Times New Roman" panose="02020603050405020304" pitchFamily="18" charset="0"/>
                  </a:rPr>
                  <a:t>the training speed and accuracy of error minimization</a:t>
                </a:r>
                <a:r>
                  <a:rPr lang="en-US" altLang="ko-KR" sz="1800" dirty="0">
                    <a:effectLst/>
                    <a:latin typeface="맑은 고딕" panose="020B0503020000020004" pitchFamily="50" charset="-127"/>
                    <a:cs typeface="Times New Roman" panose="02020603050405020304" pitchFamily="18" charset="0"/>
                  </a:rPr>
                  <a:t> are important to obtain a reliable model, optimization is key, and thus different algorithms can be employed and evaluated.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800" dirty="0">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800" dirty="0">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𝜇𝐼</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292929"/>
                    </a:solidFill>
                    <a:effectLst/>
                    <a:latin typeface="charter"/>
                  </a:rPr>
                  <a:t>In systems with multiple minima, such as the one shown, </a:t>
                </a:r>
                <a:r>
                  <a:rPr lang="en-US" altLang="ko-KR" sz="1800" b="0" i="0" dirty="0">
                    <a:solidFill>
                      <a:srgbClr val="292929"/>
                    </a:solidFill>
                    <a:effectLst/>
                    <a:latin typeface="charter"/>
                  </a:rPr>
                  <a:t>LM is more likely to find the global minimum if the initial guess is already close to the solution.</a:t>
                </a:r>
                <a:endParaRPr lang="en-US" altLang="ko-KR" sz="12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mc:Fallback>
      </mc:AlternateContent>
      <p:sp>
        <p:nvSpPr>
          <p:cNvPr id="4" name="슬라이드 번호 개체 틀 3"/>
          <p:cNvSpPr>
            <a:spLocks noGrp="1"/>
          </p:cNvSpPr>
          <p:nvPr>
            <p:ph type="sldNum" sz="quarter" idx="5"/>
          </p:nvPr>
        </p:nvSpPr>
        <p:spPr/>
        <p:txBody>
          <a:bodyPr/>
          <a:lstStyle/>
          <a:p>
            <a:fld id="{AD7C0D23-3854-4668-89D8-4E6E2F843EB5}" type="slidenum">
              <a:rPr lang="ko-KR" altLang="en-US" smtClean="0"/>
              <a:t>14</a:t>
            </a:fld>
            <a:endParaRPr lang="ko-KR" altLang="en-US"/>
          </a:p>
        </p:txBody>
      </p:sp>
    </p:spTree>
    <p:extLst>
      <p:ext uri="{BB962C8B-B14F-4D97-AF65-F5344CB8AC3E}">
        <p14:creationId xmlns:p14="http://schemas.microsoft.com/office/powerpoint/2010/main" val="3966351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Initialization is important in neural network modeling and there are several methods to do this. </a:t>
            </a:r>
            <a:br>
              <a:rPr lang="en-US" altLang="ko-KR" sz="1000" dirty="0">
                <a:solidFill>
                  <a:schemeClr val="tx1"/>
                </a:solidFill>
                <a:effectLst/>
                <a:latin typeface="맑은 고딕" panose="020B0503020000020004" pitchFamily="50" charset="-127"/>
                <a:cs typeface="Times New Roman" panose="02020603050405020304" pitchFamily="18" charset="0"/>
              </a:rPr>
            </a:br>
            <a:r>
              <a:rPr lang="en-US" altLang="ko-KR" sz="1000" dirty="0">
                <a:solidFill>
                  <a:schemeClr val="tx1"/>
                </a:solidFill>
                <a:effectLst/>
                <a:latin typeface="맑은 고딕" panose="020B0503020000020004" pitchFamily="50" charset="-127"/>
                <a:cs typeface="Times New Roman" panose="02020603050405020304" pitchFamily="18" charset="0"/>
              </a:rPr>
              <a:t>One simple method that can be easily used in feedforward networks is the Output Weight Optimization (OWO) algorithm. OWO minimizes the error function this, </a:t>
            </a:r>
          </a:p>
          <a:p>
            <a:r>
              <a:rPr lang="en-US" altLang="ko-KR" sz="1000" dirty="0">
                <a:solidFill>
                  <a:schemeClr val="tx1"/>
                </a:solidFill>
                <a:effectLst/>
                <a:latin typeface="맑은 고딕" panose="020B0503020000020004" pitchFamily="50" charset="-127"/>
                <a:cs typeface="Times New Roman" panose="02020603050405020304" pitchFamily="18" charset="0"/>
              </a:rPr>
              <a:t>(This paper used orthogonal least squares for R.)</a:t>
            </a:r>
          </a:p>
          <a:p>
            <a:r>
              <a:rPr lang="en-US" altLang="ko-KR" sz="1000" dirty="0">
                <a:solidFill>
                  <a:schemeClr val="tx1"/>
                </a:solidFill>
                <a:effectLst/>
                <a:latin typeface="맑은 고딕" panose="020B0503020000020004" pitchFamily="50" charset="-127"/>
                <a:cs typeface="Times New Roman" panose="02020603050405020304" pitchFamily="18" charset="0"/>
              </a:rPr>
              <a:t>where R and C are estimates for the auto- and cross-correlations of the underlying random process, and Et is sum of average squares of the target vector elements. </a:t>
            </a:r>
          </a:p>
          <a:p>
            <a:r>
              <a:rPr lang="en-US" altLang="ko-KR" sz="1000" dirty="0">
                <a:solidFill>
                  <a:schemeClr val="tx1"/>
                </a:solidFill>
                <a:effectLst/>
                <a:latin typeface="맑은 고딕" panose="020B0503020000020004" pitchFamily="50" charset="-127"/>
                <a:cs typeface="Times New Roman" panose="02020603050405020304" pitchFamily="18" charset="0"/>
              </a:rPr>
              <a:t>This Equation is minimized by the solution to the linear equations RW = C.</a:t>
            </a:r>
          </a:p>
          <a:p>
            <a:r>
              <a:rPr lang="en-US" altLang="ko-KR" sz="1000" dirty="0">
                <a:solidFill>
                  <a:schemeClr val="tx1"/>
                </a:solidFill>
                <a:effectLst/>
                <a:latin typeface="맑은 고딕" panose="020B0503020000020004" pitchFamily="50" charset="-127"/>
                <a:cs typeface="Times New Roman" panose="02020603050405020304" pitchFamily="18" charset="0"/>
              </a:rPr>
              <a:t>The </a:t>
            </a:r>
            <a:r>
              <a:rPr lang="en-US" altLang="ko-KR" sz="1000" dirty="0" err="1">
                <a:solidFill>
                  <a:schemeClr val="tx1"/>
                </a:solidFill>
                <a:effectLst/>
                <a:latin typeface="맑은 고딕" panose="020B0503020000020004" pitchFamily="50" charset="-127"/>
                <a:cs typeface="Times New Roman" panose="02020603050405020304" pitchFamily="18" charset="0"/>
              </a:rPr>
              <a:t>owo</a:t>
            </a:r>
            <a:r>
              <a:rPr lang="en-US" altLang="ko-KR" sz="1000" dirty="0">
                <a:solidFill>
                  <a:schemeClr val="tx1"/>
                </a:solidFill>
                <a:effectLst/>
                <a:latin typeface="맑은 고딕" panose="020B0503020000020004" pitchFamily="50" charset="-127"/>
                <a:cs typeface="Times New Roman" panose="02020603050405020304" pitchFamily="18" charset="0"/>
              </a:rPr>
              <a:t> algorithm is merely Newton’s algorithm for the output weights since this Equation is quadratic(</a:t>
            </a:r>
            <a:r>
              <a:rPr lang="ko-KR" altLang="en-US" sz="1000" dirty="0">
                <a:solidFill>
                  <a:schemeClr val="tx1"/>
                </a:solidFill>
                <a:effectLst/>
                <a:latin typeface="맑은 고딕" panose="020B0503020000020004" pitchFamily="50" charset="-127"/>
                <a:cs typeface="Times New Roman" panose="02020603050405020304" pitchFamily="18" charset="0"/>
              </a:rPr>
              <a:t>이차방정식</a:t>
            </a:r>
            <a:r>
              <a:rPr lang="en-US" altLang="ko-KR" sz="1000" dirty="0">
                <a:solidFill>
                  <a:schemeClr val="tx1"/>
                </a:solidFill>
                <a:effectLst/>
                <a:latin typeface="맑은 고딕" panose="020B0503020000020004" pitchFamily="50" charset="-127"/>
                <a:cs typeface="Times New Roman" panose="02020603050405020304" pitchFamily="18" charset="0"/>
              </a:rPr>
              <a:t>)</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Newton’s algorithm is the basis of a lot of popular second order optimization algorithms including Levenberg-Marquardt. </a:t>
            </a:r>
          </a:p>
          <a:p>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Newton's algorithm is iterative where each iteration calculates the Newton direction d and updates variables with direction d. </a:t>
            </a:r>
          </a:p>
          <a:p>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vector d is calculated by solving the linear equations  where H is the Hessian matrix and g is the gradient of the objective function, which is the error. </a:t>
            </a:r>
          </a:p>
          <a:p>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variables are then updated as ~~ . Non-quadratic objective functions results in w being updated as ~~~</a:t>
            </a:r>
          </a:p>
          <a:p>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OWO-Newton iteratively trains output weight using OWO and the input weights using Newton's method.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This is done until a specified tolerance is reached or for a fixed number of iterations. </a:t>
            </a:r>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15</a:t>
            </a:fld>
            <a:endParaRPr lang="ko-KR" altLang="en-US"/>
          </a:p>
        </p:txBody>
      </p:sp>
    </p:spTree>
    <p:extLst>
      <p:ext uri="{BB962C8B-B14F-4D97-AF65-F5344CB8AC3E}">
        <p14:creationId xmlns:p14="http://schemas.microsoft.com/office/powerpoint/2010/main" val="313917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 The selected data used for the NN method analysis are the energy consumption and weather parameters recorded at the TxAIRE Research and Demonstration House during the months of June, July, and August 2013. The picture is a photo of the house. </a:t>
            </a: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The house is </a:t>
            </a:r>
            <a:r>
              <a:rPr lang="en-US" altLang="ko-KR" sz="1000" dirty="0">
                <a:solidFill>
                  <a:schemeClr val="tx1"/>
                </a:solidFill>
                <a:effectLst/>
                <a:latin typeface="맑은 고딕" panose="020B0503020000020004" pitchFamily="50" charset="-127"/>
                <a:cs typeface="Times New Roman" panose="02020603050405020304" pitchFamily="18" charset="0"/>
              </a:rPr>
              <a:t>unoccupied, and all energy systems are electric, it means no natural gas is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 The TxAIRE Houses are fully instrumented testbeds, making possible full testing and analyses of roof, wall, window, and slab building envelope components.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 The house uses only electricity and energy consumption is recorded every 5 min for the total electricity and HVAC equipment.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 Weather data is recorded also every 5 min by a weather station located at the research site. </a:t>
            </a: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 For this analysis, the data is compiled to obtain the daily energy consumption and weather parameters given in that table. </a:t>
            </a: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total (house) and the heat pump (HP) electrical energy consumptions ET and EHP are given in </a:t>
            </a:r>
            <a:r>
              <a:rPr lang="en-US" altLang="ko-KR" sz="1000"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number of days in summer t, the outdoor dry-bulb temperature T is given in C and the global horizontal radiation SR is giving in </a:t>
            </a:r>
            <a:r>
              <a:rPr lang="en-US" altLang="ko-KR" sz="1000"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/m^2 .</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16</a:t>
            </a:fld>
            <a:endParaRPr lang="ko-KR" altLang="en-US"/>
          </a:p>
        </p:txBody>
      </p:sp>
    </p:spTree>
    <p:extLst>
      <p:ext uri="{BB962C8B-B14F-4D97-AF65-F5344CB8AC3E}">
        <p14:creationId xmlns:p14="http://schemas.microsoft.com/office/powerpoint/2010/main" val="1791793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They used 2 NN models. First picture illustrates the NN of the total energy consumption as the output. And the same NN is developed for another that has the HP energy consumption as output.</a:t>
            </a:r>
          </a:p>
          <a:p>
            <a:r>
              <a:rPr lang="en-US" altLang="ko-KR" sz="1000" dirty="0">
                <a:solidFill>
                  <a:schemeClr val="tx1"/>
                </a:solidFill>
                <a:effectLst/>
                <a:latin typeface="맑은 고딕" panose="020B0503020000020004" pitchFamily="50" charset="-127"/>
                <a:cs typeface="Times New Roman" panose="02020603050405020304" pitchFamily="18" charset="0"/>
              </a:rPr>
              <a:t>These two feedforward NN models are identically developed to consist of a set of input terms, a hidden layer, and an output layer. The output layer is the key distinction between the models.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Using equation we discussed before, there are 3 input variables, so the hidden layer is determined to have 7 neurons that represent the different units and systems of the house that contribute to energy consumption.</a:t>
            </a:r>
          </a:p>
          <a:p>
            <a:r>
              <a:rPr lang="en-US" altLang="ko-KR" sz="1000" dirty="0">
                <a:solidFill>
                  <a:schemeClr val="tx1"/>
                </a:solidFill>
                <a:effectLst/>
                <a:latin typeface="맑은 고딕" panose="020B0503020000020004" pitchFamily="50" charset="-127"/>
                <a:cs typeface="Times New Roman" panose="02020603050405020304" pitchFamily="18" charset="0"/>
              </a:rPr>
              <a:t>The hidden neurons are followed by log-sigmoid functions.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responses of the hidden layer enter as inputs to the output layer of a single neuron followed by a linear function to produce the output response.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Second picture shows setup diagram of the model using in MATLAB® and its Neural Network toolbox </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Based on Equation, the 50 training data set exceeds the minimum number for the data set. The rest of the data set is used for validation and testing.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Given successful use in prior studies, </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LM algorithm with a maximum 1000 epoch is permitted for the training to converge the model rapidly by minimizing the MSE. The quality of fit of the model to the given target data of the house and HP energy consumptions can be judged by using the coefficient of determination R^2.</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17</a:t>
            </a:fld>
            <a:endParaRPr lang="ko-KR" altLang="en-US"/>
          </a:p>
        </p:txBody>
      </p:sp>
    </p:spTree>
    <p:extLst>
      <p:ext uri="{BB962C8B-B14F-4D97-AF65-F5344CB8AC3E}">
        <p14:creationId xmlns:p14="http://schemas.microsoft.com/office/powerpoint/2010/main" val="3452653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Left picture shows the experimental data and NN model using LM algorithm of the total energy consumption over the summer days.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x-axis is the selected number of days in summer of 2013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and the y-axis is the total energy consumption in Wh.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dashed line is labeled as the experimental data while the solid continuous line represents the model obtained after training, validating and testing the data set.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Right picture shows the experimental data and NN model using OWO-Newton algorithm of the total energy consumption, which has the same axes and lines as before.</a:t>
            </a:r>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18</a:t>
            </a:fld>
            <a:endParaRPr lang="ko-KR" altLang="en-US"/>
          </a:p>
        </p:txBody>
      </p:sp>
    </p:spTree>
    <p:extLst>
      <p:ext uri="{BB962C8B-B14F-4D97-AF65-F5344CB8AC3E}">
        <p14:creationId xmlns:p14="http://schemas.microsoft.com/office/powerpoint/2010/main" val="257948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And these pictures shows the model using each algorithm of the HP energy consumption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which also have the same axes and lines as before.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energy consumption for all models are in the order of 10 thousand.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results are plotted against one input variable, the number of days for easy visual reference.</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19</a:t>
            </a:fld>
            <a:endParaRPr lang="ko-KR" altLang="en-US"/>
          </a:p>
        </p:txBody>
      </p:sp>
    </p:spTree>
    <p:extLst>
      <p:ext uri="{BB962C8B-B14F-4D97-AF65-F5344CB8AC3E}">
        <p14:creationId xmlns:p14="http://schemas.microsoft.com/office/powerpoint/2010/main" val="327359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3421196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It shows the LM-based model output Et (total energy consumption) match the experimental data with R^2 of 0.878.</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As shown, each coefficient of determination is 0.871, 0.906, 0.886.</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results are satisfactory and the coefficients of determination are comparable to prior studies.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plots also illustrate the nonlinearity and fluctuations in the energy consumption.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lower R2 and the higher nonlinearity of the house energy consumption data than those of the HP energy consumption data can be observed from the results.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Since the heat pump only accounts for a specific portion of the house, the fluctuations in energy consumption is less than that of the whole house.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In the figures of the results, one can also observe some regions where there are significant differences between the model and the data. This could be the neural network model parameters being over constrained and thus lead to larger errors in regions with more noise or more variation than expected.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LM-based model was slightly better than the OWO-Newton-based model.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However, such comparison may not be significant due to the limited number of data points used. </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20</a:t>
            </a:fld>
            <a:endParaRPr lang="ko-KR" altLang="en-US"/>
          </a:p>
        </p:txBody>
      </p:sp>
    </p:spTree>
    <p:extLst>
      <p:ext uri="{BB962C8B-B14F-4D97-AF65-F5344CB8AC3E}">
        <p14:creationId xmlns:p14="http://schemas.microsoft.com/office/powerpoint/2010/main" val="1852421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but has little focus compared to the other sectors like transportation and industry. However, recent studies has led to significant advancement in developing models with high accuracy and convergence. One such advancement has been the inclusion of artificial NN methods to the estimation of energy consumption.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The NN method is able to address nonlinear data effectively and quickly using various algorithms to minimize the error including back-propagation algorithms. The results from previous studies have shown the NN models perform very well with typical coefficient of determination above 0.9. The promising results of NN models inspired the data analysis and model development of the TxAIRE research house for different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LM algorithm is common and conventional while OWO-Newton algorithm is unique and different.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 results were satisfactory for the given data set and was comparable in terms of statistical analysis with prior literature.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Further analysis will be carried with a wider range of data to assess the performance and accuracy of the NN model to predict the outputs of the TxAIRE house.</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21</a:t>
            </a:fld>
            <a:endParaRPr lang="ko-KR" altLang="en-US"/>
          </a:p>
        </p:txBody>
      </p:sp>
    </p:spTree>
    <p:extLst>
      <p:ext uri="{BB962C8B-B14F-4D97-AF65-F5344CB8AC3E}">
        <p14:creationId xmlns:p14="http://schemas.microsoft.com/office/powerpoint/2010/main" val="3244271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There are few limitations in this study.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First, dataset is collected during 3 months in summer.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Also, there are only 72 datasets which is small.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And the house is unoccupied of the influence of behavior and preferences of occupants is not present in recorded data.</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Future research will include with a wider range of data to assess the performance and accuracy of the NN model to predict the outputs of the TxAIRE house.</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Also, more data points will be collected for improved accuracy and further analysis of NN in residential building energy application.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And future research will include controlled loads due to occupancy to investigate how the individual loads impose modifications on the NN models.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This is the </a:t>
            </a:r>
            <a:r>
              <a:rPr lang="en-US" altLang="ko-KR" sz="1000" dirty="0">
                <a:solidFill>
                  <a:schemeClr val="tx1"/>
                </a:solidFill>
              </a:rPr>
              <a:t>end of the presentation. Thank you!</a:t>
            </a:r>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22</a:t>
            </a:fld>
            <a:endParaRPr lang="ko-KR" altLang="en-US"/>
          </a:p>
        </p:txBody>
      </p:sp>
    </p:spTree>
    <p:extLst>
      <p:ext uri="{BB962C8B-B14F-4D97-AF65-F5344CB8AC3E}">
        <p14:creationId xmlns:p14="http://schemas.microsoft.com/office/powerpoint/2010/main" val="35690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Residential dwellings account for a considerable portion of the growing energy demand in the world today, yet this sector “is largely an undefined energy sink” when compared to the commercial, industrial, and transportation sectors.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In the residential sector, two such contributing factors are size and location of the living space.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For example, small flats or apartments require less energy compared to big houses since there is less thermal conditioning and heat transfer area along with lower level of human occupancy.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Other contributing factors that can hinder energy consumption studies include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variations in building characteristics such as size and number of windows,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and different types of occupant behavior such as how often and how long appliances are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Moreover, privacy issues for collecting and sharing data by occupants such as their income, and high costs of sub-metering energy usage of space heating and cooling are also reasons for hindrance of such studies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265477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 residential sector consumes transformed energy from primary power sources provided by utility companies to become suitable for use to support the living standards of occupants.</a:t>
            </a:r>
          </a:p>
          <a:p>
            <a:r>
              <a:rPr lang="en-US" altLang="ko-KR" sz="1000" dirty="0">
                <a:solidFill>
                  <a:schemeClr val="tx1"/>
                </a:solidFill>
                <a:effectLst/>
                <a:latin typeface="맑은 고딕" panose="020B0503020000020004" pitchFamily="50" charset="-127"/>
                <a:cs typeface="Times New Roman" panose="02020603050405020304" pitchFamily="18" charset="0"/>
              </a:rPr>
              <a:t>Modeling and simulation of this secondary energy consumed is significant in the analysis of alternative designs of new buildings, as well as for retrofits(</a:t>
            </a:r>
            <a:r>
              <a:rPr lang="ko-KR" altLang="en-US" sz="1000" dirty="0">
                <a:solidFill>
                  <a:schemeClr val="tx1"/>
                </a:solidFill>
                <a:effectLst/>
                <a:latin typeface="맑은 고딕" panose="020B0503020000020004" pitchFamily="50" charset="-127"/>
                <a:cs typeface="Times New Roman" panose="02020603050405020304" pitchFamily="18" charset="0"/>
              </a:rPr>
              <a:t>개조</a:t>
            </a:r>
            <a:r>
              <a:rPr lang="en-US" altLang="ko-KR" sz="1000" dirty="0">
                <a:solidFill>
                  <a:schemeClr val="tx1"/>
                </a:solidFill>
                <a:effectLst/>
                <a:latin typeface="맑은 고딕" panose="020B0503020000020004" pitchFamily="50" charset="-127"/>
                <a:cs typeface="Times New Roman" panose="02020603050405020304" pitchFamily="18" charset="0"/>
              </a:rPr>
              <a:t>), to evaluate and decide on the most efficient and cost-effective selections.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Engineering, Statistical and Hybrid methods.</a:t>
            </a:r>
          </a:p>
          <a:p>
            <a:r>
              <a:rPr lang="en-US" altLang="ko-KR" sz="1000" dirty="0">
                <a:solidFill>
                  <a:schemeClr val="tx1"/>
                </a:solidFill>
                <a:effectLst/>
                <a:latin typeface="맑은 고딕" panose="020B0503020000020004" pitchFamily="50" charset="-127"/>
                <a:cs typeface="Times New Roman" panose="02020603050405020304" pitchFamily="18" charset="0"/>
              </a:rPr>
              <a:t> Engineering methods “use equipment and systems and/or heat transfer and thermodynamic(</a:t>
            </a:r>
            <a:r>
              <a:rPr lang="ko-KR" altLang="ko-KR" sz="1800" dirty="0">
                <a:effectLst/>
                <a:ea typeface="맑은 고딕" panose="020B0503020000020004" pitchFamily="50" charset="-127"/>
                <a:cs typeface="Times New Roman" panose="02020603050405020304" pitchFamily="18" charset="0"/>
              </a:rPr>
              <a:t>열전달 및 열역학적</a:t>
            </a:r>
            <a:r>
              <a:rPr lang="en-US" altLang="ko-KR" sz="1800" dirty="0">
                <a:effectLst/>
                <a:ea typeface="맑은 고딕" panose="020B0503020000020004" pitchFamily="50" charset="-127"/>
                <a:cs typeface="Times New Roman" panose="02020603050405020304" pitchFamily="18" charset="0"/>
              </a:rPr>
              <a:t>)</a:t>
            </a:r>
            <a:r>
              <a:rPr lang="en-US" altLang="ko-KR" sz="1000" dirty="0">
                <a:solidFill>
                  <a:schemeClr val="tx1"/>
                </a:solidFill>
                <a:effectLst/>
                <a:latin typeface="맑은 고딕" panose="020B0503020000020004" pitchFamily="50" charset="-127"/>
                <a:cs typeface="Times New Roman" panose="02020603050405020304" pitchFamily="18" charset="0"/>
              </a:rPr>
              <a:t> relationships to account for end-use energy consumption” </a:t>
            </a:r>
          </a:p>
          <a:p>
            <a:r>
              <a:rPr lang="en-US" altLang="ko-KR" sz="1000" dirty="0">
                <a:solidFill>
                  <a:schemeClr val="tx1"/>
                </a:solidFill>
                <a:effectLst/>
                <a:latin typeface="맑은 고딕" panose="020B0503020000020004" pitchFamily="50" charset="-127"/>
                <a:cs typeface="Times New Roman" panose="02020603050405020304" pitchFamily="18" charset="0"/>
              </a:rPr>
              <a:t> Statistical methods use historical or collected data on building energy consumption and any kind of data analysis to identify the source of the energy consumption from particular end-uses including artificial neural networks.</a:t>
            </a:r>
          </a:p>
          <a:p>
            <a:r>
              <a:rPr lang="en-US" altLang="ko-KR" sz="1000" dirty="0">
                <a:solidFill>
                  <a:schemeClr val="tx1"/>
                </a:solidFill>
                <a:effectLst/>
                <a:latin typeface="맑은 고딕" panose="020B0503020000020004" pitchFamily="50" charset="-127"/>
                <a:cs typeface="Times New Roman" panose="02020603050405020304" pitchFamily="18" charset="0"/>
              </a:rPr>
              <a:t> Hybrid approaches combine elements of engineering and statistical approaches by considering both the building physical characteristics and relationships and measured historical data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From these methods, the Statistical methods have gained significant ground with a growing interest and implementation of </a:t>
            </a:r>
            <a:r>
              <a:rPr lang="en-US" altLang="ko-KR" sz="1000"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Artifical</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Neural Network (ANN) models.</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ANNs are very widely used artificial intelligence models due to its effective approach in building energy applications.</a:t>
            </a:r>
          </a:p>
          <a:p>
            <a:r>
              <a:rPr lang="en-US" altLang="ko-KR" sz="1000" dirty="0">
                <a:solidFill>
                  <a:schemeClr val="tx1"/>
                </a:solidFill>
                <a:effectLst/>
                <a:latin typeface="맑은 고딕" panose="020B0503020000020004" pitchFamily="50" charset="-127"/>
                <a:cs typeface="Times New Roman" panose="02020603050405020304" pitchFamily="18" charset="0"/>
              </a:rPr>
              <a:t>Moreover, prediction of residential building energy consumption fits better with NN models than with the conventional statistical models such as linear regression analysis </a:t>
            </a:r>
            <a:endParaRPr lang="en-US" altLang="ko-KR" sz="1000" dirty="0">
              <a:solidFill>
                <a:schemeClr val="tx1"/>
              </a:solidFill>
            </a:endParaRPr>
          </a:p>
          <a:p>
            <a:r>
              <a:rPr lang="en-US" altLang="ko-KR" sz="1000" dirty="0">
                <a:solidFill>
                  <a:schemeClr val="tx1"/>
                </a:solidFill>
                <a:effectLst/>
                <a:latin typeface="맑은 고딕" panose="020B0503020000020004" pitchFamily="50" charset="-127"/>
                <a:cs typeface="Times New Roman" panose="02020603050405020304" pitchFamily="18" charset="0"/>
              </a:rPr>
              <a:t>due to the ability to perform nonlinear analysis, to do parallel structures that allow uninterrupted computing, to learn and train, and to implement with flexibility and relative ease.</a:t>
            </a:r>
          </a:p>
          <a:p>
            <a:r>
              <a:rPr lang="en-US" altLang="ko-KR" sz="1000" dirty="0">
                <a:solidFill>
                  <a:schemeClr val="tx1"/>
                </a:solidFill>
                <a:effectLst/>
                <a:latin typeface="맑은 고딕" panose="020B0503020000020004" pitchFamily="50" charset="-127"/>
                <a:cs typeface="Times New Roman" panose="02020603050405020304" pitchFamily="18" charset="0"/>
              </a:rPr>
              <a:t> </a:t>
            </a:r>
          </a:p>
          <a:p>
            <a:r>
              <a:rPr lang="en-US" altLang="ko-KR" sz="1000" dirty="0">
                <a:solidFill>
                  <a:schemeClr val="tx1"/>
                </a:solidFill>
                <a:effectLst/>
                <a:latin typeface="맑은 고딕" panose="020B0503020000020004" pitchFamily="50" charset="-127"/>
                <a:cs typeface="Times New Roman" panose="02020603050405020304" pitchFamily="18" charset="0"/>
              </a:rPr>
              <a:t>For model development in this study, data for an unoccupied research house was used </a:t>
            </a:r>
          </a:p>
          <a:p>
            <a:r>
              <a:rPr lang="en-US" altLang="ko-KR" sz="1000" dirty="0">
                <a:solidFill>
                  <a:schemeClr val="tx1"/>
                </a:solidFill>
                <a:effectLst/>
                <a:latin typeface="맑은 고딕" panose="020B0503020000020004" pitchFamily="50" charset="-127"/>
                <a:cs typeface="Times New Roman" panose="02020603050405020304" pitchFamily="18" charset="0"/>
              </a:rPr>
              <a:t>and variation in energy consumption is strongly dependent on weather.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O</a:t>
            </a:r>
            <a:r>
              <a:rPr lang="en-US" altLang="ko-KR" sz="1000" dirty="0">
                <a:solidFill>
                  <a:schemeClr val="tx1"/>
                </a:solidFill>
              </a:rPr>
              <a:t>ther studies shows that </a:t>
            </a:r>
            <a:r>
              <a:rPr lang="en-US" altLang="ko-KR" sz="1000" dirty="0">
                <a:solidFill>
                  <a:schemeClr val="tx1"/>
                </a:solidFill>
                <a:effectLst/>
                <a:latin typeface="맑은 고딕" panose="020B0503020000020004" pitchFamily="50" charset="-127"/>
                <a:cs typeface="Times New Roman" panose="02020603050405020304" pitchFamily="18" charset="0"/>
              </a:rPr>
              <a:t>without the influence of weather conditions, the energy use on a monthly basis of a house would be similar from one month to another, </a:t>
            </a:r>
          </a:p>
          <a:p>
            <a:r>
              <a:rPr lang="en-US" altLang="ko-KR" sz="1000" dirty="0">
                <a:solidFill>
                  <a:schemeClr val="tx1"/>
                </a:solidFill>
                <a:effectLst/>
                <a:latin typeface="맑은 고딕" panose="020B0503020000020004" pitchFamily="50" charset="-127"/>
                <a:cs typeface="Times New Roman" panose="02020603050405020304" pitchFamily="18" charset="0"/>
              </a:rPr>
              <a:t>but the monthly energy consumption changes due to weather which is readily captured by a model as the proposed in this study. </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40180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Artificial NN have been developed to generalize the nervous system of a human being into one or more mathematical models. </a:t>
            </a:r>
          </a:p>
          <a:p>
            <a:r>
              <a:rPr lang="en-US" altLang="ko-KR" sz="1000" dirty="0">
                <a:solidFill>
                  <a:schemeClr val="tx1"/>
                </a:solidFill>
                <a:effectLst/>
                <a:latin typeface="맑은 고딕" panose="020B0503020000020004" pitchFamily="50" charset="-127"/>
                <a:cs typeface="Times New Roman" panose="02020603050405020304" pitchFamily="18" charset="0"/>
              </a:rPr>
              <a:t>The concept of NN analysis was discovered 5 decades ago, but it become wider and popular in the past 2 decades.</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And several researchers have demonstrated that NN can be more reliable at predicting energy consumption in a building than other traditional statistical approaches</a:t>
            </a:r>
          </a:p>
          <a:p>
            <a:r>
              <a:rPr lang="en-US" altLang="ko-KR" sz="1000" dirty="0">
                <a:solidFill>
                  <a:schemeClr val="tx1"/>
                </a:solidFill>
                <a:effectLst/>
                <a:latin typeface="맑은 고딕" panose="020B0503020000020004" pitchFamily="50" charset="-127"/>
                <a:cs typeface="Times New Roman" panose="02020603050405020304" pitchFamily="18" charset="0"/>
              </a:rPr>
              <a:t>because of their the ability to handle nonlinear patterns with high computing speed and high accuracy.</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359165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Building energy consumption is a vital variable </a:t>
            </a:r>
            <a:r>
              <a:rPr lang="en-US" altLang="ko-KR" sz="1000" dirty="0">
                <a:solidFill>
                  <a:schemeClr val="tx1"/>
                </a:solidFill>
                <a:latin typeface="맑은 고딕" panose="020B0503020000020004" pitchFamily="50" charset="-127"/>
                <a:cs typeface="Times New Roman" panose="02020603050405020304" pitchFamily="18" charset="0"/>
              </a:rPr>
              <a:t>, not only in scientific analysis, but also in cost analysis.</a:t>
            </a:r>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Thus, high accuracy is important in development of the energy consumption model </a:t>
            </a:r>
          </a:p>
          <a:p>
            <a:r>
              <a:rPr lang="en-US" altLang="ko-KR" sz="1000" dirty="0">
                <a:solidFill>
                  <a:schemeClr val="tx1"/>
                </a:solidFill>
                <a:effectLst/>
                <a:latin typeface="맑은 고딕" panose="020B0503020000020004" pitchFamily="50" charset="-127"/>
                <a:cs typeface="Times New Roman" panose="02020603050405020304" pitchFamily="18" charset="0"/>
              </a:rPr>
              <a:t>because underestimation of energy consumption could lead to potential outages that can be detrimental to social and economic lifestyles </a:t>
            </a:r>
          </a:p>
          <a:p>
            <a:r>
              <a:rPr lang="en-US" altLang="ko-KR" sz="1000" dirty="0">
                <a:solidFill>
                  <a:schemeClr val="tx1"/>
                </a:solidFill>
                <a:effectLst/>
                <a:latin typeface="맑은 고딕" panose="020B0503020000020004" pitchFamily="50" charset="-127"/>
                <a:cs typeface="Times New Roman" panose="02020603050405020304" pitchFamily="18" charset="0"/>
              </a:rPr>
              <a:t>while overestimation would lead to unnecessary idle capacity and thus wasted financial resources .</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Therefore, there have been several studies to develop accurate prediction of energy consumption with various types of statistical models and approaches.</a:t>
            </a:r>
          </a:p>
          <a:p>
            <a:r>
              <a:rPr lang="en-US" altLang="ko-KR" sz="1000" dirty="0">
                <a:solidFill>
                  <a:schemeClr val="tx1"/>
                </a:solidFill>
                <a:effectLst/>
                <a:latin typeface="맑은 고딕" panose="020B0503020000020004" pitchFamily="50" charset="-127"/>
                <a:cs typeface="Times New Roman" panose="02020603050405020304" pitchFamily="18" charset="0"/>
              </a:rPr>
              <a:t>Since conventional statistical models require a lot of collected data and are reasonably accurate for nearlinear data, </a:t>
            </a:r>
          </a:p>
          <a:p>
            <a:r>
              <a:rPr lang="en-US" altLang="ko-KR" sz="1000" dirty="0">
                <a:solidFill>
                  <a:schemeClr val="tx1"/>
                </a:solidFill>
                <a:effectLst/>
                <a:latin typeface="맑은 고딕" panose="020B0503020000020004" pitchFamily="50" charset="-127"/>
                <a:cs typeface="Times New Roman" panose="02020603050405020304" pitchFamily="18" charset="0"/>
              </a:rPr>
              <a:t>NN models are able to account for nonlinear data characteristics that are observed in the varying electrical loads seen by utility meter readings.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7</a:t>
            </a:fld>
            <a:endParaRPr lang="ko-KR" altLang="en-US"/>
          </a:p>
        </p:txBody>
      </p:sp>
    </p:spTree>
    <p:extLst>
      <p:ext uri="{BB962C8B-B14F-4D97-AF65-F5344CB8AC3E}">
        <p14:creationId xmlns:p14="http://schemas.microsoft.com/office/powerpoint/2010/main" val="247695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endParaRPr lang="en-US" altLang="ko-KR" sz="1000" dirty="0">
              <a:solidFill>
                <a:schemeClr val="tx1"/>
              </a:solidFill>
              <a:effectLst/>
              <a:ea typeface="맑은 고딕" panose="020B0503020000020004" pitchFamily="50" charset="-127"/>
              <a:cs typeface="Times New Roman" panose="02020603050405020304" pitchFamily="18" charset="0"/>
            </a:endParaRPr>
          </a:p>
          <a:p>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8</a:t>
            </a:fld>
            <a:endParaRPr lang="ko-KR" altLang="en-US"/>
          </a:p>
        </p:txBody>
      </p:sp>
    </p:spTree>
    <p:extLst>
      <p:ext uri="{BB962C8B-B14F-4D97-AF65-F5344CB8AC3E}">
        <p14:creationId xmlns:p14="http://schemas.microsoft.com/office/powerpoint/2010/main" val="416452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000" dirty="0">
                <a:solidFill>
                  <a:schemeClr val="tx1"/>
                </a:solidFill>
                <a:effectLst/>
                <a:latin typeface="맑은 고딕" panose="020B0503020000020004" pitchFamily="50" charset="-127"/>
                <a:cs typeface="Times New Roman" panose="02020603050405020304" pitchFamily="18" charset="0"/>
              </a:rPr>
              <a:t>In one of the few such studies,</a:t>
            </a:r>
          </a:p>
          <a:p>
            <a:r>
              <a:rPr lang="en-US" altLang="ko-KR" sz="1000" dirty="0">
                <a:solidFill>
                  <a:schemeClr val="tx1"/>
                </a:solidFill>
                <a:effectLst/>
                <a:latin typeface="맑은 고딕" panose="020B0503020000020004" pitchFamily="50" charset="-127"/>
                <a:cs typeface="Times New Roman" panose="02020603050405020304" pitchFamily="18" charset="0"/>
              </a:rPr>
              <a:t>Moon et al. developed an artificial NN model for predicting the building energy consumption to compare with other modeling approaches.</a:t>
            </a:r>
          </a:p>
          <a:p>
            <a:r>
              <a:rPr lang="en-US" altLang="ko-KR" sz="1000" dirty="0">
                <a:solidFill>
                  <a:schemeClr val="tx1"/>
                </a:solidFill>
                <a:effectLst/>
                <a:latin typeface="맑은 고딕" panose="020B0503020000020004" pitchFamily="50" charset="-127"/>
                <a:cs typeface="Times New Roman" panose="02020603050405020304" pitchFamily="18" charset="0"/>
              </a:rPr>
              <a:t>They developed three NN models with an identical approach for predicting change in temperature, change in humidity, and change in Predicted Mean Vote (PMV).</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amount of energy consumed to provide heat by the heating device in the experiment and simulation are 14.33 kWh and 14.48 kWh.</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The difference of 1% is considered to be an acceptable amount when compared to the other studies reviewed by the authors</a:t>
            </a: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The findings of the comparative studies by Moon et al. indicated that </a:t>
            </a:r>
            <a:r>
              <a:rPr lang="en-US" altLang="ko-KR" sz="1000" dirty="0">
                <a:solidFill>
                  <a:schemeClr val="tx1"/>
                </a:solidFill>
                <a:effectLst/>
                <a:highlight>
                  <a:srgbClr val="FFFF00"/>
                </a:highlight>
                <a:latin typeface="맑은 고딕" panose="020B0503020000020004" pitchFamily="50" charset="-127"/>
                <a:cs typeface="Times New Roman" panose="02020603050405020304" pitchFamily="18" charset="0"/>
              </a:rPr>
              <a:t>the NN method can be used to develop models with confidence to predict the energy consumption in residential houses</a:t>
            </a:r>
            <a:r>
              <a:rPr lang="en-US" altLang="ko-KR" sz="1000" dirty="0">
                <a:solidFill>
                  <a:schemeClr val="tx1"/>
                </a:solidFill>
                <a:effectLst/>
                <a:latin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effectLst/>
                <a:latin typeface="맑은 고딕" panose="020B0503020000020004" pitchFamily="50" charset="-127"/>
                <a:cs typeface="Times New Roman" panose="02020603050405020304" pitchFamily="18" charset="0"/>
              </a:rPr>
              <a:t>Thus, </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NN models have distinct advantages in predicting the energy consumption and the impact of socio-economic factors on energy consumption.</a:t>
            </a:r>
            <a:endParaRPr lang="ko-KR"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000" dirty="0">
              <a:solidFill>
                <a:schemeClr val="tx1"/>
              </a:solidFill>
              <a:effectLst/>
              <a:latin typeface="맑은 고딕" panose="020B0503020000020004" pitchFamily="50" charset="-127"/>
              <a:cs typeface="Times New Roman" panose="02020603050405020304" pitchFamily="18" charset="0"/>
            </a:endParaRPr>
          </a:p>
          <a:p>
            <a:r>
              <a:rPr lang="en-US" altLang="ko-KR" sz="1000" dirty="0">
                <a:solidFill>
                  <a:schemeClr val="tx1"/>
                </a:solidFill>
                <a:effectLst/>
                <a:latin typeface="맑은 고딕" panose="020B0503020000020004" pitchFamily="50" charset="-127"/>
                <a:cs typeface="Times New Roman" panose="02020603050405020304" pitchFamily="18" charset="0"/>
              </a:rPr>
              <a:t>So, this paper use NN model development for different approaches in predicting residential building energy consumption.</a:t>
            </a:r>
            <a:endParaRPr lang="en-US" altLang="ko-KR" sz="1000" dirty="0">
              <a:solidFill>
                <a:schemeClr val="tx1"/>
              </a:solidFill>
              <a:effectLst/>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9</a:t>
            </a:fld>
            <a:endParaRPr lang="ko-KR" altLang="en-US"/>
          </a:p>
        </p:txBody>
      </p:sp>
    </p:spTree>
    <p:extLst>
      <p:ext uri="{BB962C8B-B14F-4D97-AF65-F5344CB8AC3E}">
        <p14:creationId xmlns:p14="http://schemas.microsoft.com/office/powerpoint/2010/main" val="328736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326376"/>
            <a:ext cx="9591952" cy="954107"/>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residential building energy consumption: A neural network approach”</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989807"/>
            <a:ext cx="3497178" cy="408623"/>
          </a:xfrm>
          <a:prstGeom prst="roundRect">
            <a:avLst/>
          </a:prstGeom>
          <a:solidFill>
            <a:srgbClr val="F4AD7C">
              <a:alpha val="80000"/>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sp>
        <p:nvSpPr>
          <p:cNvPr id="6" name="TextBox 5">
            <a:extLst>
              <a:ext uri="{FF2B5EF4-FFF2-40B4-BE49-F238E27FC236}">
                <a16:creationId xmlns:a16="http://schemas.microsoft.com/office/drawing/2014/main" id="{C6C57DED-909C-4FC1-90E5-67BB4D8EDF8C}"/>
              </a:ext>
            </a:extLst>
          </p:cNvPr>
          <p:cNvSpPr txBox="1"/>
          <p:nvPr/>
        </p:nvSpPr>
        <p:spPr>
          <a:xfrm>
            <a:off x="3196475" y="3381642"/>
            <a:ext cx="5799046" cy="338554"/>
          </a:xfrm>
          <a:prstGeom prst="rect">
            <a:avLst/>
          </a:prstGeom>
          <a:noFill/>
        </p:spPr>
        <p:txBody>
          <a:bodyPr wrap="square">
            <a:spAutoFit/>
          </a:bodyPr>
          <a:lstStyle/>
          <a:p>
            <a:pPr algn="ctr"/>
            <a:r>
              <a:rPr lang="en-US" altLang="ko-KR" sz="1600" dirty="0">
                <a:solidFill>
                  <a:schemeClr val="tx1">
                    <a:lumMod val="65000"/>
                    <a:lumOff val="35000"/>
                  </a:schemeClr>
                </a:solidFill>
              </a:rPr>
              <a:t>M.A. </a:t>
            </a:r>
            <a:r>
              <a:rPr lang="en-US" altLang="ko-KR" sz="1600" dirty="0" err="1">
                <a:solidFill>
                  <a:schemeClr val="tx1">
                    <a:lumMod val="65000"/>
                    <a:lumOff val="35000"/>
                  </a:schemeClr>
                </a:solidFill>
              </a:rPr>
              <a:t>Rafe</a:t>
            </a:r>
            <a:r>
              <a:rPr lang="en-US" altLang="ko-KR" sz="1600" dirty="0">
                <a:solidFill>
                  <a:schemeClr val="tx1">
                    <a:lumMod val="65000"/>
                    <a:lumOff val="35000"/>
                  </a:schemeClr>
                </a:solidFill>
              </a:rPr>
              <a:t> Biswas, Melvin D. Robinson, Nelson </a:t>
            </a:r>
            <a:r>
              <a:rPr lang="en-US" altLang="ko-KR" sz="1600" dirty="0" err="1">
                <a:solidFill>
                  <a:schemeClr val="tx1">
                    <a:lumMod val="65000"/>
                    <a:lumOff val="35000"/>
                  </a:schemeClr>
                </a:solidFill>
              </a:rPr>
              <a:t>Fumo</a:t>
            </a:r>
            <a:endParaRPr lang="ko-KR" alt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044EEDFA-0526-4EC7-8692-C858F71FBB05}"/>
              </a:ext>
            </a:extLst>
          </p:cNvPr>
          <p:cNvSpPr txBox="1"/>
          <p:nvPr/>
        </p:nvSpPr>
        <p:spPr>
          <a:xfrm>
            <a:off x="8334806" y="1967114"/>
            <a:ext cx="2557168" cy="334643"/>
          </a:xfrm>
          <a:prstGeom prst="rect">
            <a:avLst/>
          </a:prstGeom>
          <a:noFill/>
        </p:spPr>
        <p:txBody>
          <a:bodyPr wrap="square">
            <a:spAutoFit/>
          </a:bodyPr>
          <a:lstStyle/>
          <a:p>
            <a:pPr algn="l" latinLnBrk="0">
              <a:lnSpc>
                <a:spcPct val="107000"/>
              </a:lnSpc>
              <a:spcAft>
                <a:spcPts val="800"/>
              </a:spcAft>
            </a:pPr>
            <a:r>
              <a:rPr lang="en-US" altLang="ko-KR" sz="1600" i="1"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Energy</a:t>
            </a:r>
            <a:r>
              <a:rPr lang="en-US" altLang="ko-KR" sz="1600"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 2016, 117: 84-92.</a:t>
            </a:r>
            <a:endParaRPr lang="ko-KR" alt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3" y="3818110"/>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1931502"/>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6406668" y="1779160"/>
            <a:ext cx="5189586"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Neuron </a:t>
            </a:r>
            <a:r>
              <a:rPr lang="en-US" altLang="ko-KR" dirty="0">
                <a:solidFill>
                  <a:srgbClr val="0056B4"/>
                </a:solidFill>
                <a:latin typeface="맑은 고딕" panose="020B0503020000020004" pitchFamily="50" charset="-127"/>
                <a:cs typeface="Times New Roman" panose="02020603050405020304" pitchFamily="18" charset="0"/>
              </a:rPr>
              <a:t>n</a:t>
            </a:r>
            <a:r>
              <a:rPr lang="en-US" altLang="ko-KR" dirty="0">
                <a:latin typeface="맑은 고딕" panose="020B0503020000020004" pitchFamily="50" charset="-127"/>
                <a:cs typeface="Times New Roman" panose="02020603050405020304" pitchFamily="18" charset="0"/>
              </a:rPr>
              <a:t> </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Input </a:t>
            </a:r>
            <a:r>
              <a:rPr lang="en-US" altLang="ko-KR" dirty="0">
                <a:solidFill>
                  <a:srgbClr val="0056B4"/>
                </a:solidFill>
                <a:effectLst/>
                <a:latin typeface="맑은 고딕" panose="020B0503020000020004" pitchFamily="50" charset="-127"/>
                <a:cs typeface="Times New Roman" panose="02020603050405020304" pitchFamily="18" charset="0"/>
              </a:rPr>
              <a:t>p</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Weight function </a:t>
            </a:r>
            <a:r>
              <a:rPr lang="en-US" altLang="ko-KR" dirty="0">
                <a:solidFill>
                  <a:srgbClr val="0056B4"/>
                </a:solidFill>
                <a:latin typeface="맑은 고딕" panose="020B0503020000020004" pitchFamily="50" charset="-127"/>
                <a:cs typeface="Times New Roman" panose="02020603050405020304" pitchFamily="18" charset="0"/>
              </a:rPr>
              <a:t>w</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Bias function </a:t>
            </a:r>
            <a:r>
              <a:rPr lang="en-US" altLang="ko-KR" dirty="0">
                <a:solidFill>
                  <a:srgbClr val="0056B4"/>
                </a:solidFill>
                <a:effectLst/>
                <a:latin typeface="맑은 고딕" panose="020B0503020000020004" pitchFamily="50" charset="-127"/>
                <a:cs typeface="Times New Roman" panose="02020603050405020304" pitchFamily="18" charset="0"/>
              </a:rPr>
              <a:t>b</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Activation function </a:t>
            </a:r>
            <a:r>
              <a:rPr lang="en-US" altLang="ko-KR" dirty="0">
                <a:solidFill>
                  <a:srgbClr val="0056B4"/>
                </a:solidFill>
                <a:latin typeface="맑은 고딕" panose="020B0503020000020004" pitchFamily="50" charset="-127"/>
                <a:cs typeface="Times New Roman" panose="02020603050405020304" pitchFamily="18" charset="0"/>
              </a:rPr>
              <a:t>f()</a:t>
            </a:r>
            <a:r>
              <a:rPr lang="en-US" altLang="ko-KR" dirty="0">
                <a:solidFill>
                  <a:srgbClr val="0056B4"/>
                </a:solidFill>
                <a:effectLst/>
                <a:latin typeface="맑은 고딕" panose="020B0503020000020004" pitchFamily="50" charset="-127"/>
                <a:cs typeface="Times New Roman" panose="02020603050405020304" pitchFamily="18" charset="0"/>
              </a:rPr>
              <a:t> </a:t>
            </a:r>
          </a:p>
        </p:txBody>
      </p:sp>
      <p:pic>
        <p:nvPicPr>
          <p:cNvPr id="6" name="그림 5">
            <a:extLst>
              <a:ext uri="{FF2B5EF4-FFF2-40B4-BE49-F238E27FC236}">
                <a16:creationId xmlns:a16="http://schemas.microsoft.com/office/drawing/2014/main" id="{236F6829-9410-43CD-A47F-C88979A17584}"/>
              </a:ext>
            </a:extLst>
          </p:cNvPr>
          <p:cNvPicPr>
            <a:picLocks noChangeAspect="1"/>
          </p:cNvPicPr>
          <p:nvPr/>
        </p:nvPicPr>
        <p:blipFill>
          <a:blip r:embed="rId3"/>
          <a:stretch>
            <a:fillRect/>
          </a:stretch>
        </p:blipFill>
        <p:spPr>
          <a:xfrm>
            <a:off x="539550" y="1779161"/>
            <a:ext cx="5670119" cy="2198153"/>
          </a:xfrm>
          <a:prstGeom prst="rect">
            <a:avLst/>
          </a:prstGeom>
          <a:ln>
            <a:solidFill>
              <a:schemeClr val="bg2">
                <a:lumMod val="75000"/>
              </a:schemeClr>
            </a:solidFill>
          </a:ln>
        </p:spPr>
      </p:pic>
      <p:pic>
        <p:nvPicPr>
          <p:cNvPr id="7" name="그림 6" descr="텍스트이(가) 표시된 사진&#10;&#10;자동 생성된 설명">
            <a:extLst>
              <a:ext uri="{FF2B5EF4-FFF2-40B4-BE49-F238E27FC236}">
                <a16:creationId xmlns:a16="http://schemas.microsoft.com/office/drawing/2014/main" id="{890D92BE-339A-4D85-B0E2-9784FBFA048A}"/>
              </a:ext>
            </a:extLst>
          </p:cNvPr>
          <p:cNvPicPr>
            <a:picLocks noChangeAspect="1"/>
          </p:cNvPicPr>
          <p:nvPr/>
        </p:nvPicPr>
        <p:blipFill rotWithShape="1">
          <a:blip r:embed="rId4">
            <a:extLst>
              <a:ext uri="{28A0092B-C50C-407E-A947-70E740481C1C}">
                <a14:useLocalDpi xmlns:a14="http://schemas.microsoft.com/office/drawing/2010/main" val="0"/>
              </a:ext>
            </a:extLst>
          </a:blip>
          <a:srcRect l="3106" t="12890" r="-1" b="21376"/>
          <a:stretch/>
        </p:blipFill>
        <p:spPr>
          <a:xfrm>
            <a:off x="4316700" y="3568552"/>
            <a:ext cx="1892969" cy="408762"/>
          </a:xfrm>
          <a:prstGeom prst="rect">
            <a:avLst/>
          </a:prstGeom>
          <a:ln>
            <a:solidFill>
              <a:schemeClr val="bg2">
                <a:lumMod val="75000"/>
              </a:schemeClr>
            </a:solidFill>
          </a:ln>
        </p:spPr>
      </p:pic>
      <p:sp>
        <p:nvSpPr>
          <p:cNvPr id="11" name="TextBox 10">
            <a:extLst>
              <a:ext uri="{FF2B5EF4-FFF2-40B4-BE49-F238E27FC236}">
                <a16:creationId xmlns:a16="http://schemas.microsoft.com/office/drawing/2014/main" id="{A8A48F7D-0316-43BA-9C37-43A6C5EA86C3}"/>
              </a:ext>
            </a:extLst>
          </p:cNvPr>
          <p:cNvSpPr txBox="1"/>
          <p:nvPr/>
        </p:nvSpPr>
        <p:spPr>
          <a:xfrm>
            <a:off x="539550" y="1246725"/>
            <a:ext cx="1892969"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800" b="1" dirty="0">
                <a:effectLst/>
                <a:latin typeface="맑은 고딕" panose="020B0503020000020004" pitchFamily="50" charset="-127"/>
                <a:cs typeface="Times New Roman" panose="02020603050405020304" pitchFamily="18" charset="0"/>
              </a:rPr>
              <a:t>ANN model</a:t>
            </a:r>
          </a:p>
        </p:txBody>
      </p:sp>
      <p:pic>
        <p:nvPicPr>
          <p:cNvPr id="12" name="그림 11" descr="텍스트, 시계, 안테나이(가) 표시된 사진&#10;&#10;자동 생성된 설명">
            <a:extLst>
              <a:ext uri="{FF2B5EF4-FFF2-40B4-BE49-F238E27FC236}">
                <a16:creationId xmlns:a16="http://schemas.microsoft.com/office/drawing/2014/main" id="{0D67C009-4CB9-42ED-8B1F-7A5D9E10F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3760" y="3212367"/>
            <a:ext cx="1041570" cy="712369"/>
          </a:xfrm>
          <a:prstGeom prst="rect">
            <a:avLst/>
          </a:prstGeom>
          <a:ln>
            <a:solidFill>
              <a:schemeClr val="bg2">
                <a:lumMod val="75000"/>
              </a:schemeClr>
            </a:solidFill>
          </a:ln>
        </p:spPr>
      </p:pic>
      <p:pic>
        <p:nvPicPr>
          <p:cNvPr id="3076" name="Picture 4" descr="ANN, DNN, CNN, RNN 요약 : 네이버 블로그">
            <a:extLst>
              <a:ext uri="{FF2B5EF4-FFF2-40B4-BE49-F238E27FC236}">
                <a16:creationId xmlns:a16="http://schemas.microsoft.com/office/drawing/2014/main" id="{20CCFDB9-77E9-462B-9570-91AAA3AB7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0" y="4103238"/>
            <a:ext cx="4690176" cy="247402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982250C-08FE-4813-A228-E1DBA8075BB9}"/>
              </a:ext>
            </a:extLst>
          </p:cNvPr>
          <p:cNvSpPr txBox="1"/>
          <p:nvPr/>
        </p:nvSpPr>
        <p:spPr>
          <a:xfrm>
            <a:off x="5374104" y="4103238"/>
            <a:ext cx="6222149" cy="1197279"/>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Input layer : all input variables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Hidden layer (one or more)</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layer (one or more outputs)</a:t>
            </a:r>
            <a:endParaRPr lang="en-US" altLang="ko-KR" sz="1600" dirty="0">
              <a:effectLst/>
              <a:latin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08DF7BFB-281B-4CEF-B56B-E3208E5FA285}"/>
              </a:ext>
            </a:extLst>
          </p:cNvPr>
          <p:cNvSpPr txBox="1"/>
          <p:nvPr/>
        </p:nvSpPr>
        <p:spPr>
          <a:xfrm>
            <a:off x="5374105" y="5379984"/>
            <a:ext cx="6222148" cy="430041"/>
          </a:xfrm>
          <a:prstGeom prst="roundRect">
            <a:avLst>
              <a:gd name="adj" fmla="val 7064"/>
            </a:avLst>
          </a:prstGeom>
          <a:solidFill>
            <a:schemeClr val="accent3">
              <a:lumMod val="20000"/>
              <a:lumOff val="80000"/>
              <a:alpha val="80000"/>
            </a:schemeClr>
          </a:solid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600" dirty="0">
                <a:effectLst/>
                <a:latin typeface="맑은 고딕" panose="020B0503020000020004" pitchFamily="50" charset="-127"/>
                <a:cs typeface="Times New Roman" panose="02020603050405020304" pitchFamily="18" charset="0"/>
              </a:rPr>
              <a:t>Number of neurons can vary for each layer independently.</a:t>
            </a:r>
          </a:p>
        </p:txBody>
      </p:sp>
      <p:sp>
        <p:nvSpPr>
          <p:cNvPr id="13" name="TextBox 12">
            <a:extLst>
              <a:ext uri="{FF2B5EF4-FFF2-40B4-BE49-F238E27FC236}">
                <a16:creationId xmlns:a16="http://schemas.microsoft.com/office/drawing/2014/main" id="{AF6DCBBD-5725-4AEF-B9C6-E1719AB537BD}"/>
              </a:ext>
            </a:extLst>
          </p:cNvPr>
          <p:cNvSpPr txBox="1"/>
          <p:nvPr/>
        </p:nvSpPr>
        <p:spPr>
          <a:xfrm>
            <a:off x="11596254" y="6434667"/>
            <a:ext cx="516724" cy="369332"/>
          </a:xfrm>
          <a:prstGeom prst="rect">
            <a:avLst/>
          </a:prstGeom>
          <a:noFill/>
        </p:spPr>
        <p:txBody>
          <a:bodyPr wrap="square" rtlCol="0">
            <a:spAutoFit/>
          </a:bodyPr>
          <a:lstStyle/>
          <a:p>
            <a:r>
              <a:rPr lang="en-US" altLang="ko-KR" dirty="0"/>
              <a:t>-8-</a:t>
            </a:r>
            <a:endParaRPr lang="ko-KR" altLang="en-US" dirty="0"/>
          </a:p>
        </p:txBody>
      </p:sp>
    </p:spTree>
    <p:extLst>
      <p:ext uri="{BB962C8B-B14F-4D97-AF65-F5344CB8AC3E}">
        <p14:creationId xmlns:p14="http://schemas.microsoft.com/office/powerpoint/2010/main" val="147379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6705763" y="1386092"/>
                <a:ext cx="4890491" cy="349972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b="1" dirty="0"/>
                  <a:t>Input layer</a:t>
                </a:r>
                <a:r>
                  <a:rPr lang="en-US" altLang="ko-KR" dirty="0"/>
                  <a:t>: 2 input variables</a:t>
                </a:r>
              </a:p>
              <a:p>
                <a:pPr marL="742950" lvl="1" indent="-285750">
                  <a:lnSpc>
                    <a:spcPct val="150000"/>
                  </a:lnSpc>
                  <a:buFont typeface="Arial" panose="020B0604020202020204" pitchFamily="34" charset="0"/>
                  <a:buChar char="•"/>
                </a:pPr>
                <a:r>
                  <a:rPr lang="en-US" altLang="ko-KR" sz="1600" dirty="0"/>
                  <a:t>Dry-bulb temperature </a:t>
                </a:r>
                <a:r>
                  <a:rPr lang="en-US" altLang="ko-KR" sz="1600" dirty="0">
                    <a:solidFill>
                      <a:srgbClr val="FF6600"/>
                    </a:solidFill>
                  </a:rPr>
                  <a:t>T</a:t>
                </a:r>
              </a:p>
              <a:p>
                <a:pPr marL="742950" lvl="1" indent="-285750">
                  <a:lnSpc>
                    <a:spcPct val="150000"/>
                  </a:lnSpc>
                  <a:buFont typeface="Arial" panose="020B0604020202020204" pitchFamily="34" charset="0"/>
                  <a:buChar char="•"/>
                </a:pPr>
                <a:r>
                  <a:rPr lang="en-US" altLang="ko-KR" sz="1600" dirty="0"/>
                  <a:t>Solar radiation </a:t>
                </a:r>
                <a:r>
                  <a:rPr lang="en-US" altLang="ko-KR" sz="1600" dirty="0">
                    <a:solidFill>
                      <a:srgbClr val="FF6600"/>
                    </a:solidFill>
                  </a:rPr>
                  <a:t>SR</a:t>
                </a:r>
              </a:p>
              <a:p>
                <a:r>
                  <a:rPr lang="en-US" altLang="ko-KR" b="1" dirty="0"/>
                  <a:t>1 hidden layer</a:t>
                </a:r>
                <a:r>
                  <a:rPr lang="en-US" altLang="ko-KR" dirty="0"/>
                  <a:t> : 3 neurons</a:t>
                </a:r>
              </a:p>
              <a:p>
                <a:pPr marL="800100" lvl="1" indent="-342900">
                  <a:lnSpc>
                    <a:spcPct val="150000"/>
                  </a:lnSpc>
                  <a:buFont typeface="Arial" panose="020B0604020202020204" pitchFamily="34" charset="0"/>
                  <a:buChar char="•"/>
                </a:pPr>
                <a:r>
                  <a:rPr lang="en-US" altLang="ko-KR" sz="1600" dirty="0"/>
                  <a:t>HVAC system </a:t>
                </a:r>
                <a:r>
                  <a:rPr lang="en-US" altLang="ko-KR" sz="1600" dirty="0">
                    <a:solidFill>
                      <a:srgbClr val="FF6600"/>
                    </a:solidFill>
                  </a:rPr>
                  <a:t>H</a:t>
                </a:r>
              </a:p>
              <a:p>
                <a:pPr marL="800100" lvl="1" indent="-342900">
                  <a:lnSpc>
                    <a:spcPct val="150000"/>
                  </a:lnSpc>
                  <a:buFont typeface="Arial" panose="020B0604020202020204" pitchFamily="34" charset="0"/>
                  <a:buChar char="•"/>
                </a:pPr>
                <a:r>
                  <a:rPr lang="en-US" altLang="ko-KR" sz="1600" dirty="0"/>
                  <a:t>Lighting system</a:t>
                </a:r>
                <a:r>
                  <a:rPr lang="en-US" altLang="ko-KR" sz="1600" dirty="0">
                    <a:solidFill>
                      <a:srgbClr val="FF6600"/>
                    </a:solidFill>
                  </a:rPr>
                  <a:t> L</a:t>
                </a:r>
              </a:p>
              <a:p>
                <a:pPr marL="800100" lvl="1" indent="-342900">
                  <a:lnSpc>
                    <a:spcPct val="150000"/>
                  </a:lnSpc>
                  <a:buFont typeface="Arial" panose="020B0604020202020204" pitchFamily="34" charset="0"/>
                  <a:buChar char="•"/>
                </a:pPr>
                <a:r>
                  <a:rPr lang="en-US" altLang="ko-KR" sz="1600" dirty="0"/>
                  <a:t>Household appliances </a:t>
                </a:r>
                <a:r>
                  <a:rPr lang="en-US" altLang="ko-KR" sz="1600" dirty="0">
                    <a:solidFill>
                      <a:srgbClr val="FF6600"/>
                    </a:solidFill>
                  </a:rPr>
                  <a:t>A</a:t>
                </a:r>
              </a:p>
              <a:p>
                <a:r>
                  <a:rPr lang="en-US" altLang="ko-KR" b="1" dirty="0"/>
                  <a:t>Output layer </a:t>
                </a:r>
                <a:r>
                  <a:rPr lang="en-US" altLang="ko-KR" dirty="0"/>
                  <a:t>: 1 neuron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total energy consumption </a:t>
                </a:r>
                <a14:m>
                  <m:oMath xmlns:m="http://schemas.openxmlformats.org/officeDocument/2006/math">
                    <m:sSub>
                      <m:sSubPr>
                        <m:ctrlPr>
                          <a:rPr lang="en-US" altLang="ko-KR" sz="1600" i="1" smtClean="0">
                            <a:solidFill>
                              <a:srgbClr val="FF6600"/>
                            </a:solidFill>
                            <a:effectLst/>
                            <a:latin typeface="Cambria Math" panose="02040503050406030204" pitchFamily="18" charset="0"/>
                            <a:cs typeface="Times New Roman" panose="02020603050405020304" pitchFamily="18" charset="0"/>
                          </a:rPr>
                        </m:ctrlPr>
                      </m:sSubPr>
                      <m:e>
                        <m:r>
                          <a:rPr lang="en-US" altLang="ko-KR" sz="1600" b="0" i="1" smtClean="0">
                            <a:solidFill>
                              <a:srgbClr val="FF6600"/>
                            </a:solidFill>
                            <a:effectLst/>
                            <a:latin typeface="Cambria Math" panose="02040503050406030204" pitchFamily="18" charset="0"/>
                            <a:cs typeface="Times New Roman" panose="02020603050405020304" pitchFamily="18" charset="0"/>
                          </a:rPr>
                          <m:t>𝐸</m:t>
                        </m:r>
                      </m:e>
                      <m:sub>
                        <m:r>
                          <a:rPr lang="en-US" altLang="ko-KR" sz="1600" b="0" i="1" smtClean="0">
                            <a:solidFill>
                              <a:srgbClr val="FF6600"/>
                            </a:solidFill>
                            <a:effectLst/>
                            <a:latin typeface="Cambria Math" panose="02040503050406030204" pitchFamily="18" charset="0"/>
                            <a:cs typeface="Times New Roman" panose="02020603050405020304" pitchFamily="18" charset="0"/>
                          </a:rPr>
                          <m:t>𝑇</m:t>
                        </m:r>
                      </m:sub>
                    </m:sSub>
                  </m:oMath>
                </a14:m>
                <a:r>
                  <a:rPr lang="en-US" altLang="ko-KR" sz="1600" dirty="0">
                    <a:solidFill>
                      <a:srgbClr val="FF6600"/>
                    </a:solidFill>
                    <a:effectLst/>
                    <a:latin typeface="맑은 고딕" panose="020B0503020000020004" pitchFamily="50" charset="-127"/>
                    <a:cs typeface="Times New Roman" panose="02020603050405020304" pitchFamily="18" charset="0"/>
                  </a:rPr>
                  <a:t> </a:t>
                </a:r>
                <a:endParaRPr lang="en-US" altLang="ko-KR" sz="1600" dirty="0">
                  <a:solidFill>
                    <a:srgbClr val="FF6600"/>
                  </a:solidFill>
                </a:endParaRP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6705763" y="1386092"/>
                <a:ext cx="4890491" cy="3499728"/>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6019043" cy="365480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39551" y="5096528"/>
            <a:ext cx="11056703" cy="1580899"/>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of previous layer = input of next layer</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Each ne</a:t>
            </a:r>
            <a:r>
              <a:rPr lang="en-US" altLang="ko-KR" sz="1600" dirty="0">
                <a:latin typeface="맑은 고딕" panose="020B0503020000020004" pitchFamily="50" charset="-127"/>
                <a:cs typeface="Times New Roman" panose="02020603050405020304" pitchFamily="18" charset="0"/>
              </a:rPr>
              <a:t>uron is connected to all other neurons of the previous layer through a </a:t>
            </a:r>
            <a:r>
              <a:rPr lang="en-US" altLang="ko-KR" sz="1600" dirty="0">
                <a:solidFill>
                  <a:srgbClr val="0056B4"/>
                </a:solidFill>
                <a:latin typeface="맑은 고딕" panose="020B0503020000020004" pitchFamily="50" charset="-127"/>
                <a:cs typeface="Times New Roman" panose="02020603050405020304" pitchFamily="18" charset="0"/>
              </a:rPr>
              <a:t>weight functions w</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              = Response =&gt; generated by the </a:t>
            </a:r>
            <a:r>
              <a:rPr lang="en-US" altLang="ko-KR" sz="1600" dirty="0">
                <a:solidFill>
                  <a:srgbClr val="0056B4"/>
                </a:solidFill>
                <a:latin typeface="맑은 고딕" panose="020B0503020000020004" pitchFamily="50" charset="-127"/>
                <a:cs typeface="Times New Roman" panose="02020603050405020304" pitchFamily="18" charset="0"/>
              </a:rPr>
              <a:t>activation function f() </a:t>
            </a:r>
          </a:p>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11" name="그림 10" descr="텍스트이(가) 표시된 사진&#10;&#10;자동 생성된 설명">
            <a:extLst>
              <a:ext uri="{FF2B5EF4-FFF2-40B4-BE49-F238E27FC236}">
                <a16:creationId xmlns:a16="http://schemas.microsoft.com/office/drawing/2014/main" id="{076A88EE-2153-435D-B742-802B0A2DC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039" y="6007700"/>
            <a:ext cx="1027948" cy="457268"/>
          </a:xfrm>
          <a:prstGeom prst="rect">
            <a:avLst/>
          </a:prstGeom>
        </p:spPr>
      </p:pic>
      <p:sp>
        <p:nvSpPr>
          <p:cNvPr id="8" name="TextBox 7">
            <a:extLst>
              <a:ext uri="{FF2B5EF4-FFF2-40B4-BE49-F238E27FC236}">
                <a16:creationId xmlns:a16="http://schemas.microsoft.com/office/drawing/2014/main" id="{DBF5142F-43A5-4F9E-BE79-346CFCACB87D}"/>
              </a:ext>
            </a:extLst>
          </p:cNvPr>
          <p:cNvSpPr txBox="1"/>
          <p:nvPr/>
        </p:nvSpPr>
        <p:spPr>
          <a:xfrm>
            <a:off x="11596254" y="6434667"/>
            <a:ext cx="516724" cy="369332"/>
          </a:xfrm>
          <a:prstGeom prst="rect">
            <a:avLst/>
          </a:prstGeom>
          <a:noFill/>
        </p:spPr>
        <p:txBody>
          <a:bodyPr wrap="square" rtlCol="0">
            <a:spAutoFit/>
          </a:bodyPr>
          <a:lstStyle/>
          <a:p>
            <a:r>
              <a:rPr lang="en-US" altLang="ko-KR" dirty="0"/>
              <a:t>-9-</a:t>
            </a:r>
            <a:endParaRPr lang="ko-KR" altLang="en-US" dirty="0"/>
          </a:p>
        </p:txBody>
      </p:sp>
    </p:spTree>
    <p:extLst>
      <p:ext uri="{BB962C8B-B14F-4D97-AF65-F5344CB8AC3E}">
        <p14:creationId xmlns:p14="http://schemas.microsoft.com/office/powerpoint/2010/main" val="15174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111165" y="4527463"/>
            <a:ext cx="2479302" cy="1826921"/>
          </a:xfrm>
          <a:prstGeom prst="roundRect">
            <a:avLst>
              <a:gd name="adj" fmla="val 7064"/>
            </a:avLst>
          </a:prstGeom>
          <a:solidFill>
            <a:schemeClr val="accent3">
              <a:lumMod val="20000"/>
              <a:lumOff val="80000"/>
              <a:alpha val="80000"/>
            </a:schemeClr>
          </a:solidFill>
        </p:spPr>
        <p:txBody>
          <a:bodyPr wrap="square" rtlCol="0">
            <a:spAutoFit/>
          </a:bodyPr>
          <a:lstStyle/>
          <a:p>
            <a:pPr>
              <a:lnSpc>
                <a:spcPct val="150000"/>
              </a:lnSpc>
            </a:pPr>
            <a:r>
              <a:rPr lang="en-US" altLang="ko-KR" sz="1600" b="1" dirty="0"/>
              <a:t>▶ </a:t>
            </a:r>
            <a:r>
              <a:rPr lang="en-US" altLang="ko-KR" sz="1600" b="1" dirty="0">
                <a:effectLst/>
                <a:latin typeface="맑은 고딕" panose="020B0503020000020004" pitchFamily="50" charset="-127"/>
                <a:cs typeface="Times New Roman" panose="02020603050405020304" pitchFamily="18" charset="0"/>
              </a:rPr>
              <a:t>Dataset</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Randomized</a:t>
            </a:r>
            <a:endParaRPr lang="en-US" altLang="ko-KR" sz="1600" dirty="0">
              <a:effectLst/>
              <a:latin typeface="맑은 고딕" panose="020B0503020000020004" pitchFamily="50" charset="-127"/>
              <a:cs typeface="Times New Roman" panose="02020603050405020304" pitchFamily="18" charset="0"/>
            </a:endParaRPr>
          </a:p>
          <a:p>
            <a:pPr marL="742950" lvl="1" indent="-285750">
              <a:lnSpc>
                <a:spcPct val="150000"/>
              </a:lnSpc>
              <a:buFont typeface="Arial" panose="020B0604020202020204" pitchFamily="34" charset="0"/>
              <a:buChar char="•"/>
            </a:pPr>
            <a:r>
              <a:rPr lang="en-US" altLang="ko-KR" sz="1400" dirty="0">
                <a:effectLst/>
                <a:latin typeface="맑은 고딕" panose="020B0503020000020004" pitchFamily="50" charset="-127"/>
                <a:cs typeface="Times New Roman" panose="02020603050405020304" pitchFamily="18" charset="0"/>
              </a:rPr>
              <a:t>Training</a:t>
            </a:r>
          </a:p>
          <a:p>
            <a:pPr marL="742950" lvl="1" indent="-285750">
              <a:lnSpc>
                <a:spcPct val="150000"/>
              </a:lnSpc>
              <a:buFont typeface="Arial" panose="020B0604020202020204" pitchFamily="34" charset="0"/>
              <a:buChar char="•"/>
            </a:pPr>
            <a:r>
              <a:rPr lang="en-US" altLang="ko-KR" sz="1400" dirty="0">
                <a:latin typeface="맑은 고딕" panose="020B0503020000020004" pitchFamily="50" charset="-127"/>
                <a:cs typeface="Times New Roman" panose="02020603050405020304" pitchFamily="18" charset="0"/>
              </a:rPr>
              <a:t>Validation</a:t>
            </a:r>
          </a:p>
          <a:p>
            <a:pPr marL="742950" lvl="1" indent="-285750">
              <a:lnSpc>
                <a:spcPct val="150000"/>
              </a:lnSpc>
              <a:buFont typeface="Arial" panose="020B0604020202020204" pitchFamily="34" charset="0"/>
              <a:buChar char="•"/>
            </a:pPr>
            <a:r>
              <a:rPr lang="en-US" altLang="ko-KR" sz="1400" dirty="0">
                <a:effectLst/>
                <a:latin typeface="맑은 고딕" panose="020B0503020000020004" pitchFamily="50" charset="-127"/>
                <a:cs typeface="Times New Roman" panose="02020603050405020304" pitchFamily="18" charset="0"/>
              </a:rPr>
              <a:t>Testing</a:t>
            </a:r>
          </a:p>
        </p:txBody>
      </p:sp>
      <p:pic>
        <p:nvPicPr>
          <p:cNvPr id="8" name="그림 7" descr="텍스트이(가) 표시된 사진&#10;&#10;자동 생성된 설명">
            <a:extLst>
              <a:ext uri="{FF2B5EF4-FFF2-40B4-BE49-F238E27FC236}">
                <a16:creationId xmlns:a16="http://schemas.microsoft.com/office/drawing/2014/main" id="{4B655002-BEEF-41EF-B713-0C801038F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8181" y="1966043"/>
            <a:ext cx="2747751" cy="1853088"/>
          </a:xfrm>
          <a:prstGeom prst="rect">
            <a:avLst/>
          </a:prstGeom>
          <a:ln>
            <a:solidFill>
              <a:schemeClr val="bg2">
                <a:lumMod val="75000"/>
              </a:schemeClr>
            </a:solidFill>
          </a:ln>
        </p:spPr>
      </p:pic>
      <p:pic>
        <p:nvPicPr>
          <p:cNvPr id="12" name="그림 11">
            <a:extLst>
              <a:ext uri="{FF2B5EF4-FFF2-40B4-BE49-F238E27FC236}">
                <a16:creationId xmlns:a16="http://schemas.microsoft.com/office/drawing/2014/main" id="{839B7150-685F-4E9D-800C-89AC678BB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4231" y="1972178"/>
            <a:ext cx="3172023" cy="442132"/>
          </a:xfrm>
          <a:prstGeom prst="rect">
            <a:avLst/>
          </a:prstGeom>
          <a:ln>
            <a:solidFill>
              <a:schemeClr val="bg2">
                <a:lumMod val="75000"/>
              </a:schemeClr>
            </a:solidFill>
          </a:ln>
        </p:spPr>
      </p:pic>
      <p:pic>
        <p:nvPicPr>
          <p:cNvPr id="13" name="그림 12">
            <a:extLst>
              <a:ext uri="{FF2B5EF4-FFF2-40B4-BE49-F238E27FC236}">
                <a16:creationId xmlns:a16="http://schemas.microsoft.com/office/drawing/2014/main" id="{0F537920-858F-4B12-B65A-B3B3F19C42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8389" y="3012104"/>
            <a:ext cx="886397" cy="369332"/>
          </a:xfrm>
          <a:prstGeom prst="rect">
            <a:avLst/>
          </a:prstGeom>
          <a:ln>
            <a:solidFill>
              <a:schemeClr val="bg2">
                <a:lumMod val="75000"/>
              </a:schemeClr>
            </a:solidFill>
          </a:ln>
        </p:spPr>
      </p:pic>
      <p:sp>
        <p:nvSpPr>
          <p:cNvPr id="15" name="TextBox 14">
            <a:extLst>
              <a:ext uri="{FF2B5EF4-FFF2-40B4-BE49-F238E27FC236}">
                <a16:creationId xmlns:a16="http://schemas.microsoft.com/office/drawing/2014/main" id="{737AF709-C5DF-4DF4-8CF6-C2D5F4CA1A60}"/>
              </a:ext>
            </a:extLst>
          </p:cNvPr>
          <p:cNvSpPr txBox="1"/>
          <p:nvPr/>
        </p:nvSpPr>
        <p:spPr>
          <a:xfrm>
            <a:off x="5558181" y="1547796"/>
            <a:ext cx="1929890"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Hidden layer </a:t>
            </a:r>
            <a:endParaRPr lang="ko-KR" altLang="en-US" dirty="0"/>
          </a:p>
        </p:txBody>
      </p:sp>
      <p:grpSp>
        <p:nvGrpSpPr>
          <p:cNvPr id="3" name="그룹 2">
            <a:extLst>
              <a:ext uri="{FF2B5EF4-FFF2-40B4-BE49-F238E27FC236}">
                <a16:creationId xmlns:a16="http://schemas.microsoft.com/office/drawing/2014/main" id="{3EF7F7DF-973D-465D-BBEF-EBF7570BB078}"/>
              </a:ext>
            </a:extLst>
          </p:cNvPr>
          <p:cNvGrpSpPr/>
          <p:nvPr/>
        </p:nvGrpSpPr>
        <p:grpSpPr>
          <a:xfrm>
            <a:off x="539551" y="4527463"/>
            <a:ext cx="4501443" cy="1773440"/>
            <a:chOff x="7162539" y="1409877"/>
            <a:chExt cx="4433715" cy="177344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7162539" y="1409877"/>
                  <a:ext cx="4433715" cy="177344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sz="1400" b="1" dirty="0"/>
                    <a:t>▶ The optimal number of  </a:t>
                  </a:r>
                  <a:r>
                    <a:rPr lang="en-US" altLang="ko-KR" sz="1400" b="1" dirty="0">
                      <a:solidFill>
                        <a:srgbClr val="FF6600"/>
                      </a:solidFill>
                    </a:rPr>
                    <a:t>hidden</a:t>
                  </a:r>
                  <a:r>
                    <a:rPr lang="ko-KR" altLang="en-US" sz="1400" b="1" dirty="0">
                      <a:solidFill>
                        <a:srgbClr val="FF6600"/>
                      </a:solidFill>
                    </a:rPr>
                    <a:t> </a:t>
                  </a:r>
                  <a:r>
                    <a:rPr lang="en-US" altLang="ko-KR" sz="1400" b="1" dirty="0">
                      <a:solidFill>
                        <a:srgbClr val="FF6600"/>
                      </a:solidFill>
                    </a:rPr>
                    <a:t>layer neurons</a:t>
                  </a:r>
                  <a:endParaRPr lang="ko-KR" altLang="en-US" sz="1400" b="1" dirty="0">
                    <a:solidFill>
                      <a:srgbClr val="FF6600"/>
                    </a:solidFill>
                  </a:endParaRPr>
                </a:p>
                <a:p>
                  <a:endParaRPr lang="en-US" altLang="ko-KR" sz="1400" i="1" dirty="0">
                    <a:solidFill>
                      <a:schemeClr val="tx1"/>
                    </a:solidFill>
                    <a:effectLst/>
                    <a:latin typeface="Cambria Math" panose="02040503050406030204" pitchFamily="18" charset="0"/>
                    <a:cs typeface="Times New Roman" panose="02020603050405020304" pitchFamily="18" charset="0"/>
                  </a:endParaRPr>
                </a:p>
                <a:p>
                  <a:pPr marL="0" indent="0">
                    <a:buNone/>
                  </a:pPr>
                  <a:endParaRPr lang="en-US" altLang="ko-KR" sz="1400" i="1" dirty="0">
                    <a:solidFill>
                      <a:schemeClr val="tx1"/>
                    </a:solidFill>
                    <a:effectLst/>
                    <a:latin typeface="Cambria Math" panose="02040503050406030204" pitchFamily="18" charset="0"/>
                    <a:cs typeface="Times New Roman" panose="02020603050405020304" pitchFamily="18" charset="0"/>
                  </a:endParaRP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h</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the number of neurons in the hidden layer </a:t>
                  </a: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𝑖</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a:t>
                  </a:r>
                  <a:r>
                    <a:rPr lang="en-US" altLang="ko-KR" sz="1400" dirty="0">
                      <a:effectLst/>
                      <a:latin typeface="맑은 고딕" panose="020B0503020000020004" pitchFamily="50" charset="-127"/>
                      <a:cs typeface="Times New Roman" panose="02020603050405020304" pitchFamily="18" charset="0"/>
                    </a:rPr>
                    <a:t>the number of input variables</a:t>
                  </a:r>
                  <a:endParaRPr lang="en-US" altLang="ko-KR" sz="11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7162539" y="1409877"/>
                  <a:ext cx="4433715" cy="1773440"/>
                </a:xfrm>
                <a:prstGeom prst="roundRect">
                  <a:avLst>
                    <a:gd name="adj" fmla="val 7064"/>
                  </a:avLst>
                </a:prstGeom>
                <a:blipFill>
                  <a:blip r:embed="rId7"/>
                  <a:stretch>
                    <a:fillRect/>
                  </a:stretch>
                </a:blipFill>
              </p:spPr>
              <p:txBody>
                <a:bodyPr/>
                <a:lstStyle/>
                <a:p>
                  <a:r>
                    <a:rPr lang="ko-KR" altLang="en-US">
                      <a:noFill/>
                    </a:rPr>
                    <a:t> </a:t>
                  </a:r>
                </a:p>
              </p:txBody>
            </p:sp>
          </mc:Fallback>
        </mc:AlternateContent>
        <p:pic>
          <p:nvPicPr>
            <p:cNvPr id="17" name="그림 16" descr="텍스트이(가) 표시된 사진&#10;&#10;자동 생성된 설명">
              <a:extLst>
                <a:ext uri="{FF2B5EF4-FFF2-40B4-BE49-F238E27FC236}">
                  <a16:creationId xmlns:a16="http://schemas.microsoft.com/office/drawing/2014/main" id="{D1F6E452-8E4D-45EC-8D04-233B62565CC8}"/>
                </a:ext>
              </a:extLst>
            </p:cNvPr>
            <p:cNvPicPr>
              <a:picLocks noChangeAspect="1"/>
            </p:cNvPicPr>
            <p:nvPr/>
          </p:nvPicPr>
          <p:blipFill rotWithShape="1">
            <a:blip r:embed="rId8">
              <a:extLst>
                <a:ext uri="{28A0092B-C50C-407E-A947-70E740481C1C}">
                  <a14:useLocalDpi xmlns:a14="http://schemas.microsoft.com/office/drawing/2010/main" val="0"/>
                </a:ext>
              </a:extLst>
            </a:blip>
            <a:srcRect l="5401" t="26760" r="-765" b="17001"/>
            <a:stretch/>
          </p:blipFill>
          <p:spPr>
            <a:xfrm>
              <a:off x="7677977" y="1960226"/>
              <a:ext cx="1701419" cy="397336"/>
            </a:xfrm>
            <a:prstGeom prst="rect">
              <a:avLst/>
            </a:prstGeom>
            <a:ln>
              <a:solidFill>
                <a:schemeClr val="bg2">
                  <a:lumMod val="75000"/>
                </a:schemeClr>
              </a:solidFill>
            </a:ln>
          </p:spPr>
        </p:pic>
      </p:grpSp>
      <p:grpSp>
        <p:nvGrpSpPr>
          <p:cNvPr id="2" name="그룹 1">
            <a:extLst>
              <a:ext uri="{FF2B5EF4-FFF2-40B4-BE49-F238E27FC236}">
                <a16:creationId xmlns:a16="http://schemas.microsoft.com/office/drawing/2014/main" id="{3743684D-39FE-48C3-A4D6-FCDF0DA9EE33}"/>
              </a:ext>
            </a:extLst>
          </p:cNvPr>
          <p:cNvGrpSpPr/>
          <p:nvPr/>
        </p:nvGrpSpPr>
        <p:grpSpPr>
          <a:xfrm>
            <a:off x="7660638" y="4526864"/>
            <a:ext cx="3935616" cy="1827520"/>
            <a:chOff x="7767305" y="4526864"/>
            <a:chExt cx="3935616" cy="1827520"/>
          </a:xfrm>
        </p:grpSpPr>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7767305" y="4526864"/>
                  <a:ext cx="3935616" cy="1827520"/>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b="1" dirty="0"/>
                    <a:t>▶ Minimum number of </a:t>
                  </a:r>
                  <a:r>
                    <a:rPr lang="en-US" altLang="ko-KR" sz="1400" b="1" dirty="0">
                      <a:solidFill>
                        <a:srgbClr val="0056B4"/>
                      </a:solidFill>
                    </a:rPr>
                    <a:t>data sets </a:t>
                  </a:r>
                  <a:endParaRPr lang="ko-KR" altLang="en-US" sz="1400" b="1" dirty="0">
                    <a:solidFill>
                      <a:srgbClr val="0056B4"/>
                    </a:solidFill>
                  </a:endParaRPr>
                </a:p>
                <a:p>
                  <a:endParaRPr lang="en-US" altLang="ko-KR" sz="1400" dirty="0"/>
                </a:p>
                <a:p>
                  <a:endParaRPr lang="en-US" altLang="ko-KR" sz="1800" dirty="0"/>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𝑑</m:t>
                          </m:r>
                        </m:sub>
                      </m:sSub>
                    </m:oMath>
                  </a14:m>
                  <a:r>
                    <a:rPr lang="en-US" altLang="ko-KR" sz="1400" dirty="0"/>
                    <a:t> : the minimum number of data sets</a:t>
                  </a:r>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0</m:t>
                          </m:r>
                        </m:sub>
                      </m:sSub>
                    </m:oMath>
                  </a14:m>
                  <a:r>
                    <a:rPr lang="en-US" altLang="ko-KR" sz="1400" dirty="0"/>
                    <a:t> :  the number of output layer</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7767305" y="4526864"/>
                  <a:ext cx="3935616" cy="1827520"/>
                </a:xfrm>
                <a:prstGeom prst="roundRect">
                  <a:avLst>
                    <a:gd name="adj" fmla="val 7064"/>
                  </a:avLst>
                </a:prstGeom>
                <a:blipFill>
                  <a:blip r:embed="rId9"/>
                  <a:stretch>
                    <a:fillRect b="-669"/>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8525F6B-5CF1-4B1D-AD20-92EA129FBF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7787" y="5000388"/>
              <a:ext cx="1639991" cy="641539"/>
            </a:xfrm>
            <a:prstGeom prst="rect">
              <a:avLst/>
            </a:prstGeom>
            <a:ln>
              <a:solidFill>
                <a:schemeClr val="bg2">
                  <a:lumMod val="75000"/>
                </a:schemeClr>
              </a:solidFill>
            </a:ln>
          </p:spPr>
        </p:pic>
      </p:grpSp>
      <p:sp>
        <p:nvSpPr>
          <p:cNvPr id="22" name="TextBox 21">
            <a:extLst>
              <a:ext uri="{FF2B5EF4-FFF2-40B4-BE49-F238E27FC236}">
                <a16:creationId xmlns:a16="http://schemas.microsoft.com/office/drawing/2014/main" id="{DB6336A3-67D4-4E90-8D68-97FE87348EC2}"/>
              </a:ext>
            </a:extLst>
          </p:cNvPr>
          <p:cNvSpPr txBox="1"/>
          <p:nvPr/>
        </p:nvSpPr>
        <p:spPr>
          <a:xfrm>
            <a:off x="8424231" y="1556955"/>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Activation function</a:t>
            </a:r>
            <a:endParaRPr lang="ko-KR" altLang="en-US" dirty="0"/>
          </a:p>
        </p:txBody>
      </p:sp>
      <p:sp>
        <p:nvSpPr>
          <p:cNvPr id="23" name="TextBox 22">
            <a:extLst>
              <a:ext uri="{FF2B5EF4-FFF2-40B4-BE49-F238E27FC236}">
                <a16:creationId xmlns:a16="http://schemas.microsoft.com/office/drawing/2014/main" id="{64C05AE6-9E4D-4819-A32D-3F3984100F2C}"/>
              </a:ext>
            </a:extLst>
          </p:cNvPr>
          <p:cNvSpPr txBox="1"/>
          <p:nvPr/>
        </p:nvSpPr>
        <p:spPr>
          <a:xfrm>
            <a:off x="8424231" y="2592611"/>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Output</a:t>
            </a:r>
            <a:endParaRPr lang="ko-KR" altLang="en-US" dirty="0"/>
          </a:p>
        </p:txBody>
      </p:sp>
      <p:sp>
        <p:nvSpPr>
          <p:cNvPr id="20" name="TextBox 19">
            <a:extLst>
              <a:ext uri="{FF2B5EF4-FFF2-40B4-BE49-F238E27FC236}">
                <a16:creationId xmlns:a16="http://schemas.microsoft.com/office/drawing/2014/main" id="{F4206897-5E4B-4105-A4AB-56779167DAC6}"/>
              </a:ext>
            </a:extLst>
          </p:cNvPr>
          <p:cNvSpPr txBox="1"/>
          <p:nvPr/>
        </p:nvSpPr>
        <p:spPr>
          <a:xfrm>
            <a:off x="11465169" y="6434667"/>
            <a:ext cx="647809" cy="369332"/>
          </a:xfrm>
          <a:prstGeom prst="rect">
            <a:avLst/>
          </a:prstGeom>
          <a:noFill/>
        </p:spPr>
        <p:txBody>
          <a:bodyPr wrap="square" rtlCol="0">
            <a:spAutoFit/>
          </a:bodyPr>
          <a:lstStyle/>
          <a:p>
            <a:r>
              <a:rPr lang="en-US" altLang="ko-KR" dirty="0"/>
              <a:t>-10-</a:t>
            </a:r>
            <a:endParaRPr lang="ko-KR" altLang="en-US" dirty="0"/>
          </a:p>
        </p:txBody>
      </p:sp>
    </p:spTree>
    <p:extLst>
      <p:ext uri="{BB962C8B-B14F-4D97-AF65-F5344CB8AC3E}">
        <p14:creationId xmlns:p14="http://schemas.microsoft.com/office/powerpoint/2010/main" val="132155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87B548AE-3818-4D9F-8076-0593EC0EBB65}"/>
              </a:ext>
            </a:extLst>
          </p:cNvPr>
          <p:cNvSpPr txBox="1"/>
          <p:nvPr/>
        </p:nvSpPr>
        <p:spPr>
          <a:xfrm>
            <a:off x="5517172" y="1294249"/>
            <a:ext cx="6079082" cy="2258493"/>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dirty="0"/>
              <a:t>▶ </a:t>
            </a:r>
            <a:r>
              <a:rPr lang="en-US" altLang="ko-KR" b="1" dirty="0"/>
              <a:t>Minimizing the error value</a:t>
            </a:r>
          </a:p>
          <a:p>
            <a:r>
              <a:rPr lang="en-US" altLang="ko-KR" dirty="0">
                <a:solidFill>
                  <a:srgbClr val="FF6600"/>
                </a:solidFill>
              </a:rPr>
              <a:t>Target (actual data values) ↔ predicted data values </a:t>
            </a:r>
          </a:p>
          <a:p>
            <a:r>
              <a:rPr lang="en-US" altLang="ko-KR" dirty="0"/>
              <a:t>Sum of squares error (SSE) :</a:t>
            </a:r>
          </a:p>
          <a:p>
            <a:pPr marL="447675" indent="-161925"/>
            <a:r>
              <a:rPr lang="en-US" altLang="ko-KR" sz="1400" dirty="0"/>
              <a:t>Z = set of predicted values</a:t>
            </a:r>
          </a:p>
          <a:p>
            <a:r>
              <a:rPr lang="en-US" altLang="ko-KR" dirty="0"/>
              <a:t>Mean squared error (MSE) :</a:t>
            </a:r>
            <a:endParaRPr lang="en-US" altLang="ko-KR" sz="1400" dirty="0"/>
          </a:p>
          <a:p>
            <a:pPr marL="447675" indent="-161925">
              <a:tabLst>
                <a:tab pos="1076325" algn="l"/>
              </a:tabLst>
            </a:pPr>
            <a:r>
              <a:rPr lang="en-US" altLang="ko-KR" sz="1400" dirty="0"/>
              <a:t>n = number of data points in the set</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5517172" y="3651980"/>
                <a:ext cx="6079082" cy="2972251"/>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a:t>
                </a:r>
                <a:r>
                  <a:rPr lang="en-US" altLang="ko-KR" b="1" dirty="0"/>
                  <a:t>Coefficient of</a:t>
                </a:r>
                <a:r>
                  <a:rPr lang="ko-KR" altLang="en-US" b="1" dirty="0"/>
                  <a:t> </a:t>
                </a:r>
                <a:r>
                  <a:rPr lang="en-US" altLang="ko-KR" b="1" dirty="0"/>
                  <a:t>determination</a:t>
                </a:r>
                <a:endParaRPr lang="ko-KR" altLang="en-US" sz="1400" b="1" dirty="0"/>
              </a:p>
              <a:p>
                <a:endParaRPr lang="en-US" altLang="ko-KR" sz="1200" dirty="0"/>
              </a:p>
              <a:p>
                <a:endParaRPr lang="en-US" altLang="ko-KR" sz="1200" dirty="0"/>
              </a:p>
              <a:p>
                <a:endParaRPr lang="en-US" altLang="ko-KR" sz="1400" dirty="0"/>
              </a:p>
              <a:p>
                <a:pPr marL="285750" indent="-285750">
                  <a:buFont typeface="Arial" panose="020B0604020202020204" pitchFamily="34" charset="0"/>
                  <a:buChar char="•"/>
                </a:pPr>
                <a:r>
                  <a:rPr lang="en-US" altLang="ko-KR" dirty="0"/>
                  <a:t>Cor(Z,Y) : the correlation coefficient</a:t>
                </a:r>
              </a:p>
              <a:p>
                <a:pPr marL="285750" indent="-285750">
                  <a:buFont typeface="Arial" panose="020B0604020202020204" pitchFamily="34" charset="0"/>
                  <a:buChar char="•"/>
                </a:pP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𝑌</m:t>
                        </m:r>
                      </m:e>
                    </m:acc>
                  </m:oMath>
                </a14:m>
                <a:r>
                  <a:rPr lang="en-US" altLang="ko-KR" i="1" dirty="0">
                    <a:latin typeface="Cambria Math" panose="02040503050406030204" pitchFamily="18" charset="0"/>
                  </a:rPr>
                  <a:t> </a:t>
                </a:r>
                <a:r>
                  <a:rPr lang="en-US" altLang="ko-KR" dirty="0"/>
                  <a:t>: mean of data</a:t>
                </a:r>
              </a:p>
              <a:p>
                <a:pPr marL="285750" indent="-285750">
                  <a:buFont typeface="Arial" panose="020B0604020202020204" pitchFamily="34" charset="0"/>
                  <a:buChar char="•"/>
                </a:pPr>
                <a14:m>
                  <m:oMath xmlns:m="http://schemas.openxmlformats.org/officeDocument/2006/math">
                    <m:nary>
                      <m:naryPr>
                        <m:chr m:val="∑"/>
                        <m:subHide m:val="on"/>
                        <m:supHide m:val="on"/>
                        <m:ctrlPr>
                          <a:rPr lang="en-US" altLang="ko-KR" i="1" smtClean="0">
                            <a:latin typeface="Cambria Math" panose="02040503050406030204" pitchFamily="18" charset="0"/>
                          </a:rPr>
                        </m:ctrlPr>
                      </m:naryPr>
                      <m:sub/>
                      <m:sup/>
                      <m:e>
                        <m:sSup>
                          <m:sSupPr>
                            <m:ctrlPr>
                              <a:rPr lang="en-US" altLang="ko-KR" b="0" i="1" smtClean="0">
                                <a:latin typeface="Cambria Math" panose="02040503050406030204" pitchFamily="18" charset="0"/>
                              </a:rPr>
                            </m:ctrlPr>
                          </m:sSupPr>
                          <m:e>
                            <m:r>
                              <a:rPr lang="en-US" altLang="ko-KR" i="1" smtClean="0">
                                <a:latin typeface="Cambria Math" panose="02040503050406030204" pitchFamily="18" charset="0"/>
                              </a:rPr>
                              <m:t>(</m:t>
                            </m:r>
                            <m:r>
                              <a:rPr lang="en-US" altLang="ko-KR" i="1" smtClean="0">
                                <a:latin typeface="Cambria Math" panose="02040503050406030204" pitchFamily="18" charset="0"/>
                              </a:rPr>
                              <m:t>𝑌</m:t>
                            </m:r>
                            <m:r>
                              <a:rPr lang="en-US" altLang="ko-KR" i="1" smtClean="0">
                                <a:latin typeface="Cambria Math" panose="02040503050406030204" pitchFamily="18" charset="0"/>
                              </a:rPr>
                              <m:t>−</m:t>
                            </m:r>
                            <m:acc>
                              <m:accPr>
                                <m:chr m:val="̅"/>
                                <m:ctrlPr>
                                  <a:rPr lang="en-US" altLang="ko-KR" i="1" smtClean="0">
                                    <a:latin typeface="Cambria Math" panose="02040503050406030204" pitchFamily="18" charset="0"/>
                                  </a:rPr>
                                </m:ctrlPr>
                              </m:accPr>
                              <m:e>
                                <m:r>
                                  <a:rPr lang="en-US" altLang="ko-KR" i="1" smtClean="0">
                                    <a:latin typeface="Cambria Math" panose="02040503050406030204" pitchFamily="18" charset="0"/>
                                  </a:rPr>
                                  <m:t>𝑌</m:t>
                                </m:r>
                              </m:e>
                            </m:acc>
                            <m:r>
                              <a:rPr lang="en-US" altLang="ko-KR" i="1" smtClean="0">
                                <a:latin typeface="Cambria Math" panose="02040503050406030204" pitchFamily="18" charset="0"/>
                              </a:rPr>
                              <m:t>)</m:t>
                            </m:r>
                          </m:e>
                          <m:sup>
                            <m:r>
                              <a:rPr lang="en-US" altLang="ko-KR" b="0" i="1" smtClean="0">
                                <a:latin typeface="Cambria Math" panose="02040503050406030204" pitchFamily="18" charset="0"/>
                              </a:rPr>
                              <m:t>2</m:t>
                            </m:r>
                          </m:sup>
                        </m:sSup>
                      </m:e>
                    </m:nary>
                  </m:oMath>
                </a14:m>
                <a:r>
                  <a:rPr lang="en-US" altLang="ko-KR" dirty="0"/>
                  <a:t> : total sum of squares</a:t>
                </a:r>
              </a:p>
              <a:p>
                <a:pPr marL="285750" indent="-285750">
                  <a:buFont typeface="Arial" panose="020B0604020202020204" pitchFamily="34" charset="0"/>
                  <a:buChar char="•"/>
                </a:pPr>
                <a14:m>
                  <m:oMath xmlns:m="http://schemas.openxmlformats.org/officeDocument/2006/math">
                    <m:sSup>
                      <m:sSupPr>
                        <m:ctrlPr>
                          <a:rPr lang="en-US" altLang="ko-KR" b="0" i="1" smtClean="0">
                            <a:solidFill>
                              <a:srgbClr val="0056B4"/>
                            </a:solidFill>
                            <a:latin typeface="Cambria Math" panose="02040503050406030204" pitchFamily="18" charset="0"/>
                          </a:rPr>
                        </m:ctrlPr>
                      </m:sSupPr>
                      <m:e>
                        <m:r>
                          <a:rPr lang="en-US" altLang="ko-KR" b="0" i="1" smtClean="0">
                            <a:solidFill>
                              <a:srgbClr val="0056B4"/>
                            </a:solidFill>
                            <a:latin typeface="Cambria Math" panose="02040503050406030204" pitchFamily="18" charset="0"/>
                          </a:rPr>
                          <m:t>𝑅</m:t>
                        </m:r>
                      </m:e>
                      <m:sup>
                        <m:r>
                          <a:rPr lang="en-US" altLang="ko-KR" b="0" i="1" smtClean="0">
                            <a:solidFill>
                              <a:srgbClr val="0056B4"/>
                            </a:solidFill>
                            <a:latin typeface="Cambria Math" panose="02040503050406030204" pitchFamily="18" charset="0"/>
                          </a:rPr>
                          <m:t>2</m:t>
                        </m:r>
                      </m:sup>
                    </m:sSup>
                  </m:oMath>
                </a14:m>
                <a:r>
                  <a:rPr lang="en-US" altLang="ko-KR" dirty="0">
                    <a:solidFill>
                      <a:srgbClr val="0056B4"/>
                    </a:solidFill>
                  </a:rPr>
                  <a:t> is between 0 and 1</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5517172" y="3651980"/>
                <a:ext cx="6079082" cy="2972251"/>
              </a:xfrm>
              <a:prstGeom prst="roundRect">
                <a:avLst>
                  <a:gd name="adj" fmla="val 7064"/>
                </a:avLst>
              </a:prstGeom>
              <a:blipFill>
                <a:blip r:embed="rId4"/>
                <a:stretch>
                  <a:fillRect b="-1844"/>
                </a:stretch>
              </a:blipFill>
            </p:spPr>
            <p:txBody>
              <a:bodyPr/>
              <a:lstStyle/>
              <a:p>
                <a:r>
                  <a:rPr lang="ko-KR" altLang="en-US">
                    <a:noFill/>
                  </a:rPr>
                  <a:t> </a:t>
                </a:r>
              </a:p>
            </p:txBody>
          </p:sp>
        </mc:Fallback>
      </mc:AlternateContent>
      <p:pic>
        <p:nvPicPr>
          <p:cNvPr id="18" name="그림 17" descr="손목시계, 시계이(가) 표시된 사진&#10;&#10;자동 생성된 설명">
            <a:extLst>
              <a:ext uri="{FF2B5EF4-FFF2-40B4-BE49-F238E27FC236}">
                <a16:creationId xmlns:a16="http://schemas.microsoft.com/office/drawing/2014/main" id="{45AF77EC-615F-45FD-BD18-59751D4719DC}"/>
              </a:ext>
            </a:extLst>
          </p:cNvPr>
          <p:cNvPicPr>
            <a:picLocks noChangeAspect="1"/>
          </p:cNvPicPr>
          <p:nvPr/>
        </p:nvPicPr>
        <p:blipFill rotWithShape="1">
          <a:blip r:embed="rId5"/>
          <a:srcRect l="3851" t="4908" r="3851" b="8728"/>
          <a:stretch/>
        </p:blipFill>
        <p:spPr>
          <a:xfrm>
            <a:off x="8788701" y="2266093"/>
            <a:ext cx="2091115" cy="518289"/>
          </a:xfrm>
          <a:prstGeom prst="rect">
            <a:avLst/>
          </a:prstGeom>
          <a:ln>
            <a:solidFill>
              <a:schemeClr val="bg2">
                <a:lumMod val="75000"/>
              </a:schemeClr>
            </a:solidFill>
          </a:ln>
        </p:spPr>
      </p:pic>
      <p:pic>
        <p:nvPicPr>
          <p:cNvPr id="6" name="그림 5">
            <a:extLst>
              <a:ext uri="{FF2B5EF4-FFF2-40B4-BE49-F238E27FC236}">
                <a16:creationId xmlns:a16="http://schemas.microsoft.com/office/drawing/2014/main" id="{1E37AECA-1C27-42CA-8E54-AF393C332801}"/>
              </a:ext>
            </a:extLst>
          </p:cNvPr>
          <p:cNvPicPr>
            <a:picLocks noChangeAspect="1"/>
          </p:cNvPicPr>
          <p:nvPr/>
        </p:nvPicPr>
        <p:blipFill>
          <a:blip r:embed="rId6"/>
          <a:stretch>
            <a:fillRect/>
          </a:stretch>
        </p:blipFill>
        <p:spPr>
          <a:xfrm>
            <a:off x="9216965" y="2885600"/>
            <a:ext cx="1234588" cy="5648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435FD007-30C6-443F-94AE-DA8CCA0FCB8E}"/>
              </a:ext>
            </a:extLst>
          </p:cNvPr>
          <p:cNvPicPr>
            <a:picLocks noChangeAspect="1"/>
          </p:cNvPicPr>
          <p:nvPr/>
        </p:nvPicPr>
        <p:blipFill>
          <a:blip r:embed="rId7"/>
          <a:stretch>
            <a:fillRect/>
          </a:stretch>
        </p:blipFill>
        <p:spPr>
          <a:xfrm>
            <a:off x="6841593" y="4208452"/>
            <a:ext cx="3430239" cy="715397"/>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52AA61E8-10C8-4C0A-ACE1-DD5DF8B43EDB}"/>
              </a:ext>
            </a:extLst>
          </p:cNvPr>
          <p:cNvSpPr txBox="1"/>
          <p:nvPr/>
        </p:nvSpPr>
        <p:spPr>
          <a:xfrm>
            <a:off x="11465169" y="6434667"/>
            <a:ext cx="647809" cy="369332"/>
          </a:xfrm>
          <a:prstGeom prst="rect">
            <a:avLst/>
          </a:prstGeom>
          <a:noFill/>
        </p:spPr>
        <p:txBody>
          <a:bodyPr wrap="square" rtlCol="0">
            <a:spAutoFit/>
          </a:bodyPr>
          <a:lstStyle/>
          <a:p>
            <a:r>
              <a:rPr lang="en-US" altLang="ko-KR" dirty="0"/>
              <a:t>-11-</a:t>
            </a:r>
            <a:endParaRPr lang="ko-KR" altLang="en-US" dirty="0"/>
          </a:p>
        </p:txBody>
      </p:sp>
    </p:spTree>
    <p:extLst>
      <p:ext uri="{BB962C8B-B14F-4D97-AF65-F5344CB8AC3E}">
        <p14:creationId xmlns:p14="http://schemas.microsoft.com/office/powerpoint/2010/main" val="178698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509491" y="3346813"/>
                <a:ext cx="6809434" cy="176738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LM algorithm</a:t>
                </a:r>
              </a:p>
              <a:p>
                <a:r>
                  <a:rPr lang="en-US" altLang="ko-KR" sz="1800" dirty="0"/>
                  <a:t>Hessian + small term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800" dirty="0"/>
                  <a:t> -&gt; improve the conditioning</a:t>
                </a:r>
              </a:p>
              <a:p>
                <a:r>
                  <a:rPr lang="en-US" altLang="ko-KR" sz="1800" dirty="0">
                    <a:effectLst/>
                    <a:ea typeface="맑은 고딕" panose="020B0503020000020004" pitchFamily="50" charset="-127"/>
                    <a:cs typeface="Times New Roman" panose="02020603050405020304" pitchFamily="18" charset="0"/>
                  </a:rPr>
                  <a:t>Small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Newton’s algorithm</a:t>
                </a:r>
              </a:p>
              <a:p>
                <a:r>
                  <a:rPr lang="en-US" altLang="ko-KR" sz="1800" dirty="0">
                    <a:ea typeface="맑은 고딕" panose="020B0503020000020004" pitchFamily="50" charset="-127"/>
                  </a:rPr>
                  <a:t>Large</a:t>
                </a:r>
                <a:r>
                  <a:rPr lang="en-US" altLang="ko-KR" sz="1800" dirty="0">
                    <a:effectLst/>
                    <a:ea typeface="맑은 고딕" panose="020B0503020000020004" pitchFamily="50" charset="-127"/>
                    <a:cs typeface="Times New Roman" panose="02020603050405020304" pitchFamily="18" charset="0"/>
                  </a:rPr>
                  <a:t>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gradient descent, backpropagation algorithm</a:t>
                </a: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509491" y="3346813"/>
                <a:ext cx="6809434" cy="1767380"/>
              </a:xfrm>
              <a:prstGeom prst="roundRect">
                <a:avLst>
                  <a:gd name="adj" fmla="val 7064"/>
                </a:avLst>
              </a:prstGeom>
              <a:blipFill>
                <a:blip r:embed="rId3"/>
                <a:stretch>
                  <a:fillRect l="-269" b="-2759"/>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EDFF28F5-60AE-480F-8210-00A25F556D97}"/>
              </a:ext>
            </a:extLst>
          </p:cNvPr>
          <p:cNvSpPr txBox="1"/>
          <p:nvPr/>
        </p:nvSpPr>
        <p:spPr>
          <a:xfrm>
            <a:off x="503546" y="1431923"/>
            <a:ext cx="11128711" cy="1766581"/>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T</a:t>
            </a:r>
            <a:r>
              <a:rPr lang="en-US" altLang="ko-KR" sz="1800" dirty="0">
                <a:effectLst/>
                <a:latin typeface="맑은 고딕" panose="020B0503020000020004" pitchFamily="50" charset="-127"/>
                <a:cs typeface="Times New Roman" panose="02020603050405020304" pitchFamily="18" charset="0"/>
              </a:rPr>
              <a:t>he </a:t>
            </a:r>
            <a:r>
              <a:rPr lang="en-US" altLang="ko-KR" sz="1800" b="1" dirty="0">
                <a:effectLst/>
                <a:latin typeface="맑은 고딕" panose="020B0503020000020004" pitchFamily="50" charset="-127"/>
                <a:cs typeface="Times New Roman" panose="02020603050405020304" pitchFamily="18" charset="0"/>
              </a:rPr>
              <a:t>training speed </a:t>
            </a:r>
            <a:r>
              <a:rPr lang="en-US" altLang="ko-KR" sz="1800" dirty="0">
                <a:effectLst/>
                <a:latin typeface="맑은 고딕" panose="020B0503020000020004" pitchFamily="50" charset="-127"/>
                <a:cs typeface="Times New Roman" panose="02020603050405020304" pitchFamily="18" charset="0"/>
              </a:rPr>
              <a:t>and </a:t>
            </a:r>
            <a:r>
              <a:rPr lang="en-US" altLang="ko-KR" sz="1800" b="1" dirty="0">
                <a:effectLst/>
                <a:latin typeface="맑은 고딕" panose="020B0503020000020004" pitchFamily="50" charset="-127"/>
                <a:cs typeface="Times New Roman" panose="02020603050405020304" pitchFamily="18" charset="0"/>
              </a:rPr>
              <a:t>accuracy</a:t>
            </a:r>
            <a:r>
              <a:rPr lang="en-US" altLang="ko-KR" sz="1800" dirty="0">
                <a:effectLst/>
                <a:latin typeface="맑은 고딕" panose="020B0503020000020004" pitchFamily="50" charset="-127"/>
                <a:cs typeface="Times New Roman" panose="02020603050405020304" pitchFamily="18" charset="0"/>
              </a:rPr>
              <a:t> of error minimization are important </a:t>
            </a:r>
            <a:r>
              <a:rPr lang="ko-KR" altLang="en-US" sz="1800" dirty="0">
                <a:effectLst/>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optimization + </a:t>
            </a:r>
            <a:r>
              <a:rPr lang="en-US" altLang="ko-KR" dirty="0">
                <a:solidFill>
                  <a:srgbClr val="0056B4"/>
                </a:solidFill>
                <a:latin typeface="맑은 고딕" panose="020B0503020000020004" pitchFamily="50" charset="-127"/>
                <a:cs typeface="Times New Roman" panose="02020603050405020304" pitchFamily="18" charset="0"/>
              </a:rPr>
              <a:t>algorithms</a:t>
            </a:r>
            <a:endParaRPr lang="en-US" altLang="ko-KR" dirty="0">
              <a:solidFill>
                <a:srgbClr val="0056B4"/>
              </a:solidFill>
            </a:endParaRP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Backpropagation algorithm : common algorithm </a:t>
            </a:r>
            <a:r>
              <a:rPr lang="ko-KR" altLang="en-US" sz="1800" dirty="0">
                <a:effectLst/>
                <a:latin typeface="맑은 고딕" panose="020B0503020000020004" pitchFamily="50" charset="-127"/>
                <a:cs typeface="Times New Roman" panose="02020603050405020304" pitchFamily="18" charset="0"/>
              </a:rPr>
              <a:t>⇒ </a:t>
            </a:r>
            <a:r>
              <a:rPr lang="en-US" altLang="ko-KR" sz="1800" dirty="0">
                <a:effectLst/>
                <a:latin typeface="맑은 고딕" panose="020B0503020000020004" pitchFamily="50" charset="-127"/>
                <a:cs typeface="Times New Roman" panose="02020603050405020304" pitchFamily="18" charset="0"/>
              </a:rPr>
              <a:t>slow convergence + local minima</a:t>
            </a:r>
          </a:p>
          <a:p>
            <a:pPr marL="742950" lvl="1" indent="-285750">
              <a:lnSpc>
                <a:spcPct val="150000"/>
              </a:lnSpc>
              <a:buFont typeface="Wingdings" panose="05000000000000000000" pitchFamily="2" charset="2"/>
              <a:buChar char="Ø"/>
            </a:pPr>
            <a:r>
              <a:rPr lang="en-US" altLang="ko-KR" dirty="0">
                <a:latin typeface="맑은 고딕" panose="020B0503020000020004" pitchFamily="50" charset="-127"/>
                <a:cs typeface="Times New Roman" panose="02020603050405020304" pitchFamily="18" charset="0"/>
              </a:rPr>
              <a:t>Newton’s method : Hessian matrix </a:t>
            </a:r>
            <a:r>
              <a:rPr lang="ko-KR" altLang="en-US" dirty="0">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singular (no inverse matrix)</a:t>
            </a: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Levenberg-Marquardt (LM) algorithm : modify the Hessian matrix</a:t>
            </a:r>
          </a:p>
        </p:txBody>
      </p:sp>
      <p:pic>
        <p:nvPicPr>
          <p:cNvPr id="1026" name="Picture 2">
            <a:extLst>
              <a:ext uri="{FF2B5EF4-FFF2-40B4-BE49-F238E27FC236}">
                <a16:creationId xmlns:a16="http://schemas.microsoft.com/office/drawing/2014/main" id="{90A3572A-F5C7-47C0-8CDC-EF7239B41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25" y="3198504"/>
            <a:ext cx="4277329" cy="34218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3FDE4E-425F-4D1F-AA30-B82F9BBA9AE0}"/>
              </a:ext>
            </a:extLst>
          </p:cNvPr>
          <p:cNvSpPr txBox="1"/>
          <p:nvPr/>
        </p:nvSpPr>
        <p:spPr>
          <a:xfrm>
            <a:off x="11465169" y="6434667"/>
            <a:ext cx="647809" cy="369332"/>
          </a:xfrm>
          <a:prstGeom prst="rect">
            <a:avLst/>
          </a:prstGeom>
          <a:noFill/>
        </p:spPr>
        <p:txBody>
          <a:bodyPr wrap="square" rtlCol="0">
            <a:spAutoFit/>
          </a:bodyPr>
          <a:lstStyle/>
          <a:p>
            <a:r>
              <a:rPr lang="en-US" altLang="ko-KR" dirty="0"/>
              <a:t>-12-</a:t>
            </a:r>
            <a:endParaRPr lang="ko-KR" altLang="en-US" dirty="0"/>
          </a:p>
        </p:txBody>
      </p:sp>
    </p:spTree>
    <p:extLst>
      <p:ext uri="{BB962C8B-B14F-4D97-AF65-F5344CB8AC3E}">
        <p14:creationId xmlns:p14="http://schemas.microsoft.com/office/powerpoint/2010/main" val="137039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39551" y="4445490"/>
            <a:ext cx="11122766" cy="2173843"/>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dirty="0"/>
              <a:t>▶ </a:t>
            </a:r>
            <a:r>
              <a:rPr lang="en-US" altLang="ko-KR" b="1" dirty="0"/>
              <a:t>Newton’s algorithm</a:t>
            </a:r>
          </a:p>
          <a:p>
            <a:r>
              <a:rPr lang="en-US" altLang="ko-KR" dirty="0"/>
              <a:t>The basis of lot of second order optimization algorithms</a:t>
            </a:r>
          </a:p>
          <a:p>
            <a:r>
              <a:rPr lang="en-US" altLang="ko-KR" dirty="0"/>
              <a:t>Iterative : each iteration calculates the Newton direction </a:t>
            </a:r>
            <a:r>
              <a:rPr lang="en-US" altLang="ko-KR" dirty="0">
                <a:solidFill>
                  <a:srgbClr val="FF6600"/>
                </a:solidFill>
              </a:rPr>
              <a:t>d</a:t>
            </a:r>
            <a:r>
              <a:rPr lang="en-US" altLang="ko-KR" dirty="0"/>
              <a:t>, updates variables with direction </a:t>
            </a:r>
            <a:r>
              <a:rPr lang="en-US" altLang="ko-KR" dirty="0">
                <a:solidFill>
                  <a:srgbClr val="FF6600"/>
                </a:solidFill>
              </a:rPr>
              <a:t>d</a:t>
            </a:r>
          </a:p>
          <a:p>
            <a:r>
              <a:rPr lang="en-US" altLang="ko-KR" dirty="0"/>
              <a:t>Vector</a:t>
            </a:r>
            <a:r>
              <a:rPr lang="en-US" altLang="ko-KR" dirty="0">
                <a:solidFill>
                  <a:srgbClr val="FF6600"/>
                </a:solidFill>
              </a:rPr>
              <a:t> d </a:t>
            </a:r>
            <a:r>
              <a:rPr lang="en-US" altLang="ko-KR" dirty="0"/>
              <a:t>is calculated by solving 	         (H : Hessian matrix, g : gradient of the objective function=error)</a:t>
            </a:r>
          </a:p>
          <a:p>
            <a:r>
              <a:rPr lang="en-US" altLang="ko-KR" dirty="0"/>
              <a:t>Variables are updated as  </a:t>
            </a:r>
          </a:p>
          <a:p>
            <a:pPr marL="0" indent="0">
              <a:lnSpc>
                <a:spcPct val="100000"/>
              </a:lnSpc>
              <a:buNone/>
            </a:pPr>
            <a:endParaRPr lang="en-US" altLang="ko-KR" sz="900" dirty="0">
              <a:solidFill>
                <a:srgbClr val="FF660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FF28F5-60AE-480F-8210-00A25F556D97}"/>
                  </a:ext>
                </a:extLst>
              </p:cNvPr>
              <p:cNvSpPr txBox="1"/>
              <p:nvPr/>
            </p:nvSpPr>
            <p:spPr>
              <a:xfrm>
                <a:off x="539552" y="1336441"/>
                <a:ext cx="6678666" cy="3037320"/>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b="1" dirty="0">
                    <a:effectLst/>
                    <a:latin typeface="맑은 고딕" panose="020B0503020000020004" pitchFamily="50" charset="-127"/>
                    <a:cs typeface="Times New Roman" panose="02020603050405020304" pitchFamily="18" charset="0"/>
                  </a:rPr>
                  <a:t>Initialization</a:t>
                </a:r>
                <a:r>
                  <a:rPr lang="en-US" altLang="ko-KR" sz="1600" dirty="0">
                    <a:effectLst/>
                    <a:latin typeface="맑은 고딕" panose="020B0503020000020004" pitchFamily="50" charset="-127"/>
                    <a:cs typeface="Times New Roman" panose="02020603050405020304" pitchFamily="18" charset="0"/>
                  </a:rPr>
                  <a:t> is important</a:t>
                </a:r>
              </a:p>
              <a:p>
                <a:pPr marL="742950" lvl="1" indent="-285750">
                  <a:lnSpc>
                    <a:spcPct val="150000"/>
                  </a:lnSpc>
                  <a:buFont typeface="Wingdings" panose="05000000000000000000" pitchFamily="2" charset="2"/>
                  <a:buChar char="Ø"/>
                </a:pPr>
                <a:r>
                  <a:rPr lang="en-US" altLang="ko-KR" sz="1600" b="1" dirty="0">
                    <a:solidFill>
                      <a:srgbClr val="0056B4"/>
                    </a:solidFill>
                    <a:effectLst/>
                    <a:latin typeface="맑은 고딕" panose="020B0503020000020004" pitchFamily="50" charset="-127"/>
                    <a:cs typeface="Times New Roman" panose="02020603050405020304" pitchFamily="18" charset="0"/>
                  </a:rPr>
                  <a:t>Output Weight Optimization (OWO) algorithm</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the error function -&gt; </a:t>
                </a:r>
              </a:p>
              <a:p>
                <a:pPr marL="742950" lvl="1" indent="-285750">
                  <a:lnSpc>
                    <a:spcPct val="150000"/>
                  </a:lnSpc>
                  <a:buFont typeface="Arial" panose="020B0604020202020204" pitchFamily="34" charset="0"/>
                  <a:buChar char="•"/>
                </a:pPr>
                <a:endParaRPr lang="en-US" altLang="ko-KR" sz="900" dirty="0">
                  <a:latin typeface="맑은 고딕" panose="020B0503020000020004" pitchFamily="50" charset="-127"/>
                  <a:cs typeface="Times New Roman" panose="02020603050405020304" pitchFamily="18" charset="0"/>
                </a:endParaRP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R, C : estimates for the auto- and cross-correlations </a:t>
                </a:r>
              </a:p>
              <a:p>
                <a:pPr marL="742950" lvl="1" indent="-285750">
                  <a:lnSpc>
                    <a:spcPct val="150000"/>
                  </a:lnSpc>
                  <a:buFont typeface="Arial" panose="020B0604020202020204" pitchFamily="34" charset="0"/>
                  <a:buChar char="•"/>
                </a:pP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𝐸</m:t>
                        </m:r>
                      </m:e>
                      <m:sub>
                        <m:r>
                          <a:rPr lang="en-US" altLang="ko-KR" sz="1600" b="0" i="1" smtClean="0">
                            <a:latin typeface="Cambria Math" panose="02040503050406030204" pitchFamily="18" charset="0"/>
                            <a:cs typeface="Times New Roman" panose="02020603050405020304" pitchFamily="18" charset="0"/>
                          </a:rPr>
                          <m:t>𝑇</m:t>
                        </m:r>
                      </m:sub>
                    </m:sSub>
                  </m:oMath>
                </a14:m>
                <a:r>
                  <a:rPr lang="en-US" altLang="ko-KR" sz="1600" dirty="0">
                    <a:latin typeface="맑은 고딕" panose="020B0503020000020004" pitchFamily="50" charset="-127"/>
                    <a:cs typeface="Times New Roman" panose="02020603050405020304" pitchFamily="18" charset="0"/>
                  </a:rPr>
                  <a:t> : sum of average squares of the target vector elements</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by solution of </a:t>
                </a:r>
                <a:r>
                  <a:rPr lang="en-US" altLang="ko-KR" sz="1600" dirty="0">
                    <a:effectLst/>
                    <a:latin typeface="맑은 고딕" panose="020B0503020000020004" pitchFamily="50" charset="-127"/>
                    <a:cs typeface="Times New Roman" panose="02020603050405020304" pitchFamily="18" charset="0"/>
                  </a:rPr>
                  <a:t>linear equations </a:t>
                </a:r>
                <a:r>
                  <a:rPr lang="en-US" altLang="ko-KR" sz="1600" dirty="0">
                    <a:solidFill>
                      <a:schemeClr val="tx1">
                        <a:lumMod val="50000"/>
                        <a:lumOff val="50000"/>
                      </a:schemeClr>
                    </a:solidFill>
                    <a:effectLst/>
                    <a:latin typeface="맑은 고딕" panose="020B0503020000020004" pitchFamily="50" charset="-127"/>
                    <a:cs typeface="Times New Roman" panose="02020603050405020304" pitchFamily="18" charset="0"/>
                  </a:rPr>
                  <a:t>RW = C </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OWO</a:t>
                </a:r>
                <a:r>
                  <a:rPr lang="en-US" altLang="ko-KR" sz="1600" dirty="0">
                    <a:latin typeface="맑은 고딕" panose="020B0503020000020004" pitchFamily="50" charset="-127"/>
                    <a:cs typeface="Times New Roman" panose="02020603050405020304" pitchFamily="18" charset="0"/>
                  </a:rPr>
                  <a:t> = Newton’s algorithm for the output weights</a:t>
                </a:r>
                <a:endParaRPr lang="en-US" altLang="ko-KR" sz="1600" dirty="0">
                  <a:effectLst/>
                  <a:latin typeface="맑은 고딕" panose="020B0503020000020004" pitchFamily="50" charset="-127"/>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DFF28F5-60AE-480F-8210-00A25F556D97}"/>
                  </a:ext>
                </a:extLst>
              </p:cNvPr>
              <p:cNvSpPr txBox="1">
                <a:spLocks noRot="1" noChangeAspect="1" noMove="1" noResize="1" noEditPoints="1" noAdjustHandles="1" noChangeArrowheads="1" noChangeShapeType="1" noTextEdit="1"/>
              </p:cNvSpPr>
              <p:nvPr/>
            </p:nvSpPr>
            <p:spPr>
              <a:xfrm>
                <a:off x="539552" y="1336441"/>
                <a:ext cx="6678666" cy="3037320"/>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6" name="그림 5" descr="텍스트이(가) 표시된 사진&#10;&#10;자동 생성된 설명">
            <a:extLst>
              <a:ext uri="{FF2B5EF4-FFF2-40B4-BE49-F238E27FC236}">
                <a16:creationId xmlns:a16="http://schemas.microsoft.com/office/drawing/2014/main" id="{869F4DFF-FDCD-4F2E-98E8-4438FC79E768}"/>
              </a:ext>
            </a:extLst>
          </p:cNvPr>
          <p:cNvPicPr>
            <a:picLocks noChangeAspect="1"/>
          </p:cNvPicPr>
          <p:nvPr/>
        </p:nvPicPr>
        <p:blipFill rotWithShape="1">
          <a:blip r:embed="rId4">
            <a:extLst>
              <a:ext uri="{28A0092B-C50C-407E-A947-70E740481C1C}">
                <a14:useLocalDpi xmlns:a14="http://schemas.microsoft.com/office/drawing/2010/main" val="0"/>
              </a:ext>
            </a:extLst>
          </a:blip>
          <a:srcRect t="14319" b="16788"/>
          <a:stretch/>
        </p:blipFill>
        <p:spPr>
          <a:xfrm>
            <a:off x="4356612" y="2242285"/>
            <a:ext cx="2764624" cy="439531"/>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CE3D48BF-D654-4994-BEA2-FE4A6E12EA45}"/>
              </a:ext>
            </a:extLst>
          </p:cNvPr>
          <p:cNvPicPr>
            <a:picLocks noChangeAspect="1"/>
          </p:cNvPicPr>
          <p:nvPr/>
        </p:nvPicPr>
        <p:blipFill>
          <a:blip r:embed="rId5"/>
          <a:stretch>
            <a:fillRect/>
          </a:stretch>
        </p:blipFill>
        <p:spPr>
          <a:xfrm>
            <a:off x="4014418" y="5700002"/>
            <a:ext cx="848736" cy="346195"/>
          </a:xfrm>
          <a:prstGeom prst="rect">
            <a:avLst/>
          </a:prstGeom>
          <a:ln>
            <a:solidFill>
              <a:schemeClr val="bg2">
                <a:lumMod val="75000"/>
              </a:schemeClr>
            </a:solidFill>
          </a:ln>
        </p:spPr>
      </p:pic>
      <p:pic>
        <p:nvPicPr>
          <p:cNvPr id="3" name="그림 2">
            <a:extLst>
              <a:ext uri="{FF2B5EF4-FFF2-40B4-BE49-F238E27FC236}">
                <a16:creationId xmlns:a16="http://schemas.microsoft.com/office/drawing/2014/main" id="{314E99CA-A43F-4A27-9106-8B85F57D2744}"/>
              </a:ext>
            </a:extLst>
          </p:cNvPr>
          <p:cNvPicPr>
            <a:picLocks noChangeAspect="1"/>
          </p:cNvPicPr>
          <p:nvPr/>
        </p:nvPicPr>
        <p:blipFill rotWithShape="1">
          <a:blip r:embed="rId6"/>
          <a:srcRect b="11363"/>
          <a:stretch/>
        </p:blipFill>
        <p:spPr>
          <a:xfrm>
            <a:off x="3356652" y="6162335"/>
            <a:ext cx="1082134" cy="297207"/>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0F08EBDC-B757-4021-9942-891370C9CC8B}"/>
              </a:ext>
            </a:extLst>
          </p:cNvPr>
          <p:cNvPicPr>
            <a:picLocks noChangeAspect="1"/>
          </p:cNvPicPr>
          <p:nvPr/>
        </p:nvPicPr>
        <p:blipFill>
          <a:blip r:embed="rId7"/>
          <a:stretch>
            <a:fillRect/>
          </a:stretch>
        </p:blipFill>
        <p:spPr>
          <a:xfrm>
            <a:off x="4595825" y="6162335"/>
            <a:ext cx="1143099" cy="297206"/>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57712043-8388-442A-9E49-2CD08EDF0309}"/>
              </a:ext>
            </a:extLst>
          </p:cNvPr>
          <p:cNvSpPr txBox="1"/>
          <p:nvPr/>
        </p:nvSpPr>
        <p:spPr>
          <a:xfrm>
            <a:off x="7342909" y="1296483"/>
            <a:ext cx="4253345" cy="3109249"/>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OWO</a:t>
            </a:r>
            <a:r>
              <a:rPr lang="ko-KR" altLang="en-US" sz="1800" b="1" dirty="0">
                <a:solidFill>
                  <a:srgbClr val="FF6600"/>
                </a:solidFill>
              </a:rPr>
              <a:t> </a:t>
            </a:r>
            <a:r>
              <a:rPr lang="en-US" altLang="ko-KR" sz="1800" b="1" dirty="0">
                <a:solidFill>
                  <a:srgbClr val="FF6600"/>
                </a:solidFill>
              </a:rPr>
              <a:t>-</a:t>
            </a:r>
            <a:r>
              <a:rPr lang="ko-KR" altLang="en-US" sz="1800" b="1" dirty="0">
                <a:solidFill>
                  <a:srgbClr val="FF6600"/>
                </a:solidFill>
              </a:rPr>
              <a:t> </a:t>
            </a:r>
            <a:r>
              <a:rPr lang="en-US" altLang="ko-KR" sz="1800" b="1" dirty="0">
                <a:solidFill>
                  <a:srgbClr val="FF6600"/>
                </a:solidFill>
              </a:rPr>
              <a:t>Newtons algorithm</a:t>
            </a:r>
          </a:p>
          <a:p>
            <a:r>
              <a:rPr lang="en-US" altLang="ko-KR" sz="1800" dirty="0"/>
              <a:t>Train output weight using OWO</a:t>
            </a:r>
          </a:p>
          <a:p>
            <a:r>
              <a:rPr lang="en-US" altLang="ko-KR" sz="1800" dirty="0"/>
              <a:t>Train input weight using Newton’s method</a:t>
            </a:r>
          </a:p>
          <a:p>
            <a:r>
              <a:rPr lang="en-US" altLang="ko-KR" sz="1800" dirty="0"/>
              <a:t>Until a specified tolerance is reached or for a fixed number of iterations. </a:t>
            </a:r>
            <a:endParaRPr lang="en-US" altLang="ko-KR" sz="1000" dirty="0"/>
          </a:p>
        </p:txBody>
      </p:sp>
      <p:sp>
        <p:nvSpPr>
          <p:cNvPr id="15" name="TextBox 14">
            <a:extLst>
              <a:ext uri="{FF2B5EF4-FFF2-40B4-BE49-F238E27FC236}">
                <a16:creationId xmlns:a16="http://schemas.microsoft.com/office/drawing/2014/main" id="{4E6DF480-A96A-4B46-A68E-C5269D2F2741}"/>
              </a:ext>
            </a:extLst>
          </p:cNvPr>
          <p:cNvSpPr txBox="1"/>
          <p:nvPr/>
        </p:nvSpPr>
        <p:spPr>
          <a:xfrm>
            <a:off x="11465169" y="6434667"/>
            <a:ext cx="647809" cy="369332"/>
          </a:xfrm>
          <a:prstGeom prst="rect">
            <a:avLst/>
          </a:prstGeom>
          <a:noFill/>
        </p:spPr>
        <p:txBody>
          <a:bodyPr wrap="square" rtlCol="0">
            <a:spAutoFit/>
          </a:bodyPr>
          <a:lstStyle/>
          <a:p>
            <a:r>
              <a:rPr lang="en-US" altLang="ko-KR" dirty="0"/>
              <a:t>-13-</a:t>
            </a:r>
            <a:endParaRPr lang="ko-KR" altLang="en-US" dirty="0"/>
          </a:p>
        </p:txBody>
      </p:sp>
    </p:spTree>
    <p:extLst>
      <p:ext uri="{BB962C8B-B14F-4D97-AF65-F5344CB8AC3E}">
        <p14:creationId xmlns:p14="http://schemas.microsoft.com/office/powerpoint/2010/main" val="280835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04.</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Experimental environment: TxAIRE research house</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텍스트, 하늘, 실외, 잔디이(가) 표시된 사진&#10;&#10;자동 생성된 설명">
            <a:extLst>
              <a:ext uri="{FF2B5EF4-FFF2-40B4-BE49-F238E27FC236}">
                <a16:creationId xmlns:a16="http://schemas.microsoft.com/office/drawing/2014/main" id="{09882D92-2567-4F95-ACF0-B72863EF12AF}"/>
              </a:ext>
            </a:extLst>
          </p:cNvPr>
          <p:cNvPicPr>
            <a:picLocks noChangeAspect="1"/>
          </p:cNvPicPr>
          <p:nvPr/>
        </p:nvPicPr>
        <p:blipFill rotWithShape="1">
          <a:blip r:embed="rId3"/>
          <a:srcRect l="1828"/>
          <a:stretch/>
        </p:blipFill>
        <p:spPr>
          <a:xfrm>
            <a:off x="539550" y="1323251"/>
            <a:ext cx="3250714" cy="2319507"/>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2EDB6C92-19E1-487C-B365-8479FD8124BD}"/>
              </a:ext>
            </a:extLst>
          </p:cNvPr>
          <p:cNvSpPr txBox="1"/>
          <p:nvPr/>
        </p:nvSpPr>
        <p:spPr>
          <a:xfrm>
            <a:off x="3918858" y="1381636"/>
            <a:ext cx="7677396" cy="3678018"/>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b="1" dirty="0"/>
              <a:t>▶ </a:t>
            </a:r>
            <a:r>
              <a:rPr lang="en-US" altLang="ko-KR" b="1" dirty="0">
                <a:effectLst/>
                <a:latin typeface="맑은 고딕" panose="020B0503020000020004" pitchFamily="50" charset="-127"/>
                <a:cs typeface="Times New Roman" panose="02020603050405020304" pitchFamily="18" charset="0"/>
              </a:rPr>
              <a:t>TxAIRE Research and Demonstration House </a:t>
            </a:r>
          </a:p>
          <a:p>
            <a:r>
              <a:rPr lang="en-US" altLang="ko-KR" dirty="0">
                <a:effectLst/>
                <a:latin typeface="맑은 고딕" panose="020B0503020000020004" pitchFamily="50" charset="-127"/>
                <a:cs typeface="Times New Roman" panose="02020603050405020304" pitchFamily="18" charset="0"/>
              </a:rPr>
              <a:t>Recorded data : </a:t>
            </a:r>
            <a:r>
              <a:rPr lang="en-US" altLang="ko-KR" dirty="0">
                <a:solidFill>
                  <a:srgbClr val="0056B4"/>
                </a:solidFill>
                <a:effectLst/>
                <a:latin typeface="맑은 고딕" panose="020B0503020000020004" pitchFamily="50" charset="-127"/>
                <a:cs typeface="Times New Roman" panose="02020603050405020304" pitchFamily="18" charset="0"/>
              </a:rPr>
              <a:t>energy consumption + weather parameters </a:t>
            </a:r>
            <a:endParaRPr lang="en-US" altLang="ko-KR" dirty="0">
              <a:solidFill>
                <a:srgbClr val="0056B4"/>
              </a:solidFill>
            </a:endParaRPr>
          </a:p>
          <a:p>
            <a:pPr marL="742950" lvl="1" indent="-285750">
              <a:lnSpc>
                <a:spcPct val="130000"/>
              </a:lnSpc>
              <a:buFont typeface="Arial" panose="020B0604020202020204" pitchFamily="34" charset="0"/>
              <a:buChar char="•"/>
            </a:pPr>
            <a:r>
              <a:rPr lang="en-US" altLang="ko-KR" sz="1600" dirty="0"/>
              <a:t>During </a:t>
            </a:r>
            <a:r>
              <a:rPr lang="en-US" altLang="ko-KR" sz="1600" dirty="0">
                <a:effectLst/>
                <a:cs typeface="Times New Roman" panose="02020603050405020304" pitchFamily="18" charset="0"/>
              </a:rPr>
              <a:t>June, July, and August 2013</a:t>
            </a:r>
          </a:p>
          <a:p>
            <a:r>
              <a:rPr lang="en-US" altLang="ko-KR" dirty="0">
                <a:solidFill>
                  <a:srgbClr val="0056B4"/>
                </a:solidFill>
              </a:rPr>
              <a:t>The house is </a:t>
            </a:r>
            <a:r>
              <a:rPr lang="en-US" altLang="ko-KR" sz="1600" dirty="0">
                <a:solidFill>
                  <a:srgbClr val="0056B4"/>
                </a:solidFill>
              </a:rPr>
              <a:t>u</a:t>
            </a:r>
            <a:r>
              <a:rPr lang="en-US" altLang="ko-KR" sz="1600" dirty="0">
                <a:solidFill>
                  <a:srgbClr val="0056B4"/>
                </a:solidFill>
                <a:effectLst/>
                <a:latin typeface="맑은 고딕" panose="020B0503020000020004" pitchFamily="50" charset="-127"/>
                <a:cs typeface="Times New Roman" panose="02020603050405020304" pitchFamily="18" charset="0"/>
              </a:rPr>
              <a:t>noccupied </a:t>
            </a:r>
          </a:p>
          <a:p>
            <a:pPr marL="742950" lvl="1" indent="-285750">
              <a:lnSpc>
                <a:spcPct val="13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All energy systems are electric (no natural gas is used)</a:t>
            </a:r>
          </a:p>
          <a:p>
            <a:pPr marL="742950" lvl="1" indent="-285750">
              <a:lnSpc>
                <a:spcPct val="130000"/>
              </a:lnSpc>
              <a:buFont typeface="Arial" panose="020B0604020202020204" pitchFamily="34" charset="0"/>
              <a:buChar char="•"/>
            </a:pPr>
            <a:r>
              <a:rPr lang="en-US" altLang="ko-KR" sz="1600" dirty="0"/>
              <a:t>F</a:t>
            </a:r>
            <a:r>
              <a:rPr lang="en-US" altLang="ko-KR" sz="1600" dirty="0">
                <a:effectLst/>
                <a:latin typeface="맑은 고딕" panose="020B0503020000020004" pitchFamily="50" charset="-127"/>
                <a:cs typeface="Times New Roman" panose="02020603050405020304" pitchFamily="18" charset="0"/>
              </a:rPr>
              <a:t>ully instrumented testbeds </a:t>
            </a:r>
            <a:r>
              <a:rPr lang="en-US" altLang="ko-KR" sz="1600" dirty="0">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making possible full testing and analyses of roof, wall, window, and slab building envelope components </a:t>
            </a:r>
            <a:endParaRPr lang="en-US" altLang="ko-KR" sz="1400" dirty="0">
              <a:effectLst/>
              <a:latin typeface="맑은 고딕" panose="020B0503020000020004" pitchFamily="50" charset="-127"/>
              <a:cs typeface="Times New Roman" panose="02020603050405020304" pitchFamily="18" charset="0"/>
            </a:endParaRPr>
          </a:p>
          <a:p>
            <a:r>
              <a:rPr lang="en-US" altLang="ko-KR" dirty="0">
                <a:effectLst/>
                <a:latin typeface="맑은 고딕" panose="020B0503020000020004" pitchFamily="50" charset="-127"/>
                <a:cs typeface="Times New Roman" panose="02020603050405020304" pitchFamily="18" charset="0"/>
              </a:rPr>
              <a:t>Energy consumption is recorded every 5 min for the total electricity and HVAC equipment</a:t>
            </a:r>
          </a:p>
          <a:p>
            <a:r>
              <a:rPr lang="en-US" altLang="ko-KR" dirty="0">
                <a:effectLst/>
                <a:latin typeface="맑은 고딕" panose="020B0503020000020004" pitchFamily="50" charset="-127"/>
                <a:cs typeface="Times New Roman" panose="02020603050405020304" pitchFamily="18" charset="0"/>
              </a:rPr>
              <a:t>Weather data is recorded every 5 min by a weather station</a:t>
            </a:r>
            <a:endParaRPr lang="en-US" altLang="ko-KR"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8B424-C5F4-4741-9D9E-613F4F3F17F0}"/>
                  </a:ext>
                </a:extLst>
              </p:cNvPr>
              <p:cNvSpPr txBox="1"/>
              <p:nvPr/>
            </p:nvSpPr>
            <p:spPr>
              <a:xfrm>
                <a:off x="3918858" y="5112819"/>
                <a:ext cx="7677396" cy="145688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t>The total house, heat pump electrical energy consumption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𝐸</m:t>
                        </m:r>
                      </m:e>
                      <m:sub>
                        <m:r>
                          <a:rPr lang="en-US" altLang="ko-KR" sz="1400" b="0" i="1" smtClean="0">
                            <a:latin typeface="Cambria Math" panose="02040503050406030204" pitchFamily="18" charset="0"/>
                          </a:rPr>
                          <m:t>𝑇</m:t>
                        </m:r>
                      </m:sub>
                    </m:sSub>
                  </m:oMath>
                </a14:m>
                <a:r>
                  <a:rPr lang="en-US" altLang="ko-KR" sz="1400" dirty="0"/>
                  <a:t>, </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𝐸</m:t>
                        </m:r>
                      </m:e>
                      <m:sub>
                        <m:r>
                          <a:rPr lang="en-US" altLang="ko-KR" sz="1400" i="1">
                            <a:latin typeface="Cambria Math" panose="02040503050406030204" pitchFamily="18" charset="0"/>
                          </a:rPr>
                          <m:t>𝐻𝑃</m:t>
                        </m:r>
                      </m:sub>
                    </m:sSub>
                  </m:oMath>
                </a14:m>
                <a:r>
                  <a:rPr lang="en-US" altLang="ko-KR" sz="1400" dirty="0"/>
                  <a:t>) : </a:t>
                </a:r>
                <a14:m>
                  <m:oMath xmlns:m="http://schemas.openxmlformats.org/officeDocument/2006/math">
                    <m:r>
                      <a:rPr lang="en-US" altLang="ko-KR" sz="1400" i="1" smtClean="0">
                        <a:solidFill>
                          <a:schemeClr val="accent2">
                            <a:lumMod val="75000"/>
                          </a:schemeClr>
                        </a:solidFill>
                        <a:latin typeface="Cambria Math" panose="02040503050406030204" pitchFamily="18" charset="0"/>
                      </a:rPr>
                      <m:t>𝑊h</m:t>
                    </m:r>
                  </m:oMath>
                </a14:m>
                <a:endParaRPr lang="en-US" altLang="ko-KR" sz="1400" dirty="0">
                  <a:solidFill>
                    <a:schemeClr val="accent2">
                      <a:lumMod val="75000"/>
                    </a:schemeClr>
                  </a:solidFill>
                </a:endParaRPr>
              </a:p>
              <a:p>
                <a:r>
                  <a:rPr lang="en-US" altLang="ko-KR" sz="1400" dirty="0"/>
                  <a:t>The number of days in summer : </a:t>
                </a:r>
                <a:r>
                  <a:rPr lang="en-US" altLang="ko-KR" sz="1400" dirty="0">
                    <a:solidFill>
                      <a:schemeClr val="accent2">
                        <a:lumMod val="75000"/>
                      </a:schemeClr>
                    </a:solidFill>
                  </a:rPr>
                  <a:t>t</a:t>
                </a:r>
              </a:p>
              <a:p>
                <a:r>
                  <a:rPr lang="en-US" altLang="ko-KR" sz="1400" dirty="0"/>
                  <a:t>The outdoor dry-bulb temperature(T) : </a:t>
                </a:r>
                <a:r>
                  <a:rPr lang="ko-KR" altLang="en-US" sz="1400" dirty="0">
                    <a:solidFill>
                      <a:schemeClr val="accent2">
                        <a:lumMod val="75000"/>
                      </a:schemeClr>
                    </a:solidFill>
                  </a:rPr>
                  <a:t>℃</a:t>
                </a:r>
                <a:endParaRPr lang="en-US" altLang="ko-KR" sz="1400" dirty="0">
                  <a:solidFill>
                    <a:schemeClr val="accent2">
                      <a:lumMod val="75000"/>
                    </a:schemeClr>
                  </a:solidFill>
                </a:endParaRPr>
              </a:p>
              <a:p>
                <a:r>
                  <a:rPr lang="en-US" altLang="ko-KR" sz="1400" dirty="0"/>
                  <a:t>The global horizontal radiation (SR) : </a:t>
                </a:r>
                <a14:m>
                  <m:oMath xmlns:m="http://schemas.openxmlformats.org/officeDocument/2006/math">
                    <m:r>
                      <a:rPr lang="en-US" altLang="ko-KR" sz="1400" b="0" i="1" smtClean="0">
                        <a:solidFill>
                          <a:schemeClr val="accent2">
                            <a:lumMod val="75000"/>
                          </a:schemeClr>
                        </a:solidFill>
                        <a:latin typeface="Cambria Math" panose="02040503050406030204" pitchFamily="18" charset="0"/>
                      </a:rPr>
                      <m:t>𝑊h</m:t>
                    </m:r>
                    <m:r>
                      <a:rPr lang="en-US" altLang="ko-KR" sz="1400" b="0" i="1" smtClean="0">
                        <a:solidFill>
                          <a:schemeClr val="accent2">
                            <a:lumMod val="75000"/>
                          </a:schemeClr>
                        </a:solidFill>
                        <a:latin typeface="Cambria Math" panose="02040503050406030204" pitchFamily="18" charset="0"/>
                      </a:rPr>
                      <m:t>/</m:t>
                    </m:r>
                    <m:sSup>
                      <m:sSupPr>
                        <m:ctrlPr>
                          <a:rPr lang="en-US" altLang="ko-KR" sz="1400" b="0" i="1" smtClean="0">
                            <a:solidFill>
                              <a:schemeClr val="accent2">
                                <a:lumMod val="75000"/>
                              </a:schemeClr>
                            </a:solidFill>
                            <a:latin typeface="Cambria Math" panose="02040503050406030204" pitchFamily="18" charset="0"/>
                          </a:rPr>
                        </m:ctrlPr>
                      </m:sSupPr>
                      <m:e>
                        <m:r>
                          <a:rPr lang="en-US" altLang="ko-KR" sz="1400" b="0" i="1" smtClean="0">
                            <a:solidFill>
                              <a:schemeClr val="accent2">
                                <a:lumMod val="75000"/>
                              </a:schemeClr>
                            </a:solidFill>
                            <a:latin typeface="Cambria Math" panose="02040503050406030204" pitchFamily="18" charset="0"/>
                          </a:rPr>
                          <m:t>𝑚</m:t>
                        </m:r>
                      </m:e>
                      <m:sup>
                        <m:r>
                          <a:rPr lang="en-US" altLang="ko-KR" sz="1400" b="0" i="1" smtClean="0">
                            <a:solidFill>
                              <a:schemeClr val="accent2">
                                <a:lumMod val="75000"/>
                              </a:schemeClr>
                            </a:solidFill>
                            <a:latin typeface="Cambria Math" panose="02040503050406030204" pitchFamily="18" charset="0"/>
                          </a:rPr>
                          <m:t>2</m:t>
                        </m:r>
                      </m:sup>
                    </m:sSup>
                  </m:oMath>
                </a14:m>
                <a:endParaRPr lang="en-US" altLang="ko-KR" sz="1400" dirty="0"/>
              </a:p>
            </p:txBody>
          </p:sp>
        </mc:Choice>
        <mc:Fallback xmlns="">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3918858" y="5112819"/>
                <a:ext cx="7677396" cy="1456888"/>
              </a:xfrm>
              <a:prstGeom prst="roundRect">
                <a:avLst>
                  <a:gd name="adj" fmla="val 7064"/>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74F73EA2-FFC0-44A3-9E33-A9687436A177}"/>
              </a:ext>
            </a:extLst>
          </p:cNvPr>
          <p:cNvPicPr>
            <a:picLocks noChangeAspect="1"/>
          </p:cNvPicPr>
          <p:nvPr/>
        </p:nvPicPr>
        <p:blipFill rotWithShape="1">
          <a:blip r:embed="rId5"/>
          <a:srcRect b="21215"/>
          <a:stretch/>
        </p:blipFill>
        <p:spPr>
          <a:xfrm>
            <a:off x="539551" y="3726081"/>
            <a:ext cx="3250713" cy="2674719"/>
          </a:xfrm>
          <a:prstGeom prst="rect">
            <a:avLst/>
          </a:prstGeom>
          <a:ln>
            <a:solidFill>
              <a:schemeClr val="bg2">
                <a:lumMod val="75000"/>
              </a:schemeClr>
            </a:solidFill>
          </a:ln>
        </p:spPr>
      </p:pic>
      <p:sp>
        <p:nvSpPr>
          <p:cNvPr id="2" name="TextBox 1">
            <a:extLst>
              <a:ext uri="{FF2B5EF4-FFF2-40B4-BE49-F238E27FC236}">
                <a16:creationId xmlns:a16="http://schemas.microsoft.com/office/drawing/2014/main" id="{869E391D-220D-4D3F-9985-E6152ED2A2B3}"/>
              </a:ext>
            </a:extLst>
          </p:cNvPr>
          <p:cNvSpPr txBox="1"/>
          <p:nvPr/>
        </p:nvSpPr>
        <p:spPr>
          <a:xfrm>
            <a:off x="568036" y="6415819"/>
            <a:ext cx="1648690" cy="307777"/>
          </a:xfrm>
          <a:prstGeom prst="rect">
            <a:avLst/>
          </a:prstGeom>
          <a:noFill/>
        </p:spPr>
        <p:txBody>
          <a:bodyPr wrap="square" rtlCol="0">
            <a:spAutoFit/>
          </a:bodyPr>
          <a:lstStyle/>
          <a:p>
            <a:r>
              <a:rPr lang="en-US" altLang="ko-KR" sz="1400" dirty="0">
                <a:solidFill>
                  <a:schemeClr val="bg2">
                    <a:lumMod val="50000"/>
                  </a:schemeClr>
                </a:solidFill>
              </a:rPr>
              <a:t>~ 72 data</a:t>
            </a:r>
            <a:endParaRPr lang="ko-KR" altLang="en-US" sz="1400" dirty="0">
              <a:solidFill>
                <a:schemeClr val="bg2">
                  <a:lumMod val="50000"/>
                </a:schemeClr>
              </a:solidFill>
            </a:endParaRPr>
          </a:p>
        </p:txBody>
      </p:sp>
      <p:sp>
        <p:nvSpPr>
          <p:cNvPr id="10" name="TextBox 9">
            <a:extLst>
              <a:ext uri="{FF2B5EF4-FFF2-40B4-BE49-F238E27FC236}">
                <a16:creationId xmlns:a16="http://schemas.microsoft.com/office/drawing/2014/main" id="{40B4F4F8-5525-41BB-8B77-AF298CBA67CC}"/>
              </a:ext>
            </a:extLst>
          </p:cNvPr>
          <p:cNvSpPr txBox="1"/>
          <p:nvPr/>
        </p:nvSpPr>
        <p:spPr>
          <a:xfrm>
            <a:off x="11465169" y="6434667"/>
            <a:ext cx="647809" cy="369332"/>
          </a:xfrm>
          <a:prstGeom prst="rect">
            <a:avLst/>
          </a:prstGeom>
          <a:noFill/>
        </p:spPr>
        <p:txBody>
          <a:bodyPr wrap="square" rtlCol="0">
            <a:spAutoFit/>
          </a:bodyPr>
          <a:lstStyle/>
          <a:p>
            <a:r>
              <a:rPr lang="en-US" altLang="ko-KR" dirty="0"/>
              <a:t>-14-</a:t>
            </a:r>
            <a:endParaRPr lang="ko-KR" altLang="en-US" dirty="0"/>
          </a:p>
        </p:txBody>
      </p:sp>
    </p:spTree>
    <p:extLst>
      <p:ext uri="{BB962C8B-B14F-4D97-AF65-F5344CB8AC3E}">
        <p14:creationId xmlns:p14="http://schemas.microsoft.com/office/powerpoint/2010/main" val="173969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DB6C92-19E1-487C-B365-8479FD8124BD}"/>
              </a:ext>
            </a:extLst>
          </p:cNvPr>
          <p:cNvSpPr txBox="1"/>
          <p:nvPr/>
        </p:nvSpPr>
        <p:spPr>
          <a:xfrm>
            <a:off x="5460132" y="1308326"/>
            <a:ext cx="6130174" cy="3498996"/>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v"/>
            </a:pPr>
            <a:r>
              <a:rPr lang="en-US" altLang="ko-KR" dirty="0">
                <a:latin typeface="+mn-lt"/>
              </a:rPr>
              <a:t>Two NN models</a:t>
            </a:r>
          </a:p>
          <a:p>
            <a:pPr>
              <a:buFont typeface="Wingdings" panose="05000000000000000000" pitchFamily="2" charset="2"/>
              <a:buChar char="ü"/>
            </a:pPr>
            <a:r>
              <a:rPr lang="en-US" altLang="ko-KR" dirty="0">
                <a:latin typeface="+mn-lt"/>
              </a:rPr>
              <a:t>Output : The </a:t>
            </a:r>
            <a:r>
              <a:rPr lang="en-US" altLang="ko-KR" b="1" dirty="0">
                <a:latin typeface="+mn-lt"/>
              </a:rPr>
              <a:t>total energy consumption</a:t>
            </a:r>
          </a:p>
          <a:p>
            <a:pPr marL="742950" lvl="1" indent="-285750">
              <a:lnSpc>
                <a:spcPct val="150000"/>
              </a:lnSpc>
              <a:buFont typeface="Arial" panose="020B0604020202020204" pitchFamily="34" charset="0"/>
              <a:buChar char="•"/>
            </a:pPr>
            <a:r>
              <a:rPr lang="en-US" altLang="ko-KR" sz="1600" dirty="0"/>
              <a:t>Another : The </a:t>
            </a:r>
            <a:r>
              <a:rPr lang="en-US" altLang="ko-KR" sz="1600" b="1" dirty="0"/>
              <a:t>HP energy consumption</a:t>
            </a:r>
          </a:p>
          <a:p>
            <a:pPr>
              <a:buFont typeface="Wingdings" panose="05000000000000000000" pitchFamily="2" charset="2"/>
              <a:buChar char="ü"/>
            </a:pPr>
            <a:r>
              <a:rPr lang="en-US" altLang="ko-KR" dirty="0">
                <a:latin typeface="+mn-lt"/>
              </a:rPr>
              <a:t>Input</a:t>
            </a:r>
          </a:p>
          <a:p>
            <a:pPr marL="742950" lvl="1" indent="-285750">
              <a:lnSpc>
                <a:spcPct val="150000"/>
              </a:lnSpc>
              <a:buFont typeface="Arial" panose="020B0604020202020204" pitchFamily="34" charset="0"/>
              <a:buChar char="•"/>
            </a:pPr>
            <a:r>
              <a:rPr lang="en-US" altLang="ko-KR" sz="1600" dirty="0"/>
              <a:t>The number of days (t)</a:t>
            </a:r>
          </a:p>
          <a:p>
            <a:pPr marL="742950" lvl="1" indent="-285750">
              <a:lnSpc>
                <a:spcPct val="150000"/>
              </a:lnSpc>
              <a:buFont typeface="Arial" panose="020B0604020202020204" pitchFamily="34" charset="0"/>
              <a:buChar char="•"/>
            </a:pPr>
            <a:r>
              <a:rPr lang="en-US" altLang="ko-KR" sz="1600" dirty="0"/>
              <a:t>The dry-bulb temperature (T)</a:t>
            </a:r>
          </a:p>
          <a:p>
            <a:pPr marL="742950" lvl="1" indent="-285750">
              <a:lnSpc>
                <a:spcPct val="150000"/>
              </a:lnSpc>
              <a:buFont typeface="Arial" panose="020B0604020202020204" pitchFamily="34" charset="0"/>
              <a:buChar char="•"/>
            </a:pPr>
            <a:r>
              <a:rPr lang="en-US" altLang="ko-KR" sz="1600" dirty="0"/>
              <a:t>The solar radiation (SR)</a:t>
            </a:r>
          </a:p>
          <a:p>
            <a:pPr>
              <a:buFont typeface="Wingdings" panose="05000000000000000000" pitchFamily="2" charset="2"/>
              <a:buChar char="ü"/>
            </a:pPr>
            <a:r>
              <a:rPr lang="en-US" altLang="ko-KR" dirty="0">
                <a:latin typeface="+mn-lt"/>
              </a:rPr>
              <a:t>7 neurons in hidden layer (                     )</a:t>
            </a:r>
          </a:p>
          <a:p>
            <a:pPr>
              <a:buFont typeface="Wingdings" panose="05000000000000000000" pitchFamily="2" charset="2"/>
              <a:buChar char="ü"/>
            </a:pPr>
            <a:r>
              <a:rPr lang="en-US" altLang="ko-KR" dirty="0">
                <a:latin typeface="+mn-lt"/>
              </a:rPr>
              <a:t>log-sigmoid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8B424-C5F4-4741-9D9E-613F4F3F17F0}"/>
                  </a:ext>
                </a:extLst>
              </p:cNvPr>
              <p:cNvSpPr txBox="1"/>
              <p:nvPr/>
            </p:nvSpPr>
            <p:spPr>
              <a:xfrm>
                <a:off x="5469054" y="4880632"/>
                <a:ext cx="6124225" cy="179255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latin typeface="+mn-lt"/>
                  </a:rPr>
                  <a:t>50 training data set </a:t>
                </a:r>
              </a:p>
              <a:p>
                <a:pPr marL="571500"/>
                <a:r>
                  <a:rPr lang="en-US" altLang="ko-KR" sz="1400" dirty="0">
                    <a:effectLst/>
                    <a:cs typeface="Times New Roman" panose="02020603050405020304" pitchFamily="18" charset="0"/>
                  </a:rPr>
                  <a:t>&gt; the minimum number for the data set (25) </a:t>
                </a:r>
                <a:endParaRPr lang="en-US" altLang="ko-KR" sz="1400" dirty="0"/>
              </a:p>
              <a:p>
                <a:pPr marL="571500"/>
                <a:r>
                  <a:rPr lang="en-US" altLang="ko-KR" sz="1400" dirty="0"/>
                  <a:t>The rest of data set (30%) - validation &amp; testing</a:t>
                </a:r>
              </a:p>
              <a:p>
                <a:pPr>
                  <a:defRPr/>
                </a:pPr>
                <a:r>
                  <a:rPr lang="en-US" altLang="ko-KR" sz="1400" dirty="0">
                    <a:solidFill>
                      <a:prstClr val="black"/>
                    </a:solidFill>
                    <a:latin typeface="맑은 고딕" panose="020F0502020204030204"/>
                    <a:ea typeface="맑은 고딕" panose="020B0503020000020004" pitchFamily="50" charset="-127"/>
                    <a:cs typeface="+mn-cs"/>
                  </a:rPr>
                  <a:t>LM algorithm (max 1000 epoch) – minimize MSE</a:t>
                </a:r>
              </a:p>
              <a:p>
                <a:pPr>
                  <a:defRPr/>
                </a:pPr>
                <a:r>
                  <a:rPr lang="en-US" altLang="ko-KR" sz="1400" dirty="0">
                    <a:solidFill>
                      <a:prstClr val="black"/>
                    </a:solidFill>
                    <a:latin typeface="맑은 고딕" panose="020F0502020204030204"/>
                  </a:rPr>
                  <a:t>Model can be judged by </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Coefficient of determination(</a:t>
                </a:r>
                <a14:m>
                  <m:oMath xmlns:m="http://schemas.openxmlformats.org/officeDocument/2006/math">
                    <m:sSup>
                      <m:sSupPr>
                        <m:ctrlP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m:t>
                    </m:r>
                  </m:oMath>
                </a14:m>
                <a:endPar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5469054" y="4880632"/>
                <a:ext cx="6124225" cy="1792555"/>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770EF8D8-46A8-43ED-B985-3253013A13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94" y="1498641"/>
            <a:ext cx="4697235" cy="3160497"/>
          </a:xfrm>
          <a:prstGeom prst="rect">
            <a:avLst/>
          </a:prstGeom>
          <a:ln>
            <a:solidFill>
              <a:schemeClr val="bg2">
                <a:lumMod val="75000"/>
              </a:schemeClr>
            </a:solidFill>
          </a:ln>
        </p:spPr>
      </p:pic>
      <p:pic>
        <p:nvPicPr>
          <p:cNvPr id="9" name="그림 8" descr="텍스트, 시계, 스크린샷이(가) 표시된 사진&#10;&#10;자동 생성된 설명">
            <a:extLst>
              <a:ext uri="{FF2B5EF4-FFF2-40B4-BE49-F238E27FC236}">
                <a16:creationId xmlns:a16="http://schemas.microsoft.com/office/drawing/2014/main" id="{8D88F6A6-FDA2-47FB-A1C1-229FE6F8B340}"/>
              </a:ext>
            </a:extLst>
          </p:cNvPr>
          <p:cNvPicPr>
            <a:picLocks noChangeAspect="1"/>
          </p:cNvPicPr>
          <p:nvPr/>
        </p:nvPicPr>
        <p:blipFill>
          <a:blip r:embed="rId5"/>
          <a:stretch>
            <a:fillRect/>
          </a:stretch>
        </p:blipFill>
        <p:spPr>
          <a:xfrm>
            <a:off x="598721" y="4880632"/>
            <a:ext cx="4691287" cy="1648160"/>
          </a:xfrm>
          <a:prstGeom prst="rect">
            <a:avLst/>
          </a:prstGeom>
          <a:ln>
            <a:solidFill>
              <a:schemeClr val="bg2">
                <a:lumMod val="75000"/>
              </a:schemeClr>
            </a:solidFill>
          </a:ln>
        </p:spPr>
      </p:pic>
      <p:pic>
        <p:nvPicPr>
          <p:cNvPr id="10" name="그림 9" descr="텍스트이(가) 표시된 사진&#10;&#10;자동 생성된 설명">
            <a:extLst>
              <a:ext uri="{FF2B5EF4-FFF2-40B4-BE49-F238E27FC236}">
                <a16:creationId xmlns:a16="http://schemas.microsoft.com/office/drawing/2014/main" id="{B2148CB9-7EAE-4D0F-9609-3F68EC84E35F}"/>
              </a:ext>
            </a:extLst>
          </p:cNvPr>
          <p:cNvPicPr>
            <a:picLocks noChangeAspect="1"/>
          </p:cNvPicPr>
          <p:nvPr/>
        </p:nvPicPr>
        <p:blipFill rotWithShape="1">
          <a:blip r:embed="rId6">
            <a:extLst>
              <a:ext uri="{28A0092B-C50C-407E-A947-70E740481C1C}">
                <a14:useLocalDpi xmlns:a14="http://schemas.microsoft.com/office/drawing/2010/main" val="0"/>
              </a:ext>
            </a:extLst>
          </a:blip>
          <a:srcRect l="5401" t="26760" r="-765" b="17001"/>
          <a:stretch/>
        </p:blipFill>
        <p:spPr>
          <a:xfrm>
            <a:off x="8534400" y="4053742"/>
            <a:ext cx="1281633" cy="294799"/>
          </a:xfrm>
          <a:prstGeom prst="rect">
            <a:avLst/>
          </a:prstGeom>
          <a:ln>
            <a:solidFill>
              <a:schemeClr val="bg2">
                <a:lumMod val="75000"/>
              </a:schemeClr>
            </a:solidFill>
          </a:ln>
        </p:spPr>
      </p:pic>
      <p:pic>
        <p:nvPicPr>
          <p:cNvPr id="11" name="그림 10" descr="텍스트, 시계, 안테나이(가) 표시된 사진&#10;&#10;자동 생성된 설명">
            <a:extLst>
              <a:ext uri="{FF2B5EF4-FFF2-40B4-BE49-F238E27FC236}">
                <a16:creationId xmlns:a16="http://schemas.microsoft.com/office/drawing/2014/main" id="{59170DE7-3C6D-48C3-ADCF-3A0D9E3CF9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7155" y="4209550"/>
            <a:ext cx="783232" cy="5356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856AB584-F553-4C3A-B608-5189839C0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9629" y="4980543"/>
            <a:ext cx="1360778" cy="532315"/>
          </a:xfrm>
          <a:prstGeom prst="rect">
            <a:avLst/>
          </a:prstGeom>
          <a:ln>
            <a:solidFill>
              <a:schemeClr val="bg2">
                <a:lumMod val="75000"/>
              </a:schemeClr>
            </a:solidFill>
          </a:ln>
        </p:spPr>
      </p:pic>
      <p:sp>
        <p:nvSpPr>
          <p:cNvPr id="17" name="TextBox 16">
            <a:extLst>
              <a:ext uri="{FF2B5EF4-FFF2-40B4-BE49-F238E27FC236}">
                <a16:creationId xmlns:a16="http://schemas.microsoft.com/office/drawing/2014/main" id="{AFFC0129-B0C2-487E-942D-7CE91E4E7915}"/>
              </a:ext>
            </a:extLst>
          </p:cNvPr>
          <p:cNvSpPr txBox="1"/>
          <p:nvPr/>
        </p:nvSpPr>
        <p:spPr>
          <a:xfrm>
            <a:off x="11465169" y="6434667"/>
            <a:ext cx="647809" cy="369332"/>
          </a:xfrm>
          <a:prstGeom prst="rect">
            <a:avLst/>
          </a:prstGeom>
          <a:noFill/>
        </p:spPr>
        <p:txBody>
          <a:bodyPr wrap="square" rtlCol="0">
            <a:spAutoFit/>
          </a:bodyPr>
          <a:lstStyle/>
          <a:p>
            <a:r>
              <a:rPr lang="en-US" altLang="ko-KR" dirty="0"/>
              <a:t>-15-</a:t>
            </a:r>
            <a:endParaRPr lang="ko-KR" altLang="en-US" dirty="0"/>
          </a:p>
        </p:txBody>
      </p:sp>
    </p:spTree>
    <p:extLst>
      <p:ext uri="{BB962C8B-B14F-4D97-AF65-F5344CB8AC3E}">
        <p14:creationId xmlns:p14="http://schemas.microsoft.com/office/powerpoint/2010/main" val="278822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519A6905-6788-4D9C-BF24-E497F229FDC0}"/>
              </a:ext>
            </a:extLst>
          </p:cNvPr>
          <p:cNvPicPr>
            <a:picLocks noChangeAspect="1"/>
          </p:cNvPicPr>
          <p:nvPr/>
        </p:nvPicPr>
        <p:blipFill rotWithShape="1">
          <a:blip r:embed="rId3"/>
          <a:srcRect l="2952" t="2051"/>
          <a:stretch/>
        </p:blipFill>
        <p:spPr bwMode="auto">
          <a:xfrm>
            <a:off x="595745" y="2076831"/>
            <a:ext cx="6372413" cy="3703571"/>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7" name="그림 16">
            <a:extLst>
              <a:ext uri="{FF2B5EF4-FFF2-40B4-BE49-F238E27FC236}">
                <a16:creationId xmlns:a16="http://schemas.microsoft.com/office/drawing/2014/main" id="{CF4864A6-7199-4C64-B010-283E60DFFE13}"/>
              </a:ext>
            </a:extLst>
          </p:cNvPr>
          <p:cNvPicPr>
            <a:picLocks noChangeAspect="1"/>
          </p:cNvPicPr>
          <p:nvPr/>
        </p:nvPicPr>
        <p:blipFill rotWithShape="1">
          <a:blip r:embed="rId4"/>
          <a:srcRect l="3281" t="2557" r="1574"/>
          <a:stretch/>
        </p:blipFill>
        <p:spPr bwMode="auto">
          <a:xfrm>
            <a:off x="7086200" y="2076831"/>
            <a:ext cx="4510054" cy="3703571"/>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total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sp>
        <p:nvSpPr>
          <p:cNvPr id="10" name="TextBox 9">
            <a:extLst>
              <a:ext uri="{FF2B5EF4-FFF2-40B4-BE49-F238E27FC236}">
                <a16:creationId xmlns:a16="http://schemas.microsoft.com/office/drawing/2014/main" id="{97A39953-A11D-40EB-BACF-2AFCB797E7C5}"/>
              </a:ext>
            </a:extLst>
          </p:cNvPr>
          <p:cNvSpPr txBox="1"/>
          <p:nvPr/>
        </p:nvSpPr>
        <p:spPr>
          <a:xfrm>
            <a:off x="11465169" y="6434667"/>
            <a:ext cx="647809" cy="369332"/>
          </a:xfrm>
          <a:prstGeom prst="rect">
            <a:avLst/>
          </a:prstGeom>
          <a:noFill/>
        </p:spPr>
        <p:txBody>
          <a:bodyPr wrap="square" rtlCol="0">
            <a:spAutoFit/>
          </a:bodyPr>
          <a:lstStyle/>
          <a:p>
            <a:r>
              <a:rPr lang="en-US" altLang="ko-KR" dirty="0"/>
              <a:t>-16-</a:t>
            </a:r>
            <a:endParaRPr lang="ko-KR" altLang="en-US" dirty="0"/>
          </a:p>
        </p:txBody>
      </p:sp>
    </p:spTree>
    <p:extLst>
      <p:ext uri="{BB962C8B-B14F-4D97-AF65-F5344CB8AC3E}">
        <p14:creationId xmlns:p14="http://schemas.microsoft.com/office/powerpoint/2010/main" val="187003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595746" y="2058897"/>
            <a:ext cx="6490454" cy="3721507"/>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7180537" y="2058898"/>
            <a:ext cx="4415717" cy="3721506"/>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33C1B5F6-2DC2-49AC-ACFC-BF40EAF018E7}"/>
              </a:ext>
            </a:extLst>
          </p:cNvPr>
          <p:cNvSpPr txBox="1"/>
          <p:nvPr/>
        </p:nvSpPr>
        <p:spPr>
          <a:xfrm>
            <a:off x="11465169" y="6434667"/>
            <a:ext cx="647809" cy="369332"/>
          </a:xfrm>
          <a:prstGeom prst="rect">
            <a:avLst/>
          </a:prstGeom>
          <a:noFill/>
        </p:spPr>
        <p:txBody>
          <a:bodyPr wrap="square" rtlCol="0">
            <a:spAutoFit/>
          </a:bodyPr>
          <a:lstStyle/>
          <a:p>
            <a:r>
              <a:rPr lang="en-US" altLang="ko-KR" dirty="0"/>
              <a:t>-17-</a:t>
            </a:r>
            <a:endParaRPr lang="ko-KR" altLang="en-US" dirty="0"/>
          </a:p>
        </p:txBody>
      </p:sp>
    </p:spTree>
    <p:extLst>
      <p:ext uri="{BB962C8B-B14F-4D97-AF65-F5344CB8AC3E}">
        <p14:creationId xmlns:p14="http://schemas.microsoft.com/office/powerpoint/2010/main" val="386073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59A626-4C99-478F-AC63-1EEE60A2E841}"/>
              </a:ext>
            </a:extLst>
          </p:cNvPr>
          <p:cNvSpPr txBox="1"/>
          <p:nvPr/>
        </p:nvSpPr>
        <p:spPr>
          <a:xfrm>
            <a:off x="1236038" y="1686493"/>
            <a:ext cx="5266319"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1</a:t>
            </a:r>
            <a:r>
              <a:rPr lang="en-US" altLang="ko-KR" sz="2000" dirty="0">
                <a:latin typeface="+mj-ea"/>
                <a:ea typeface="+mj-ea"/>
                <a:cs typeface="조선일보명조" pitchFamily="18" charset="-127"/>
              </a:rPr>
              <a:t>. Introduction</a:t>
            </a:r>
            <a:endParaRPr lang="ko-KR" altLang="en-US" sz="2000" dirty="0">
              <a:latin typeface="+mj-ea"/>
              <a:ea typeface="+mj-ea"/>
              <a:cs typeface="조선일보명조" pitchFamily="18" charset="-127"/>
            </a:endParaRPr>
          </a:p>
        </p:txBody>
      </p:sp>
      <p:sp>
        <p:nvSpPr>
          <p:cNvPr id="6" name="TextBox 5">
            <a:extLst>
              <a:ext uri="{FF2B5EF4-FFF2-40B4-BE49-F238E27FC236}">
                <a16:creationId xmlns:a16="http://schemas.microsoft.com/office/drawing/2014/main" id="{0AE89D81-00BC-4381-AF28-10B6CBF17C64}"/>
              </a:ext>
            </a:extLst>
          </p:cNvPr>
          <p:cNvSpPr txBox="1"/>
          <p:nvPr/>
        </p:nvSpPr>
        <p:spPr>
          <a:xfrm>
            <a:off x="539552" y="456723"/>
            <a:ext cx="2510013" cy="746343"/>
          </a:xfrm>
          <a:prstGeom prst="roundRect">
            <a:avLst>
              <a:gd name="adj" fmla="val 23397"/>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altLang="ko-KR" sz="3600" b="1" dirty="0">
                <a:latin typeface="+mj-ea"/>
                <a:ea typeface="+mj-ea"/>
                <a:cs typeface="조선일보명조" pitchFamily="18" charset="-127"/>
              </a:rPr>
              <a:t>Contents</a:t>
            </a:r>
            <a:endParaRPr lang="ko-KR" altLang="en-US" sz="3600" b="1" dirty="0">
              <a:latin typeface="+mj-ea"/>
              <a:ea typeface="+mj-ea"/>
              <a:cs typeface="조선일보명조" pitchFamily="18" charset="-127"/>
            </a:endParaRPr>
          </a:p>
        </p:txBody>
      </p:sp>
      <p:sp>
        <p:nvSpPr>
          <p:cNvPr id="14" name="TextBox 13">
            <a:extLst>
              <a:ext uri="{FF2B5EF4-FFF2-40B4-BE49-F238E27FC236}">
                <a16:creationId xmlns:a16="http://schemas.microsoft.com/office/drawing/2014/main" id="{A2ABC8AD-708D-41F6-AD91-C857C04DF45F}"/>
              </a:ext>
            </a:extLst>
          </p:cNvPr>
          <p:cNvSpPr txBox="1"/>
          <p:nvPr/>
        </p:nvSpPr>
        <p:spPr>
          <a:xfrm>
            <a:off x="1236039" y="2344937"/>
            <a:ext cx="9758998"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2</a:t>
            </a:r>
            <a:r>
              <a:rPr lang="en-US" altLang="ko-KR" sz="2000" dirty="0">
                <a:latin typeface="+mj-ea"/>
                <a:ea typeface="+mj-ea"/>
                <a:cs typeface="조선일보명조" pitchFamily="18" charset="-127"/>
              </a:rPr>
              <a:t>. Background on application of neural network models</a:t>
            </a:r>
            <a:endParaRPr lang="ko-KR" altLang="en-US" sz="2000" dirty="0">
              <a:latin typeface="+mj-ea"/>
              <a:ea typeface="+mj-ea"/>
              <a:cs typeface="조선일보명조" pitchFamily="18" charset="-127"/>
            </a:endParaRPr>
          </a:p>
        </p:txBody>
      </p:sp>
      <p:sp>
        <p:nvSpPr>
          <p:cNvPr id="15" name="TextBox 14">
            <a:extLst>
              <a:ext uri="{FF2B5EF4-FFF2-40B4-BE49-F238E27FC236}">
                <a16:creationId xmlns:a16="http://schemas.microsoft.com/office/drawing/2014/main" id="{E185E59A-6DE0-4780-874A-3E165009ECB0}"/>
              </a:ext>
            </a:extLst>
          </p:cNvPr>
          <p:cNvSpPr txBox="1"/>
          <p:nvPr/>
        </p:nvSpPr>
        <p:spPr>
          <a:xfrm>
            <a:off x="1236039" y="3003381"/>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3</a:t>
            </a:r>
            <a:r>
              <a:rPr lang="en-US" altLang="ko-KR" sz="2000" dirty="0">
                <a:latin typeface="+mj-ea"/>
                <a:ea typeface="+mj-ea"/>
                <a:cs typeface="조선일보명조" pitchFamily="18" charset="-127"/>
              </a:rPr>
              <a:t>. Modeling approach</a:t>
            </a:r>
            <a:endParaRPr lang="ko-KR" altLang="en-US" sz="2000" dirty="0">
              <a:latin typeface="+mj-ea"/>
              <a:ea typeface="+mj-ea"/>
              <a:cs typeface="조선일보명조" pitchFamily="18" charset="-127"/>
            </a:endParaRPr>
          </a:p>
        </p:txBody>
      </p:sp>
      <p:sp>
        <p:nvSpPr>
          <p:cNvPr id="16" name="TextBox 15">
            <a:extLst>
              <a:ext uri="{FF2B5EF4-FFF2-40B4-BE49-F238E27FC236}">
                <a16:creationId xmlns:a16="http://schemas.microsoft.com/office/drawing/2014/main" id="{20D8014B-08A0-4DF2-AF8A-4B8E7B070069}"/>
              </a:ext>
            </a:extLst>
          </p:cNvPr>
          <p:cNvSpPr txBox="1"/>
          <p:nvPr/>
        </p:nvSpPr>
        <p:spPr>
          <a:xfrm>
            <a:off x="1236039" y="3661825"/>
            <a:ext cx="911191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4</a:t>
            </a:r>
            <a:r>
              <a:rPr lang="en-US" altLang="ko-KR" sz="2000" dirty="0">
                <a:latin typeface="+mj-ea"/>
                <a:ea typeface="+mj-ea"/>
                <a:cs typeface="조선일보명조" pitchFamily="18" charset="-127"/>
              </a:rPr>
              <a:t>. Experimental environment: TxAIRE research house</a:t>
            </a:r>
            <a:endParaRPr lang="ko-KR" altLang="en-US" sz="2000" dirty="0">
              <a:latin typeface="+mj-ea"/>
              <a:ea typeface="+mj-ea"/>
              <a:cs typeface="조선일보명조" pitchFamily="18" charset="-127"/>
            </a:endParaRPr>
          </a:p>
        </p:txBody>
      </p:sp>
      <p:sp>
        <p:nvSpPr>
          <p:cNvPr id="17" name="TextBox 16">
            <a:extLst>
              <a:ext uri="{FF2B5EF4-FFF2-40B4-BE49-F238E27FC236}">
                <a16:creationId xmlns:a16="http://schemas.microsoft.com/office/drawing/2014/main" id="{72D9B935-78A1-4ED7-85A5-518590D4B4C1}"/>
              </a:ext>
            </a:extLst>
          </p:cNvPr>
          <p:cNvSpPr txBox="1"/>
          <p:nvPr/>
        </p:nvSpPr>
        <p:spPr>
          <a:xfrm>
            <a:off x="1236039" y="4320269"/>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5</a:t>
            </a:r>
            <a:r>
              <a:rPr lang="en-US" altLang="ko-KR" sz="2000" dirty="0">
                <a:latin typeface="+mj-ea"/>
                <a:ea typeface="+mj-ea"/>
                <a:cs typeface="조선일보명조" pitchFamily="18" charset="-127"/>
              </a:rPr>
              <a:t>. Results and discussion</a:t>
            </a:r>
            <a:endParaRPr lang="ko-KR" altLang="en-US" sz="2000" dirty="0">
              <a:latin typeface="+mj-ea"/>
              <a:ea typeface="+mj-ea"/>
              <a:cs typeface="조선일보명조" pitchFamily="18" charset="-127"/>
            </a:endParaRPr>
          </a:p>
        </p:txBody>
      </p:sp>
      <p:sp>
        <p:nvSpPr>
          <p:cNvPr id="18" name="TextBox 17">
            <a:extLst>
              <a:ext uri="{FF2B5EF4-FFF2-40B4-BE49-F238E27FC236}">
                <a16:creationId xmlns:a16="http://schemas.microsoft.com/office/drawing/2014/main" id="{E08BEECF-3E03-45A4-BA6D-6121C299D89F}"/>
              </a:ext>
            </a:extLst>
          </p:cNvPr>
          <p:cNvSpPr txBox="1"/>
          <p:nvPr/>
        </p:nvSpPr>
        <p:spPr>
          <a:xfrm>
            <a:off x="1236038" y="4978713"/>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6</a:t>
            </a:r>
            <a:r>
              <a:rPr lang="en-US" altLang="ko-KR" sz="2000" dirty="0">
                <a:latin typeface="+mj-ea"/>
                <a:ea typeface="+mj-ea"/>
                <a:cs typeface="조선일보명조" pitchFamily="18" charset="-127"/>
              </a:rPr>
              <a:t>. Concluding remarks</a:t>
            </a:r>
            <a:endParaRPr lang="ko-KR" altLang="en-US" sz="2000" dirty="0">
              <a:latin typeface="+mj-ea"/>
              <a:ea typeface="+mj-ea"/>
              <a:cs typeface="조선일보명조" pitchFamily="18" charset="-127"/>
            </a:endParaRPr>
          </a:p>
        </p:txBody>
      </p:sp>
      <p:cxnSp>
        <p:nvCxnSpPr>
          <p:cNvPr id="26" name="직선 연결선 25">
            <a:extLst>
              <a:ext uri="{FF2B5EF4-FFF2-40B4-BE49-F238E27FC236}">
                <a16:creationId xmlns:a16="http://schemas.microsoft.com/office/drawing/2014/main" id="{286101C4-D0F8-4D6C-8E58-FC0C65B56260}"/>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07CFB2-2873-4DA0-8D17-4A89CFAF2792}"/>
              </a:ext>
            </a:extLst>
          </p:cNvPr>
          <p:cNvSpPr txBox="1"/>
          <p:nvPr/>
        </p:nvSpPr>
        <p:spPr>
          <a:xfrm>
            <a:off x="1236038" y="5637157"/>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7.</a:t>
            </a:r>
            <a:r>
              <a:rPr lang="en-US" altLang="ko-KR" sz="2000" dirty="0">
                <a:latin typeface="+mj-ea"/>
                <a:ea typeface="+mj-ea"/>
                <a:cs typeface="조선일보명조" pitchFamily="18" charset="-127"/>
              </a:rPr>
              <a:t> About this study</a:t>
            </a:r>
            <a:endParaRPr lang="ko-KR" altLang="en-US" sz="2000" dirty="0">
              <a:latin typeface="+mj-ea"/>
              <a:ea typeface="+mj-ea"/>
              <a:cs typeface="조선일보명조" pitchFamily="18" charset="-127"/>
            </a:endParaRPr>
          </a:p>
        </p:txBody>
      </p:sp>
    </p:spTree>
    <p:extLst>
      <p:ext uri="{BB962C8B-B14F-4D97-AF65-F5344CB8AC3E}">
        <p14:creationId xmlns:p14="http://schemas.microsoft.com/office/powerpoint/2010/main" val="149488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6096000" y="1446438"/>
            <a:ext cx="3897129"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9772550" y="1947709"/>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rPr>
              <a:t>LM algorithm</a:t>
            </a:r>
            <a:endParaRPr lang="ko-KR" altLang="en-US" sz="1600" dirty="0">
              <a:solidFill>
                <a:schemeClr val="accent2">
                  <a:lumMod val="60000"/>
                  <a:lumOff val="40000"/>
                </a:schemeClr>
              </a:solidFill>
            </a:endParaRPr>
          </a:p>
        </p:txBody>
      </p:sp>
      <p:sp>
        <p:nvSpPr>
          <p:cNvPr id="19" name="TextBox 18">
            <a:extLst>
              <a:ext uri="{FF2B5EF4-FFF2-40B4-BE49-F238E27FC236}">
                <a16:creationId xmlns:a16="http://schemas.microsoft.com/office/drawing/2014/main" id="{DD9A4E2B-2F26-4D9E-B60A-D4EB45170DFD}"/>
              </a:ext>
            </a:extLst>
          </p:cNvPr>
          <p:cNvSpPr txBox="1"/>
          <p:nvPr/>
        </p:nvSpPr>
        <p:spPr>
          <a:xfrm>
            <a:off x="8711263"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accent2">
                  <a:lumMod val="60000"/>
                  <a:lumOff val="40000"/>
                </a:schemeClr>
              </a:solidFill>
            </a:endParaRPr>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6161943" y="1920949"/>
            <a:ext cx="3533113" cy="2025822"/>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6161943" y="4119185"/>
            <a:ext cx="2500552" cy="2107431"/>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60953A8F-25B4-4101-8D45-773EE9CC3E6C}"/>
              </a:ext>
            </a:extLst>
          </p:cNvPr>
          <p:cNvPicPr>
            <a:picLocks noChangeAspect="1"/>
          </p:cNvPicPr>
          <p:nvPr/>
        </p:nvPicPr>
        <p:blipFill rotWithShape="1">
          <a:blip r:embed="rId5"/>
          <a:srcRect l="2952" t="2051"/>
          <a:stretch/>
        </p:blipFill>
        <p:spPr bwMode="auto">
          <a:xfrm>
            <a:off x="730387" y="1950047"/>
            <a:ext cx="3533114" cy="2053404"/>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2" name="그림 11">
            <a:extLst>
              <a:ext uri="{FF2B5EF4-FFF2-40B4-BE49-F238E27FC236}">
                <a16:creationId xmlns:a16="http://schemas.microsoft.com/office/drawing/2014/main" id="{B7B9724B-4922-4921-9CA0-726666C74A64}"/>
              </a:ext>
            </a:extLst>
          </p:cNvPr>
          <p:cNvPicPr>
            <a:picLocks noChangeAspect="1"/>
          </p:cNvPicPr>
          <p:nvPr/>
        </p:nvPicPr>
        <p:blipFill rotWithShape="1">
          <a:blip r:embed="rId6"/>
          <a:srcRect l="3281" t="2557" r="1574"/>
          <a:stretch/>
        </p:blipFill>
        <p:spPr bwMode="auto">
          <a:xfrm>
            <a:off x="730387" y="4146197"/>
            <a:ext cx="2500552" cy="2053406"/>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422FC908-91A4-4B6D-AF76-773471DFCA69}"/>
              </a:ext>
            </a:extLst>
          </p:cNvPr>
          <p:cNvSpPr txBox="1"/>
          <p:nvPr/>
        </p:nvSpPr>
        <p:spPr>
          <a:xfrm>
            <a:off x="539551" y="1446438"/>
            <a:ext cx="3914788"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total energy consumption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128D6F-1124-4BF3-963D-DD0F4E4B18F4}"/>
                  </a:ext>
                </a:extLst>
              </p:cNvPr>
              <p:cNvSpPr txBox="1"/>
              <p:nvPr/>
            </p:nvSpPr>
            <p:spPr>
              <a:xfrm>
                <a:off x="4340995" y="2310473"/>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=0.878</m:t>
                    </m:r>
                  </m:oMath>
                </a14:m>
                <a:endParaRPr lang="en-US" altLang="ko-KR" sz="1800" dirty="0">
                  <a:latin typeface="+mn-lt"/>
                </a:endParaRPr>
              </a:p>
            </p:txBody>
          </p:sp>
        </mc:Choice>
        <mc:Fallback xmlns="">
          <p:sp>
            <p:nvSpPr>
              <p:cNvPr id="15" name="TextBox 14">
                <a:extLst>
                  <a:ext uri="{FF2B5EF4-FFF2-40B4-BE49-F238E27FC236}">
                    <a16:creationId xmlns:a16="http://schemas.microsoft.com/office/drawing/2014/main" id="{A1128D6F-1124-4BF3-963D-DD0F4E4B18F4}"/>
                  </a:ext>
                </a:extLst>
              </p:cNvPr>
              <p:cNvSpPr txBox="1">
                <a:spLocks noRot="1" noChangeAspect="1" noMove="1" noResize="1" noEditPoints="1" noAdjustHandles="1" noChangeArrowheads="1" noChangeShapeType="1" noTextEdit="1"/>
              </p:cNvSpPr>
              <p:nvPr/>
            </p:nvSpPr>
            <p:spPr>
              <a:xfrm>
                <a:off x="4340995" y="2310473"/>
                <a:ext cx="1743454" cy="472665"/>
              </a:xfrm>
              <a:prstGeom prst="roundRect">
                <a:avLst>
                  <a:gd name="adj" fmla="val 7064"/>
                </a:avLst>
              </a:prstGeom>
              <a:blipFill>
                <a:blip r:embed="rId7"/>
                <a:stretch>
                  <a:fillRect l="-1748" b="-153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E5D149-3FA5-4AB0-A018-78B07E310DD7}"/>
                  </a:ext>
                </a:extLst>
              </p:cNvPr>
              <p:cNvSpPr txBox="1"/>
              <p:nvPr/>
            </p:nvSpPr>
            <p:spPr>
              <a:xfrm>
                <a:off x="3341003" y="4501685"/>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m:t>
                    </m:r>
                  </m:oMath>
                </a14:m>
                <a:r>
                  <a:rPr lang="en-US" altLang="ko-KR" sz="1800" dirty="0">
                    <a:latin typeface="+mn-lt"/>
                  </a:rPr>
                  <a:t>1</a:t>
                </a:r>
              </a:p>
            </p:txBody>
          </p:sp>
        </mc:Choice>
        <mc:Fallback xmlns="">
          <p:sp>
            <p:nvSpPr>
              <p:cNvPr id="16" name="TextBox 15">
                <a:extLst>
                  <a:ext uri="{FF2B5EF4-FFF2-40B4-BE49-F238E27FC236}">
                    <a16:creationId xmlns:a16="http://schemas.microsoft.com/office/drawing/2014/main" id="{44E5D149-3FA5-4AB0-A018-78B07E310DD7}"/>
                  </a:ext>
                </a:extLst>
              </p:cNvPr>
              <p:cNvSpPr txBox="1">
                <a:spLocks noRot="1" noChangeAspect="1" noMove="1" noResize="1" noEditPoints="1" noAdjustHandles="1" noChangeArrowheads="1" noChangeShapeType="1" noTextEdit="1"/>
              </p:cNvSpPr>
              <p:nvPr/>
            </p:nvSpPr>
            <p:spPr>
              <a:xfrm>
                <a:off x="3341003" y="4501685"/>
                <a:ext cx="1743454" cy="472665"/>
              </a:xfrm>
              <a:prstGeom prst="roundRect">
                <a:avLst>
                  <a:gd name="adj" fmla="val 7064"/>
                </a:avLst>
              </a:prstGeom>
              <a:blipFill>
                <a:blip r:embed="rId8"/>
                <a:stretch>
                  <a:fillRect l="-1748" b="-1794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7170EF-9327-4CCB-99D6-FF3E5C1E9A15}"/>
                  </a:ext>
                </a:extLst>
              </p:cNvPr>
              <p:cNvSpPr txBox="1"/>
              <p:nvPr/>
            </p:nvSpPr>
            <p:spPr>
              <a:xfrm>
                <a:off x="9850044" y="2302080"/>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i="1">
                            <a:latin typeface="Cambria Math" panose="02040503050406030204" pitchFamily="18" charset="0"/>
                          </a:rPr>
                        </m:ctrlPr>
                      </m:sSupPr>
                      <m:e>
                        <m:r>
                          <a:rPr lang="en-US" altLang="ko-KR" sz="1800">
                            <a:latin typeface="Cambria Math" panose="02040503050406030204" pitchFamily="18" charset="0"/>
                          </a:rPr>
                          <m:t>𝑅</m:t>
                        </m:r>
                      </m:e>
                      <m:sup>
                        <m:r>
                          <a:rPr lang="en-US" altLang="ko-KR" sz="1800">
                            <a:latin typeface="Cambria Math" panose="02040503050406030204" pitchFamily="18" charset="0"/>
                          </a:rPr>
                          <m:t>2</m:t>
                        </m:r>
                      </m:sup>
                    </m:sSup>
                    <m:r>
                      <a:rPr lang="en-US" altLang="ko-KR" sz="1800">
                        <a:latin typeface="Cambria Math" panose="02040503050406030204" pitchFamily="18" charset="0"/>
                      </a:rPr>
                      <m:t>=0.906</m:t>
                    </m:r>
                  </m:oMath>
                </a14:m>
                <a:endParaRPr lang="en-US" altLang="ko-KR" sz="1800" dirty="0"/>
              </a:p>
            </p:txBody>
          </p:sp>
        </mc:Choice>
        <mc:Fallback xmlns="">
          <p:sp>
            <p:nvSpPr>
              <p:cNvPr id="17" name="TextBox 16">
                <a:extLst>
                  <a:ext uri="{FF2B5EF4-FFF2-40B4-BE49-F238E27FC236}">
                    <a16:creationId xmlns:a16="http://schemas.microsoft.com/office/drawing/2014/main" id="{8C7170EF-9327-4CCB-99D6-FF3E5C1E9A15}"/>
                  </a:ext>
                </a:extLst>
              </p:cNvPr>
              <p:cNvSpPr txBox="1">
                <a:spLocks noRot="1" noChangeAspect="1" noMove="1" noResize="1" noEditPoints="1" noAdjustHandles="1" noChangeArrowheads="1" noChangeShapeType="1" noTextEdit="1"/>
              </p:cNvSpPr>
              <p:nvPr/>
            </p:nvSpPr>
            <p:spPr>
              <a:xfrm>
                <a:off x="9850044" y="2302080"/>
                <a:ext cx="1743454" cy="480190"/>
              </a:xfrm>
              <a:prstGeom prst="roundRect">
                <a:avLst>
                  <a:gd name="adj" fmla="val 7064"/>
                </a:avLst>
              </a:prstGeom>
              <a:blipFill>
                <a:blip r:embed="rId9"/>
                <a:stretch>
                  <a:fillRect l="-1748" b="-153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71C0A7-FCBB-4AB1-9CF2-02CD0D9AEAE7}"/>
                  </a:ext>
                </a:extLst>
              </p:cNvPr>
              <p:cNvSpPr txBox="1"/>
              <p:nvPr/>
            </p:nvSpPr>
            <p:spPr>
              <a:xfrm>
                <a:off x="8823329" y="4479712"/>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i="1" smtClean="0">
                            <a:latin typeface="Cambria Math" panose="02040503050406030204" pitchFamily="18" charset="0"/>
                          </a:rPr>
                        </m:ctrlPr>
                      </m:sSupPr>
                      <m:e>
                        <m:r>
                          <a:rPr lang="en-US" altLang="ko-KR" sz="1800">
                            <a:latin typeface="Cambria Math" panose="02040503050406030204" pitchFamily="18" charset="0"/>
                          </a:rPr>
                          <m:t>𝑅</m:t>
                        </m:r>
                      </m:e>
                      <m:sup>
                        <m:r>
                          <a:rPr lang="en-US" altLang="ko-KR" sz="1800">
                            <a:latin typeface="Cambria Math" panose="02040503050406030204" pitchFamily="18" charset="0"/>
                          </a:rPr>
                          <m:t>2</m:t>
                        </m:r>
                      </m:sup>
                    </m:sSup>
                    <m:r>
                      <a:rPr lang="en-US" altLang="ko-KR" sz="1800">
                        <a:latin typeface="Cambria Math" panose="02040503050406030204" pitchFamily="18" charset="0"/>
                      </a:rPr>
                      <m:t>=0.</m:t>
                    </m:r>
                    <m:r>
                      <a:rPr lang="en-US" altLang="ko-KR" sz="1800" b="0" i="0" smtClean="0">
                        <a:latin typeface="Cambria Math" panose="02040503050406030204" pitchFamily="18" charset="0"/>
                      </a:rPr>
                      <m:t>88</m:t>
                    </m:r>
                    <m:r>
                      <a:rPr lang="en-US" altLang="ko-KR" sz="1800">
                        <a:latin typeface="Cambria Math" panose="02040503050406030204" pitchFamily="18" charset="0"/>
                      </a:rPr>
                      <m:t>6</m:t>
                    </m:r>
                  </m:oMath>
                </a14:m>
                <a:endParaRPr lang="en-US" altLang="ko-KR" sz="1800" dirty="0"/>
              </a:p>
            </p:txBody>
          </p:sp>
        </mc:Choice>
        <mc:Fallback xmlns="">
          <p:sp>
            <p:nvSpPr>
              <p:cNvPr id="20" name="TextBox 19">
                <a:extLst>
                  <a:ext uri="{FF2B5EF4-FFF2-40B4-BE49-F238E27FC236}">
                    <a16:creationId xmlns:a16="http://schemas.microsoft.com/office/drawing/2014/main" id="{F371C0A7-FCBB-4AB1-9CF2-02CD0D9AEAE7}"/>
                  </a:ext>
                </a:extLst>
              </p:cNvPr>
              <p:cNvSpPr txBox="1">
                <a:spLocks noRot="1" noChangeAspect="1" noMove="1" noResize="1" noEditPoints="1" noAdjustHandles="1" noChangeArrowheads="1" noChangeShapeType="1" noTextEdit="1"/>
              </p:cNvSpPr>
              <p:nvPr/>
            </p:nvSpPr>
            <p:spPr>
              <a:xfrm>
                <a:off x="8823329" y="4479712"/>
                <a:ext cx="1743454" cy="480190"/>
              </a:xfrm>
              <a:prstGeom prst="roundRect">
                <a:avLst>
                  <a:gd name="adj" fmla="val 7064"/>
                </a:avLst>
              </a:prstGeom>
              <a:blipFill>
                <a:blip r:embed="rId10"/>
                <a:stretch>
                  <a:fillRect l="-1399" b="-13924"/>
                </a:stretch>
              </a:blipFill>
            </p:spPr>
            <p:txBody>
              <a:bodyPr/>
              <a:lstStyle/>
              <a:p>
                <a:r>
                  <a:rPr lang="ko-KR" altLang="en-US">
                    <a:noFill/>
                  </a:rPr>
                  <a:t> </a:t>
                </a:r>
              </a:p>
            </p:txBody>
          </p:sp>
        </mc:Fallback>
      </mc:AlternateContent>
      <p:sp>
        <p:nvSpPr>
          <p:cNvPr id="21" name="TextBox 20">
            <a:extLst>
              <a:ext uri="{FF2B5EF4-FFF2-40B4-BE49-F238E27FC236}">
                <a16:creationId xmlns:a16="http://schemas.microsoft.com/office/drawing/2014/main" id="{B9C8C4C3-BD1C-4986-A36D-9BAA71FB5D2B}"/>
              </a:ext>
            </a:extLst>
          </p:cNvPr>
          <p:cNvSpPr txBox="1"/>
          <p:nvPr/>
        </p:nvSpPr>
        <p:spPr>
          <a:xfrm>
            <a:off x="3230939"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bg2">
                  <a:lumMod val="50000"/>
                </a:schemeClr>
              </a:solidFill>
            </a:endParaRPr>
          </a:p>
        </p:txBody>
      </p:sp>
      <p:sp>
        <p:nvSpPr>
          <p:cNvPr id="22" name="TextBox 21">
            <a:extLst>
              <a:ext uri="{FF2B5EF4-FFF2-40B4-BE49-F238E27FC236}">
                <a16:creationId xmlns:a16="http://schemas.microsoft.com/office/drawing/2014/main" id="{607D11D9-5A96-4666-9609-85103CFB5DFD}"/>
              </a:ext>
            </a:extLst>
          </p:cNvPr>
          <p:cNvSpPr txBox="1"/>
          <p:nvPr/>
        </p:nvSpPr>
        <p:spPr>
          <a:xfrm>
            <a:off x="4340995" y="1946434"/>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rPr>
              <a:t>LM algorithm</a:t>
            </a:r>
            <a:endParaRPr lang="ko-KR" altLang="en-US" sz="1600" dirty="0">
              <a:solidFill>
                <a:schemeClr val="bg2">
                  <a:lumMod val="50000"/>
                </a:schemeClr>
              </a:solidFill>
            </a:endParaRPr>
          </a:p>
        </p:txBody>
      </p:sp>
      <p:sp>
        <p:nvSpPr>
          <p:cNvPr id="24" name="TextBox 23">
            <a:extLst>
              <a:ext uri="{FF2B5EF4-FFF2-40B4-BE49-F238E27FC236}">
                <a16:creationId xmlns:a16="http://schemas.microsoft.com/office/drawing/2014/main" id="{618EEFF9-FB24-4F20-9A6A-AA93E5FD9102}"/>
              </a:ext>
            </a:extLst>
          </p:cNvPr>
          <p:cNvSpPr txBox="1"/>
          <p:nvPr/>
        </p:nvSpPr>
        <p:spPr>
          <a:xfrm>
            <a:off x="11465169" y="6434667"/>
            <a:ext cx="647809" cy="369332"/>
          </a:xfrm>
          <a:prstGeom prst="rect">
            <a:avLst/>
          </a:prstGeom>
          <a:noFill/>
        </p:spPr>
        <p:txBody>
          <a:bodyPr wrap="square" rtlCol="0">
            <a:spAutoFit/>
          </a:bodyPr>
          <a:lstStyle/>
          <a:p>
            <a:r>
              <a:rPr lang="en-US" altLang="ko-KR" dirty="0"/>
              <a:t>-18-</a:t>
            </a:r>
            <a:endParaRPr lang="ko-KR" altLang="en-US" dirty="0"/>
          </a:p>
        </p:txBody>
      </p:sp>
    </p:spTree>
    <p:extLst>
      <p:ext uri="{BB962C8B-B14F-4D97-AF65-F5344CB8AC3E}">
        <p14:creationId xmlns:p14="http://schemas.microsoft.com/office/powerpoint/2010/main" val="394556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06.</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Concluding remarks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65E39D1-D369-4E76-A669-9D16FAB5B712}"/>
                  </a:ext>
                </a:extLst>
              </p:cNvPr>
              <p:cNvSpPr txBox="1"/>
              <p:nvPr/>
            </p:nvSpPr>
            <p:spPr>
              <a:xfrm>
                <a:off x="503546" y="1651482"/>
                <a:ext cx="11128711" cy="4334700"/>
              </a:xfrm>
              <a:prstGeom prst="roundRect">
                <a:avLst>
                  <a:gd name="adj" fmla="val 7064"/>
                </a:avLst>
              </a:prstGeom>
              <a:solidFill>
                <a:srgbClr val="FBE5D6">
                  <a:alpha val="80000"/>
                </a:srgbClr>
              </a:solidFill>
            </p:spPr>
            <p:txBody>
              <a:bodyPr wrap="square" rtlCol="0">
                <a:spAutoFit/>
              </a:bodyPr>
              <a:lstStyle/>
              <a:p>
                <a:pPr marL="285750" indent="-285750" latinLnBrk="1">
                  <a:lnSpc>
                    <a:spcPct val="150000"/>
                  </a:lnSpc>
                  <a:spcAft>
                    <a:spcPts val="800"/>
                  </a:spcAft>
                  <a:buFont typeface="Arial" panose="020B0604020202020204" pitchFamily="34" charset="0"/>
                  <a:buChar char="•"/>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a:t>
                </a:r>
                <a:b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b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but has low focus</a:t>
                </a:r>
              </a:p>
              <a:p>
                <a:pPr marL="742950" lvl="1" indent="-285750" algn="just">
                  <a:lnSpc>
                    <a:spcPct val="150000"/>
                  </a:lnSpc>
                  <a:spcAft>
                    <a:spcPts val="800"/>
                  </a:spcAft>
                  <a:buFont typeface="Symbol" panose="05050102010706020507" pitchFamily="18" charset="2"/>
                  <a:buChar char="Þ"/>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 Significant advancement in developing models with high accuracy and convergence</a:t>
                </a:r>
              </a:p>
              <a:p>
                <a:pPr marL="285750" indent="-285750" algn="just">
                  <a:lnSpc>
                    <a:spcPct val="150000"/>
                  </a:lnSpc>
                  <a:spcAft>
                    <a:spcPts val="800"/>
                  </a:spcAft>
                  <a:buFont typeface="Arial" panose="020B0604020202020204" pitchFamily="34" charset="0"/>
                  <a:buChar char="•"/>
                </a:pPr>
                <a:r>
                  <a:rPr lang="en-US" altLang="ko-KR" sz="1600" b="1" kern="100" dirty="0">
                    <a:latin typeface="맑은 고딕" panose="020B0503020000020004" pitchFamily="50" charset="-127"/>
                    <a:ea typeface="맑은 고딕" panose="020B0503020000020004" pitchFamily="50" charset="-127"/>
                    <a:cs typeface="Times New Roman" panose="02020603050405020304" pitchFamily="18" charset="0"/>
                  </a:rPr>
                  <a:t>Artificial NN methods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to the estimation of energy consumption</a:t>
                </a:r>
              </a:p>
              <a:p>
                <a:pPr marL="742950" lvl="1" indent="-285750" algn="just">
                  <a:lnSpc>
                    <a:spcPct val="150000"/>
                  </a:lnSpc>
                  <a:spcAft>
                    <a:spcPts val="800"/>
                  </a:spcAft>
                  <a:buFont typeface="Wingdings" panose="05000000000000000000" pitchFamily="2" charset="2"/>
                  <a:buChar char="ü"/>
                </a:pPr>
                <a:r>
                  <a:rPr lang="en-US" altLang="ko-KR" sz="1600"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Address nonlinear data effectively and quickly</a:t>
                </a:r>
              </a:p>
              <a:p>
                <a:pPr marL="742950" lvl="1" indent="-285750" algn="just">
                  <a:lnSpc>
                    <a:spcPct val="150000"/>
                  </a:lnSpc>
                  <a:spcAft>
                    <a:spcPts val="800"/>
                  </a:spcAft>
                  <a:buFont typeface="Wingdings" panose="05000000000000000000" pitchFamily="2" charset="2"/>
                  <a:buChar char="ü"/>
                </a:pPr>
                <a:r>
                  <a:rPr lang="en-US" altLang="ko-KR" sz="1600" dirty="0"/>
                  <a:t>Previous studies have shown the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NN model perform very well (</a:t>
                </a:r>
                <a14:m>
                  <m:oMath xmlns:m="http://schemas.openxmlformats.org/officeDocument/2006/math">
                    <m:sSup>
                      <m:sSupPr>
                        <m:ctrlPr>
                          <a:rPr lang="en-US" altLang="ko-KR" sz="1600" i="1" smtClean="0">
                            <a:latin typeface="Cambria Math" panose="02040503050406030204" pitchFamily="18" charset="0"/>
                          </a:rPr>
                        </m:ctrlPr>
                      </m:sSupPr>
                      <m:e>
                        <m:r>
                          <a:rPr lang="en-US" altLang="ko-KR" sz="1600">
                            <a:latin typeface="Cambria Math" panose="02040503050406030204" pitchFamily="18" charset="0"/>
                          </a:rPr>
                          <m:t>𝑅</m:t>
                        </m:r>
                      </m:e>
                      <m:sup>
                        <m:r>
                          <a:rPr lang="en-US" altLang="ko-KR" sz="1600">
                            <a:latin typeface="Cambria Math" panose="02040503050406030204" pitchFamily="18" charset="0"/>
                          </a:rPr>
                          <m:t>2</m:t>
                        </m:r>
                      </m:sup>
                    </m:sSup>
                    <m:r>
                      <a:rPr lang="en-US" altLang="ko-KR" sz="160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0.</m:t>
                    </m:r>
                    <m:r>
                      <a:rPr lang="en-US" altLang="ko-KR" sz="1600" b="0" i="1" smtClean="0">
                        <a:latin typeface="Cambria Math" panose="02040503050406030204" pitchFamily="18" charset="0"/>
                        <a:ea typeface="Cambria Math" panose="02040503050406030204" pitchFamily="18" charset="0"/>
                      </a:rPr>
                      <m:t>9</m:t>
                    </m:r>
                  </m:oMath>
                </a14:m>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a:t>
                </a:r>
              </a:p>
              <a:p>
                <a:pPr marL="742950" lvl="1" indent="-285750" algn="just">
                  <a:lnSpc>
                    <a:spcPct val="150000"/>
                  </a:lnSpc>
                  <a:spcAft>
                    <a:spcPts val="800"/>
                  </a:spcAft>
                  <a:buFont typeface="Symbol" panose="05050102010706020507" pitchFamily="18" charset="2"/>
                  <a:buChar char="Þ"/>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The data analysis and model development of the TxAIRE research house for </a:t>
                </a:r>
                <a:r>
                  <a:rPr lang="en-US" altLang="ko-KR" sz="1600"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different approaches</a:t>
                </a:r>
              </a:p>
              <a:p>
                <a:pPr marL="1200150" lvl="2" indent="-285750" algn="just">
                  <a:lnSpc>
                    <a:spcPct val="150000"/>
                  </a:lnSpc>
                  <a:spcAft>
                    <a:spcPts val="800"/>
                  </a:spcAft>
                  <a:buFont typeface="Arial" panose="020B0604020202020204" pitchFamily="34" charset="0"/>
                  <a:buChar char="•"/>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LM algorithm : common and conventional</a:t>
                </a:r>
              </a:p>
              <a:p>
                <a:pPr marL="1200150" lvl="2" indent="-285750" algn="just">
                  <a:lnSpc>
                    <a:spcPct val="150000"/>
                  </a:lnSpc>
                  <a:spcAft>
                    <a:spcPts val="800"/>
                  </a:spcAft>
                  <a:buFont typeface="Arial" panose="020B0604020202020204" pitchFamily="34" charset="0"/>
                  <a:buChar char="•"/>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OWO-Newton algorithm : unique and different</a:t>
                </a:r>
              </a:p>
            </p:txBody>
          </p:sp>
        </mc:Choice>
        <mc:Fallback>
          <p:sp>
            <p:nvSpPr>
              <p:cNvPr id="23" name="TextBox 22">
                <a:extLst>
                  <a:ext uri="{FF2B5EF4-FFF2-40B4-BE49-F238E27FC236}">
                    <a16:creationId xmlns:a16="http://schemas.microsoft.com/office/drawing/2014/main" id="{B65E39D1-D369-4E76-A669-9D16FAB5B712}"/>
                  </a:ext>
                </a:extLst>
              </p:cNvPr>
              <p:cNvSpPr txBox="1">
                <a:spLocks noRot="1" noChangeAspect="1" noMove="1" noResize="1" noEditPoints="1" noAdjustHandles="1" noChangeArrowheads="1" noChangeShapeType="1" noTextEdit="1"/>
              </p:cNvSpPr>
              <p:nvPr/>
            </p:nvSpPr>
            <p:spPr>
              <a:xfrm>
                <a:off x="503546" y="1651482"/>
                <a:ext cx="11128711" cy="4334700"/>
              </a:xfrm>
              <a:prstGeom prst="roundRect">
                <a:avLst>
                  <a:gd name="adj" fmla="val 7064"/>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6DC02A86-D3CA-4F3A-ADC7-14C506717668}"/>
              </a:ext>
            </a:extLst>
          </p:cNvPr>
          <p:cNvSpPr txBox="1"/>
          <p:nvPr/>
        </p:nvSpPr>
        <p:spPr>
          <a:xfrm>
            <a:off x="11465169" y="6434667"/>
            <a:ext cx="647809" cy="369332"/>
          </a:xfrm>
          <a:prstGeom prst="rect">
            <a:avLst/>
          </a:prstGeom>
          <a:noFill/>
        </p:spPr>
        <p:txBody>
          <a:bodyPr wrap="square" rtlCol="0">
            <a:spAutoFit/>
          </a:bodyPr>
          <a:lstStyle/>
          <a:p>
            <a:r>
              <a:rPr lang="en-US" altLang="ko-KR" dirty="0"/>
              <a:t>-19-</a:t>
            </a:r>
            <a:endParaRPr lang="ko-KR" altLang="en-US" dirty="0"/>
          </a:p>
        </p:txBody>
      </p:sp>
    </p:spTree>
    <p:extLst>
      <p:ext uri="{BB962C8B-B14F-4D97-AF65-F5344CB8AC3E}">
        <p14:creationId xmlns:p14="http://schemas.microsoft.com/office/powerpoint/2010/main" val="134034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07.</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About this study</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5E39D1-D369-4E76-A669-9D16FAB5B712}"/>
              </a:ext>
            </a:extLst>
          </p:cNvPr>
          <p:cNvSpPr txBox="1"/>
          <p:nvPr/>
        </p:nvSpPr>
        <p:spPr>
          <a:xfrm>
            <a:off x="531643" y="1466677"/>
            <a:ext cx="11128711" cy="2517836"/>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b="1" kern="100" dirty="0">
                <a:effectLst/>
                <a:ea typeface="맑은 고딕" panose="020B0503020000020004" pitchFamily="50" charset="-127"/>
                <a:cs typeface="Times New Roman" panose="02020603050405020304" pitchFamily="18" charset="0"/>
              </a:rPr>
              <a:t>Limitation</a:t>
            </a:r>
          </a:p>
          <a:p>
            <a:pPr marL="742950" lvl="1" indent="-285750" algn="just">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For 3 months (June, July, August) </a:t>
            </a:r>
            <a:r>
              <a:rPr lang="ko-KR" altLang="en-US" dirty="0">
                <a:solidFill>
                  <a:srgbClr val="0056B4"/>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D</a:t>
            </a:r>
            <a:r>
              <a:rPr lang="en-US" altLang="ko-KR" kern="100" dirty="0">
                <a:ea typeface="맑은 고딕" panose="020B0503020000020004" pitchFamily="50" charset="-127"/>
                <a:cs typeface="Times New Roman" panose="02020603050405020304" pitchFamily="18" charset="0"/>
              </a:rPr>
              <a:t>ata selected in </a:t>
            </a:r>
            <a:r>
              <a:rPr lang="en-US" altLang="ko-KR" kern="100" dirty="0">
                <a:solidFill>
                  <a:srgbClr val="0056B4"/>
                </a:solidFill>
                <a:ea typeface="맑은 고딕" panose="020B0503020000020004" pitchFamily="50" charset="-127"/>
                <a:cs typeface="Times New Roman" panose="02020603050405020304" pitchFamily="18" charset="0"/>
              </a:rPr>
              <a:t>one weather </a:t>
            </a:r>
            <a:r>
              <a:rPr lang="en-US" altLang="ko-KR" kern="100" dirty="0">
                <a:ea typeface="맑은 고딕" panose="020B0503020000020004" pitchFamily="50" charset="-127"/>
                <a:cs typeface="Times New Roman" panose="02020603050405020304" pitchFamily="18" charset="0"/>
              </a:rPr>
              <a:t>(summer) </a:t>
            </a:r>
          </a:p>
          <a:p>
            <a:pPr marL="742950" lvl="1" indent="-285750" algn="just">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72 datasets </a:t>
            </a:r>
            <a:r>
              <a:rPr lang="ko-KR" altLang="en-US" dirty="0">
                <a:solidFill>
                  <a:srgbClr val="0056B4"/>
                </a:solidFill>
                <a:ea typeface="+mj-ea"/>
                <a:cs typeface="조선일보명조" pitchFamily="18" charset="-127"/>
              </a:rPr>
              <a:t>→</a:t>
            </a:r>
            <a:r>
              <a:rPr lang="en-US" altLang="ko-KR" kern="100" dirty="0">
                <a:ea typeface="맑은 고딕" panose="020B0503020000020004" pitchFamily="50" charset="-127"/>
                <a:cs typeface="Times New Roman" panose="02020603050405020304" pitchFamily="18" charset="0"/>
              </a:rPr>
              <a:t> Used </a:t>
            </a:r>
            <a:r>
              <a:rPr lang="en-US" altLang="ko-KR" kern="100" dirty="0">
                <a:solidFill>
                  <a:srgbClr val="0056B4"/>
                </a:solidFill>
                <a:ea typeface="맑은 고딕" panose="020B0503020000020004" pitchFamily="50" charset="-127"/>
                <a:cs typeface="Times New Roman" panose="02020603050405020304" pitchFamily="18" charset="0"/>
              </a:rPr>
              <a:t>small data points</a:t>
            </a:r>
          </a:p>
          <a:p>
            <a:pPr marL="742950" lvl="1" indent="-285750">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The</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house is unoccupied </a:t>
            </a:r>
            <a:br>
              <a:rPr lang="en-US" altLang="ko-KR" kern="100" dirty="0">
                <a:ea typeface="맑은 고딕" panose="020B0503020000020004" pitchFamily="50" charset="-127"/>
                <a:cs typeface="Times New Roman" panose="02020603050405020304" pitchFamily="18" charset="0"/>
              </a:rPr>
            </a:br>
            <a:r>
              <a:rPr lang="ko-KR" altLang="en-US" dirty="0">
                <a:solidFill>
                  <a:srgbClr val="0056B4"/>
                </a:solidFill>
                <a:ea typeface="+mj-ea"/>
                <a:cs typeface="조선일보명조" pitchFamily="18" charset="-127"/>
              </a:rPr>
              <a:t>→</a:t>
            </a:r>
            <a:r>
              <a:rPr lang="ko-KR" altLang="en-US" dirty="0">
                <a:ea typeface="+mj-ea"/>
                <a:cs typeface="조선일보명조" pitchFamily="18" charset="-127"/>
              </a:rPr>
              <a:t> </a:t>
            </a:r>
            <a:r>
              <a:rPr lang="en-US" altLang="ko-KR" dirty="0">
                <a:solidFill>
                  <a:srgbClr val="0056B4"/>
                </a:solidFill>
                <a:ea typeface="+mj-ea"/>
                <a:cs typeface="조선일보명조" pitchFamily="18" charset="-127"/>
              </a:rPr>
              <a:t>The influence of behavior and preferences of occupants </a:t>
            </a:r>
            <a:r>
              <a:rPr lang="en-US" altLang="ko-KR" dirty="0">
                <a:ea typeface="+mj-ea"/>
                <a:cs typeface="조선일보명조" pitchFamily="18" charset="-127"/>
              </a:rPr>
              <a:t>is not present in recorded data</a:t>
            </a:r>
            <a:endParaRPr lang="en-US" altLang="ko-KR" kern="100" dirty="0">
              <a:ea typeface="맑은 고딕" panose="020B0503020000020004" pitchFamily="50" charset="-127"/>
              <a:cs typeface="Times New Roman" panose="02020603050405020304" pitchFamily="18" charset="0"/>
            </a:endParaRPr>
          </a:p>
        </p:txBody>
      </p:sp>
      <p:sp>
        <p:nvSpPr>
          <p:cNvPr id="7" name="TextBox 6">
            <a:extLst>
              <a:ext uri="{FF2B5EF4-FFF2-40B4-BE49-F238E27FC236}">
                <a16:creationId xmlns:a16="http://schemas.microsoft.com/office/drawing/2014/main" id="{6DC02A86-D3CA-4F3A-ADC7-14C506717668}"/>
              </a:ext>
            </a:extLst>
          </p:cNvPr>
          <p:cNvSpPr txBox="1"/>
          <p:nvPr/>
        </p:nvSpPr>
        <p:spPr>
          <a:xfrm>
            <a:off x="11465169" y="6434667"/>
            <a:ext cx="647809" cy="369332"/>
          </a:xfrm>
          <a:prstGeom prst="rect">
            <a:avLst/>
          </a:prstGeom>
          <a:noFill/>
        </p:spPr>
        <p:txBody>
          <a:bodyPr wrap="square" rtlCol="0">
            <a:spAutoFit/>
          </a:bodyPr>
          <a:lstStyle/>
          <a:p>
            <a:r>
              <a:rPr lang="en-US" altLang="ko-KR" dirty="0"/>
              <a:t>-20-</a:t>
            </a:r>
            <a:endParaRPr lang="ko-KR" altLang="en-US" dirty="0"/>
          </a:p>
        </p:txBody>
      </p:sp>
      <p:sp>
        <p:nvSpPr>
          <p:cNvPr id="6" name="TextBox 5">
            <a:extLst>
              <a:ext uri="{FF2B5EF4-FFF2-40B4-BE49-F238E27FC236}">
                <a16:creationId xmlns:a16="http://schemas.microsoft.com/office/drawing/2014/main" id="{4A7A41C5-B04D-4D54-95C0-038C62BD747B}"/>
              </a:ext>
            </a:extLst>
          </p:cNvPr>
          <p:cNvSpPr txBox="1"/>
          <p:nvPr/>
        </p:nvSpPr>
        <p:spPr>
          <a:xfrm>
            <a:off x="531643" y="4107291"/>
            <a:ext cx="11128711" cy="2086264"/>
          </a:xfrm>
          <a:prstGeom prst="roundRect">
            <a:avLst>
              <a:gd name="adj" fmla="val 7064"/>
            </a:avLst>
          </a:prstGeom>
          <a:solidFill>
            <a:srgbClr val="FBE5D6">
              <a:alpha val="80000"/>
            </a:srgb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b="1" kern="100" dirty="0">
                <a:effectLst/>
                <a:latin typeface="맑은 고딕" panose="020B0503020000020004" pitchFamily="50" charset="-127"/>
                <a:ea typeface="맑은 고딕" panose="020B0503020000020004" pitchFamily="50" charset="-127"/>
                <a:cs typeface="Times New Roman" panose="02020603050405020304" pitchFamily="18" charset="0"/>
              </a:rPr>
              <a:t>Future research</a:t>
            </a:r>
          </a:p>
          <a:p>
            <a:pPr marL="742950" lvl="1" indent="-285750" algn="just">
              <a:lnSpc>
                <a:spcPct val="150000"/>
              </a:lnSpc>
              <a:spcAft>
                <a:spcPts val="800"/>
              </a:spcAft>
              <a:buFont typeface="Arial" panose="020B0604020202020204" pitchFamily="34" charset="0"/>
              <a:buChar char="•"/>
            </a:pPr>
            <a:r>
              <a:rPr lang="en-US" altLang="ko-KR"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Wider range </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of data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assess the performance and accuracy of the NN model</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742950" lvl="1" indent="-285750" algn="just">
              <a:lnSpc>
                <a:spcPct val="150000"/>
              </a:lnSpc>
              <a:spcAft>
                <a:spcPts val="800"/>
              </a:spcAft>
              <a:buFont typeface="Arial" panose="020B0604020202020204" pitchFamily="34" charset="0"/>
              <a:buChar char="•"/>
            </a:pPr>
            <a:r>
              <a:rPr lang="en-US" altLang="ko-KR"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More data points</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improved accuracy of NN in residential building energy application</a:t>
            </a:r>
          </a:p>
          <a:p>
            <a:pPr marL="742950" lvl="1" indent="-285750" algn="just">
              <a:lnSpc>
                <a:spcPct val="150000"/>
              </a:lnSpc>
              <a:spcAft>
                <a:spcPts val="800"/>
              </a:spcAft>
              <a:buFont typeface="Arial" panose="020B0604020202020204" pitchFamily="34" charset="0"/>
              <a:buChar char="•"/>
            </a:pPr>
            <a:r>
              <a:rPr lang="en-US" altLang="ko-KR" dirty="0">
                <a:solidFill>
                  <a:srgbClr val="FF6600"/>
                </a:solidFill>
                <a:latin typeface="맑은 고딕" panose="020B0503020000020004" pitchFamily="50" charset="-127"/>
                <a:cs typeface="Times New Roman" panose="02020603050405020304" pitchFamily="18" charset="0"/>
              </a:rPr>
              <a:t>I</a:t>
            </a:r>
            <a:r>
              <a:rPr lang="en-US" altLang="ko-KR" sz="1800" dirty="0">
                <a:solidFill>
                  <a:srgbClr val="FF6600"/>
                </a:solidFill>
                <a:effectLst/>
                <a:latin typeface="맑은 고딕" panose="020B0503020000020004" pitchFamily="50" charset="-127"/>
                <a:cs typeface="Times New Roman" panose="02020603050405020304" pitchFamily="18" charset="0"/>
              </a:rPr>
              <a:t>nclude controlled loads due to occupancy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how the individual loads impose modifications</a:t>
            </a:r>
            <a:endParaRPr lang="en-US" altLang="ko-KR" sz="1800" dirty="0">
              <a:effectLst/>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60435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411579" y="1604245"/>
            <a:ext cx="7184675" cy="133500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Residential dwellings sector “is largely an undefined energy sink” when compared to the commercial, industrial, and transportation sectors </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39551" y="3248024"/>
            <a:ext cx="11128711" cy="3061296"/>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b="1" dirty="0"/>
              <a:t>Contributing factors </a:t>
            </a:r>
            <a:r>
              <a:rPr lang="en-US" altLang="ko-KR" dirty="0"/>
              <a:t>= Size, location of the living space	</a:t>
            </a:r>
          </a:p>
          <a:p>
            <a:pPr marL="742950" lvl="1" indent="-285750">
              <a:lnSpc>
                <a:spcPct val="150000"/>
              </a:lnSpc>
              <a:buFont typeface="Arial" panose="020B0604020202020204" pitchFamily="34" charset="0"/>
              <a:buChar char="•"/>
            </a:pPr>
            <a:r>
              <a:rPr lang="en-US" altLang="ko-KR" dirty="0"/>
              <a:t>Small flats or apartments require less energy compared to big houses</a:t>
            </a:r>
          </a:p>
          <a:p>
            <a:pPr marL="285750" indent="-285750">
              <a:lnSpc>
                <a:spcPct val="150000"/>
              </a:lnSpc>
              <a:buFont typeface="Arial" panose="020B0604020202020204" pitchFamily="34" charset="0"/>
              <a:buChar char="•"/>
            </a:pPr>
            <a:r>
              <a:rPr lang="en-US" altLang="ko-KR" dirty="0"/>
              <a:t>Others that </a:t>
            </a:r>
            <a:r>
              <a:rPr lang="en-US" altLang="ko-KR" dirty="0">
                <a:solidFill>
                  <a:srgbClr val="FF6600"/>
                </a:solidFill>
              </a:rPr>
              <a:t>hinder energy consumption studies</a:t>
            </a:r>
          </a:p>
          <a:p>
            <a:pPr marL="742950" lvl="1" indent="-285750">
              <a:lnSpc>
                <a:spcPct val="150000"/>
              </a:lnSpc>
              <a:buFont typeface="Arial" panose="020B0604020202020204" pitchFamily="34" charset="0"/>
              <a:buChar char="•"/>
            </a:pPr>
            <a:r>
              <a:rPr lang="en-US" altLang="ko-KR" dirty="0"/>
              <a:t>Variations in building characteristics (size and number of windows)</a:t>
            </a:r>
          </a:p>
          <a:p>
            <a:pPr marL="742950" lvl="1" indent="-285750">
              <a:lnSpc>
                <a:spcPct val="150000"/>
              </a:lnSpc>
              <a:buFont typeface="Arial" panose="020B0604020202020204" pitchFamily="34" charset="0"/>
              <a:buChar char="•"/>
            </a:pPr>
            <a:r>
              <a:rPr lang="en-US" altLang="ko-KR" dirty="0"/>
              <a:t>Different types of occupant behavior (how often, long used)</a:t>
            </a:r>
          </a:p>
          <a:p>
            <a:pPr marL="742950" lvl="1" indent="-285750">
              <a:lnSpc>
                <a:spcPct val="150000"/>
              </a:lnSpc>
              <a:buFont typeface="Arial" panose="020B0604020202020204" pitchFamily="34" charset="0"/>
              <a:buChar char="•"/>
            </a:pPr>
            <a:r>
              <a:rPr lang="en-US" altLang="ko-KR" dirty="0"/>
              <a:t>Privacy issues for collecting and sharing data (occupants’ income)</a:t>
            </a:r>
          </a:p>
          <a:p>
            <a:pPr marL="742950" lvl="1" indent="-285750">
              <a:lnSpc>
                <a:spcPct val="150000"/>
              </a:lnSpc>
              <a:buFont typeface="Arial" panose="020B0604020202020204" pitchFamily="34" charset="0"/>
              <a:buChar char="•"/>
            </a:pPr>
            <a:r>
              <a:rPr lang="en-US" altLang="ko-KR" dirty="0"/>
              <a:t>High costs of sub-metering energy usage (space heating, cooling)</a:t>
            </a:r>
            <a:endParaRPr lang="en-US" altLang="ko-KR" sz="1600" dirty="0"/>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volution houses Stock Vectors, Images &amp; Vector Art | Shutterstock">
            <a:extLst>
              <a:ext uri="{FF2B5EF4-FFF2-40B4-BE49-F238E27FC236}">
                <a16:creationId xmlns:a16="http://schemas.microsoft.com/office/drawing/2014/main" id="{966A0A69-8135-4F56-BDC2-F9A231EA0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2" r="3744" b="12101"/>
          <a:stretch/>
        </p:blipFill>
        <p:spPr bwMode="auto">
          <a:xfrm>
            <a:off x="914400" y="1319959"/>
            <a:ext cx="3176337" cy="19035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C3CCA3-5A05-4A8F-9930-9AFCC0A76151}"/>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Tree>
    <p:extLst>
      <p:ext uri="{BB962C8B-B14F-4D97-AF65-F5344CB8AC3E}">
        <p14:creationId xmlns:p14="http://schemas.microsoft.com/office/powerpoint/2010/main" val="36619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539550" y="1301426"/>
            <a:ext cx="11056703" cy="158089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Residential sector consumes transformed energy (secondary energy)</a:t>
            </a:r>
          </a:p>
          <a:p>
            <a:pPr marL="285750"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Modeling and simulation is significant </a:t>
            </a:r>
            <a:r>
              <a:rPr lang="en-US" altLang="ko-KR" sz="1600" dirty="0">
                <a:latin typeface="맑은 고딕" panose="020B0503020000020004" pitchFamily="50" charset="-127"/>
                <a:cs typeface="Times New Roman" panose="02020603050405020304" pitchFamily="18" charset="0"/>
              </a:rPr>
              <a:t>in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Analysis of a</a:t>
            </a:r>
            <a:r>
              <a:rPr lang="en-US" altLang="ko-KR" sz="1600" dirty="0">
                <a:latin typeface="맑은 고딕" panose="020B0503020000020004" pitchFamily="50" charset="-127"/>
                <a:cs typeface="Times New Roman" panose="02020603050405020304" pitchFamily="18" charset="0"/>
              </a:rPr>
              <a:t>lternative designs of new buildings</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Retrofits, to </a:t>
            </a:r>
            <a:r>
              <a:rPr lang="en-US" altLang="ko-KR" sz="1600" dirty="0">
                <a:latin typeface="맑은 고딕" panose="020B0503020000020004" pitchFamily="50" charset="-127"/>
                <a:cs typeface="Times New Roman" panose="02020603050405020304" pitchFamily="18" charset="0"/>
              </a:rPr>
              <a:t>evaluate and decide on the most efficient, cost-effective selections</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8C3819-1D50-41F7-AFE9-198A0102F7D3}"/>
                  </a:ext>
                </a:extLst>
              </p:cNvPr>
              <p:cNvSpPr txBox="1"/>
              <p:nvPr/>
            </p:nvSpPr>
            <p:spPr>
              <a:xfrm>
                <a:off x="539550" y="2996726"/>
                <a:ext cx="11056703" cy="3492868"/>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dirty="0"/>
                  <a:t>Methods used for forecasting building energy consumption</a:t>
                </a:r>
              </a:p>
              <a:p>
                <a:pPr marL="742950" lvl="1" indent="-285750">
                  <a:lnSpc>
                    <a:spcPct val="150000"/>
                  </a:lnSpc>
                  <a:buFont typeface="Arial" panose="020B0604020202020204" pitchFamily="34" charset="0"/>
                  <a:buChar char="•"/>
                </a:pPr>
                <a:r>
                  <a:rPr lang="en-US" altLang="ko-KR" b="1" dirty="0"/>
                  <a:t>Engineering</a:t>
                </a:r>
              </a:p>
              <a:p>
                <a:pPr marL="1200150" lvl="2" indent="-285750">
                  <a:lnSpc>
                    <a:spcPct val="150000"/>
                  </a:lnSpc>
                  <a:buFont typeface="Arial" panose="020B0604020202020204" pitchFamily="34" charset="0"/>
                  <a:buChar char="•"/>
                </a:pPr>
                <a:r>
                  <a:rPr lang="en-US" altLang="ko-KR" dirty="0"/>
                  <a:t>Use equipment and systems and/or heat transfer and thermodynamic relationship</a:t>
                </a:r>
              </a:p>
              <a:p>
                <a:pPr marL="742950" lvl="1" indent="-285750">
                  <a:lnSpc>
                    <a:spcPct val="150000"/>
                  </a:lnSpc>
                  <a:buFont typeface="Arial" panose="020B0604020202020204" pitchFamily="34" charset="0"/>
                  <a:buChar char="•"/>
                </a:pPr>
                <a:r>
                  <a:rPr lang="en-US" altLang="ko-KR" b="1" dirty="0">
                    <a:solidFill>
                      <a:srgbClr val="FF6600"/>
                    </a:solidFill>
                  </a:rPr>
                  <a:t>Statistical</a:t>
                </a:r>
              </a:p>
              <a:p>
                <a:pPr marL="1200150" lvl="2" indent="-285750">
                  <a:lnSpc>
                    <a:spcPct val="150000"/>
                  </a:lnSpc>
                  <a:buFont typeface="Arial" panose="020B0604020202020204" pitchFamily="34" charset="0"/>
                  <a:buChar char="•"/>
                </a:pPr>
                <a:r>
                  <a:rPr lang="en-US" altLang="ko-KR" dirty="0"/>
                  <a:t>Historical / collected data -&gt; analysis</a:t>
                </a:r>
              </a:p>
              <a:p>
                <a:pPr marL="1200150" lvl="2" indent="-285750">
                  <a:lnSpc>
                    <a:spcPct val="150000"/>
                  </a:lnSpc>
                  <a:buFont typeface="Symbol" panose="05050102010706020507" pitchFamily="18" charset="2"/>
                  <a:buChar char="Þ"/>
                </a:pPr>
                <a:r>
                  <a:rPr lang="en-US" altLang="ko-KR" dirty="0">
                    <a:solidFill>
                      <a:srgbClr val="FF6600"/>
                    </a:solidFill>
                  </a:rPr>
                  <a:t>Gained significant ground </a:t>
                </a:r>
                <a:r>
                  <a:rPr lang="en-US" altLang="ko-KR" dirty="0"/>
                  <a:t>(</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growing interest in Artificial Neural Network(ANN) models)</a:t>
                </a:r>
              </a:p>
              <a:p>
                <a:pPr marL="742950" lvl="1" indent="-285750">
                  <a:lnSpc>
                    <a:spcPct val="150000"/>
                  </a:lnSpc>
                  <a:buFont typeface="Arial" panose="020B0604020202020204" pitchFamily="34" charset="0"/>
                  <a:buChar char="•"/>
                </a:pPr>
                <a:r>
                  <a:rPr lang="en-US" altLang="ko-KR" b="1" dirty="0"/>
                  <a:t>Hybrid method </a:t>
                </a:r>
                <a:r>
                  <a:rPr lang="en-US" altLang="ko-KR" dirty="0"/>
                  <a:t>(engineering + statistical)</a:t>
                </a:r>
              </a:p>
              <a:p>
                <a:pPr marL="1200150" lvl="2" indent="-285750">
                  <a:lnSpc>
                    <a:spcPct val="150000"/>
                  </a:lnSpc>
                  <a:buFont typeface="Arial" panose="020B0604020202020204" pitchFamily="34" charset="0"/>
                  <a:buChar char="•"/>
                </a:pPr>
                <a:r>
                  <a:rPr lang="en-US" altLang="ko-KR" dirty="0"/>
                  <a:t>Building physical characteristics + relationships and measured historical data</a:t>
                </a:r>
              </a:p>
            </p:txBody>
          </p:sp>
        </mc:Choice>
        <mc:Fallback xmlns="">
          <p:sp>
            <p:nvSpPr>
              <p:cNvPr id="12" name="TextBox 11">
                <a:extLst>
                  <a:ext uri="{FF2B5EF4-FFF2-40B4-BE49-F238E27FC236}">
                    <a16:creationId xmlns:a16="http://schemas.microsoft.com/office/drawing/2014/main" id="{068C3819-1D50-41F7-AFE9-198A0102F7D3}"/>
                  </a:ext>
                </a:extLst>
              </p:cNvPr>
              <p:cNvSpPr txBox="1">
                <a:spLocks noRot="1" noChangeAspect="1" noMove="1" noResize="1" noEditPoints="1" noAdjustHandles="1" noChangeArrowheads="1" noChangeShapeType="1" noTextEdit="1"/>
              </p:cNvSpPr>
              <p:nvPr/>
            </p:nvSpPr>
            <p:spPr>
              <a:xfrm>
                <a:off x="539550" y="2996726"/>
                <a:ext cx="11056703" cy="3492868"/>
              </a:xfrm>
              <a:prstGeom prst="roundRect">
                <a:avLst>
                  <a:gd name="adj" fmla="val 7064"/>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Tree>
    <p:extLst>
      <p:ext uri="{BB962C8B-B14F-4D97-AF65-F5344CB8AC3E}">
        <p14:creationId xmlns:p14="http://schemas.microsoft.com/office/powerpoint/2010/main" val="2528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67543" y="1801254"/>
            <a:ext cx="11128711" cy="200634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Ability to perform </a:t>
            </a:r>
            <a:r>
              <a:rPr lang="en-US" altLang="ko-KR" sz="1600" b="1" dirty="0"/>
              <a:t>nonlinear analysis </a:t>
            </a:r>
          </a:p>
          <a:p>
            <a:pPr marL="285750" indent="-285750">
              <a:lnSpc>
                <a:spcPct val="150000"/>
              </a:lnSpc>
              <a:buFont typeface="Arial" panose="020B0604020202020204" pitchFamily="34" charset="0"/>
              <a:buChar char="•"/>
            </a:pPr>
            <a:r>
              <a:rPr lang="en-US" altLang="ko-KR" sz="1600" dirty="0"/>
              <a:t>To do parallel structures that allow uninterrupted computing</a:t>
            </a:r>
          </a:p>
          <a:p>
            <a:pPr marL="285750" indent="-285750">
              <a:lnSpc>
                <a:spcPct val="150000"/>
              </a:lnSpc>
              <a:buFont typeface="Arial" panose="020B0604020202020204" pitchFamily="34" charset="0"/>
              <a:buChar char="•"/>
            </a:pPr>
            <a:r>
              <a:rPr lang="en-US" altLang="ko-KR" sz="1600" dirty="0"/>
              <a:t>To learn and train</a:t>
            </a:r>
          </a:p>
          <a:p>
            <a:pPr marL="285750" indent="-285750">
              <a:lnSpc>
                <a:spcPct val="150000"/>
              </a:lnSpc>
              <a:buFont typeface="Arial" panose="020B0604020202020204" pitchFamily="34" charset="0"/>
              <a:buChar char="•"/>
            </a:pPr>
            <a:r>
              <a:rPr lang="en-US" altLang="ko-KR" sz="1600" dirty="0"/>
              <a:t>To implement with flexibility and relative ease</a:t>
            </a:r>
          </a:p>
          <a:p>
            <a:pPr marL="742950" lvl="1" indent="-285750">
              <a:lnSpc>
                <a:spcPct val="150000"/>
              </a:lnSpc>
              <a:buFont typeface="Symbol" panose="05050102010706020507" pitchFamily="18" charset="2"/>
              <a:buChar char="Þ"/>
            </a:pPr>
            <a:r>
              <a:rPr lang="en-US" altLang="ko-KR" b="1" dirty="0">
                <a:solidFill>
                  <a:srgbClr val="0056B4"/>
                </a:solidFill>
              </a:rPr>
              <a:t>Effective approach in building energy applications </a:t>
            </a:r>
            <a:r>
              <a:rPr lang="en-US" altLang="ko-KR" dirty="0"/>
              <a:t>(than </a:t>
            </a:r>
            <a:r>
              <a:rPr lang="en-US" altLang="ko-KR" dirty="0">
                <a:effectLst/>
                <a:latin typeface="맑은 고딕" panose="020B0503020000020004" pitchFamily="50" charset="-127"/>
                <a:cs typeface="Times New Roman" panose="02020603050405020304" pitchFamily="18" charset="0"/>
              </a:rPr>
              <a:t>the conventional statistical models</a:t>
            </a:r>
            <a:r>
              <a:rPr lang="en-US" altLang="ko-KR" dirty="0"/>
              <a:t>)</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467543" y="3961183"/>
            <a:ext cx="7890394" cy="2348137"/>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solidFill>
                  <a:schemeClr val="tx1"/>
                </a:solidFill>
                <a:effectLst/>
                <a:latin typeface="맑은 고딕" panose="020B0503020000020004" pitchFamily="50" charset="-127"/>
                <a:cs typeface="Times New Roman" panose="02020603050405020304" pitchFamily="18" charset="0"/>
              </a:rPr>
              <a:t>Model development in </a:t>
            </a:r>
            <a:r>
              <a:rPr lang="en-US" altLang="ko-KR" sz="1600" dirty="0"/>
              <a:t>this study,</a:t>
            </a:r>
          </a:p>
          <a:p>
            <a:pPr marL="285750" indent="-285750">
              <a:lnSpc>
                <a:spcPct val="150000"/>
              </a:lnSpc>
              <a:buFont typeface="Arial" panose="020B0604020202020204" pitchFamily="34" charset="0"/>
              <a:buChar char="•"/>
            </a:pPr>
            <a:r>
              <a:rPr lang="en-US" altLang="ko-KR" sz="1600" dirty="0"/>
              <a:t>Used data for an </a:t>
            </a:r>
            <a:r>
              <a:rPr lang="en-US" altLang="ko-KR" sz="1600" dirty="0">
                <a:solidFill>
                  <a:srgbClr val="FF6600"/>
                </a:solidFill>
              </a:rPr>
              <a:t>unoccupied research house</a:t>
            </a:r>
          </a:p>
          <a:p>
            <a:pPr marL="285750" indent="-285750">
              <a:lnSpc>
                <a:spcPct val="150000"/>
              </a:lnSpc>
              <a:buFont typeface="Arial" panose="020B0604020202020204" pitchFamily="34" charset="0"/>
              <a:buChar char="•"/>
            </a:pPr>
            <a:r>
              <a:rPr lang="en-US" altLang="ko-KR" sz="1600" dirty="0"/>
              <a:t>Variation in energy consumption is </a:t>
            </a:r>
            <a:r>
              <a:rPr lang="en-US" altLang="ko-KR" sz="1600" dirty="0">
                <a:solidFill>
                  <a:srgbClr val="FF6600"/>
                </a:solidFill>
              </a:rPr>
              <a:t>strongly dependent on weather</a:t>
            </a:r>
          </a:p>
          <a:p>
            <a:pPr marL="742950" lvl="1" indent="-285750">
              <a:lnSpc>
                <a:spcPct val="150000"/>
              </a:lnSpc>
              <a:buFont typeface="Wingdings" panose="05000000000000000000" pitchFamily="2" charset="2"/>
              <a:buChar char="Ø"/>
            </a:pPr>
            <a:r>
              <a:rPr lang="en-US" altLang="ko-KR" sz="1600" dirty="0"/>
              <a:t>From other studies</a:t>
            </a:r>
          </a:p>
          <a:p>
            <a:pPr marL="742950" lvl="1" indent="-285750">
              <a:lnSpc>
                <a:spcPct val="150000"/>
              </a:lnSpc>
              <a:buFont typeface="Symbol" panose="05050102010706020507" pitchFamily="18" charset="2"/>
              <a:buChar char="Þ"/>
            </a:pPr>
            <a:r>
              <a:rPr lang="en-US" altLang="ko-KR" sz="1600" dirty="0"/>
              <a:t>Without influence of weather conditions, the energy use would be similar</a:t>
            </a:r>
          </a:p>
          <a:p>
            <a:pPr marL="742950" lvl="1" indent="-285750">
              <a:lnSpc>
                <a:spcPct val="150000"/>
              </a:lnSpc>
              <a:buFont typeface="Symbol" panose="05050102010706020507" pitchFamily="18" charset="2"/>
              <a:buChar char="Þ"/>
            </a:pPr>
            <a:r>
              <a:rPr lang="en-US" altLang="ko-KR" sz="1600" dirty="0"/>
              <a:t>The monthly energy consumption changes due to weather </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1363475"/>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8" name="그림 7" descr="텍스트, 하늘, 실외, 잔디이(가) 표시된 사진&#10;&#10;자동 생성된 설명">
            <a:extLst>
              <a:ext uri="{FF2B5EF4-FFF2-40B4-BE49-F238E27FC236}">
                <a16:creationId xmlns:a16="http://schemas.microsoft.com/office/drawing/2014/main" id="{416865F7-3046-4908-B8BB-FD28CC42DE1F}"/>
              </a:ext>
            </a:extLst>
          </p:cNvPr>
          <p:cNvPicPr>
            <a:picLocks noChangeAspect="1"/>
          </p:cNvPicPr>
          <p:nvPr/>
        </p:nvPicPr>
        <p:blipFill rotWithShape="1">
          <a:blip r:embed="rId3"/>
          <a:srcRect l="1828"/>
          <a:stretch/>
        </p:blipFill>
        <p:spPr>
          <a:xfrm>
            <a:off x="8357937" y="3998658"/>
            <a:ext cx="3238317" cy="2310662"/>
          </a:xfrm>
          <a:prstGeom prst="rect">
            <a:avLst/>
          </a:prstGeom>
        </p:spPr>
      </p:pic>
      <p:sp>
        <p:nvSpPr>
          <p:cNvPr id="9" name="TextBox 8">
            <a:extLst>
              <a:ext uri="{FF2B5EF4-FFF2-40B4-BE49-F238E27FC236}">
                <a16:creationId xmlns:a16="http://schemas.microsoft.com/office/drawing/2014/main" id="{2322D529-8B8D-4FC4-AC2B-E90D25E33A2E}"/>
              </a:ext>
            </a:extLst>
          </p:cNvPr>
          <p:cNvSpPr txBox="1"/>
          <p:nvPr/>
        </p:nvSpPr>
        <p:spPr>
          <a:xfrm>
            <a:off x="11596254" y="6434667"/>
            <a:ext cx="516724" cy="369332"/>
          </a:xfrm>
          <a:prstGeom prst="rect">
            <a:avLst/>
          </a:prstGeom>
          <a:noFill/>
        </p:spPr>
        <p:txBody>
          <a:bodyPr wrap="square" rtlCol="0">
            <a:spAutoFit/>
          </a:bodyPr>
          <a:lstStyle/>
          <a:p>
            <a:r>
              <a:rPr lang="en-US" altLang="ko-KR" dirty="0"/>
              <a:t>-3-</a:t>
            </a:r>
            <a:endParaRPr lang="ko-KR" altLang="en-US" dirty="0"/>
          </a:p>
        </p:txBody>
      </p:sp>
    </p:spTree>
    <p:extLst>
      <p:ext uri="{BB962C8B-B14F-4D97-AF65-F5344CB8AC3E}">
        <p14:creationId xmlns:p14="http://schemas.microsoft.com/office/powerpoint/2010/main" val="338588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3649580"/>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2050" name="Picture 2">
            <a:extLst>
              <a:ext uri="{FF2B5EF4-FFF2-40B4-BE49-F238E27FC236}">
                <a16:creationId xmlns:a16="http://schemas.microsoft.com/office/drawing/2014/main" id="{C1FD0DA9-C558-41C2-BC91-D3ACA129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82" y="1449785"/>
            <a:ext cx="7048235" cy="2088684"/>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548AE-3818-4D9F-8076-0593EC0EBB65}"/>
              </a:ext>
            </a:extLst>
          </p:cNvPr>
          <p:cNvSpPr txBox="1"/>
          <p:nvPr/>
        </p:nvSpPr>
        <p:spPr>
          <a:xfrm>
            <a:off x="539551" y="410809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t>Developed to generalize the nervous system of a human being → mathematical models</a:t>
            </a:r>
          </a:p>
          <a:p>
            <a:pPr marL="285750" indent="-285750">
              <a:lnSpc>
                <a:spcPct val="150000"/>
              </a:lnSpc>
              <a:buFont typeface="Arial" panose="020B0604020202020204" pitchFamily="34" charset="0"/>
              <a:buChar char="•"/>
            </a:pPr>
            <a:r>
              <a:rPr lang="en-US" altLang="ko-KR" dirty="0"/>
              <a:t>Concept of NN analysis become wider and popular in the past 2 decades</a:t>
            </a:r>
          </a:p>
          <a:p>
            <a:pPr marL="285750" indent="-285750">
              <a:lnSpc>
                <a:spcPct val="150000"/>
              </a:lnSpc>
              <a:buFont typeface="Arial" panose="020B0604020202020204" pitchFamily="34" charset="0"/>
              <a:buChar char="•"/>
            </a:pPr>
            <a:r>
              <a:rPr lang="en-US" altLang="ko-KR" dirty="0"/>
              <a:t>Modeling of energy consumption in individual buildings</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Ability to </a:t>
            </a:r>
            <a:r>
              <a:rPr lang="en-US" altLang="ko-KR" b="1" dirty="0">
                <a:effectLst/>
                <a:latin typeface="맑은 고딕" panose="020B0503020000020004" pitchFamily="50" charset="-127"/>
                <a:cs typeface="Times New Roman" panose="02020603050405020304" pitchFamily="18" charset="0"/>
              </a:rPr>
              <a:t>handle n</a:t>
            </a:r>
            <a:r>
              <a:rPr lang="en-US" altLang="ko-KR" b="1" dirty="0"/>
              <a:t>onlinear patterns </a:t>
            </a:r>
            <a:r>
              <a:rPr lang="en-US" altLang="ko-KR" dirty="0"/>
              <a:t>with high computing speed and high accuracy</a:t>
            </a:r>
          </a:p>
          <a:p>
            <a:pPr marL="1200150" lvl="2" indent="-285750">
              <a:lnSpc>
                <a:spcPct val="150000"/>
              </a:lnSpc>
              <a:buFont typeface="Symbol" panose="05050102010706020507" pitchFamily="18" charset="2"/>
              <a:buChar char="Þ"/>
            </a:pPr>
            <a:r>
              <a:rPr lang="en-US" altLang="ko-KR" b="1" dirty="0">
                <a:solidFill>
                  <a:srgbClr val="0056B4"/>
                </a:solidFill>
              </a:rPr>
              <a:t>More reliable at predicting energy system </a:t>
            </a:r>
            <a:r>
              <a:rPr lang="en-US" altLang="ko-KR" dirty="0"/>
              <a:t>than traditional statistical approaches</a:t>
            </a:r>
          </a:p>
        </p:txBody>
      </p:sp>
      <p:sp>
        <p:nvSpPr>
          <p:cNvPr id="8" name="TextBox 7">
            <a:extLst>
              <a:ext uri="{FF2B5EF4-FFF2-40B4-BE49-F238E27FC236}">
                <a16:creationId xmlns:a16="http://schemas.microsoft.com/office/drawing/2014/main" id="{AE55DD5B-1DF1-4E32-A8BE-755F71E7F72F}"/>
              </a:ext>
            </a:extLst>
          </p:cNvPr>
          <p:cNvSpPr txBox="1"/>
          <p:nvPr/>
        </p:nvSpPr>
        <p:spPr>
          <a:xfrm>
            <a:off x="11596254" y="6434667"/>
            <a:ext cx="516724" cy="369332"/>
          </a:xfrm>
          <a:prstGeom prst="rect">
            <a:avLst/>
          </a:prstGeom>
          <a:noFill/>
        </p:spPr>
        <p:txBody>
          <a:bodyPr wrap="square" rtlCol="0">
            <a:spAutoFit/>
          </a:bodyPr>
          <a:lstStyle/>
          <a:p>
            <a:r>
              <a:rPr lang="en-US" altLang="ko-KR" dirty="0"/>
              <a:t>-4-</a:t>
            </a:r>
            <a:endParaRPr lang="ko-KR" altLang="en-US" dirty="0"/>
          </a:p>
        </p:txBody>
      </p:sp>
    </p:spTree>
    <p:extLst>
      <p:ext uri="{BB962C8B-B14F-4D97-AF65-F5344CB8AC3E}">
        <p14:creationId xmlns:p14="http://schemas.microsoft.com/office/powerpoint/2010/main" val="376708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39551" y="1640826"/>
            <a:ext cx="11128711" cy="4356012"/>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Wingdings" panose="05000000000000000000" pitchFamily="2" charset="2"/>
              <a:buChar char="v"/>
            </a:pPr>
            <a:r>
              <a:rPr lang="en-US" altLang="ko-KR" dirty="0">
                <a:effectLst/>
                <a:latin typeface="맑은 고딕" panose="020B0503020000020004" pitchFamily="50" charset="-127"/>
                <a:cs typeface="Times New Roman" panose="02020603050405020304" pitchFamily="18" charset="0"/>
              </a:rPr>
              <a:t>Building energy consumption </a:t>
            </a:r>
          </a:p>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Vital variable, not only in scientific analysis, but also in cost analysis</a:t>
            </a:r>
            <a:endParaRPr lang="en-US" altLang="ko-KR" dirty="0">
              <a:effectLst/>
              <a:latin typeface="맑은 고딕" panose="020B0503020000020004" pitchFamily="50" charset="-127"/>
              <a:cs typeface="Times New Roman" panose="02020603050405020304" pitchFamily="18" charset="0"/>
            </a:endParaRPr>
          </a:p>
          <a:p>
            <a:pPr marL="285750" indent="-285750">
              <a:lnSpc>
                <a:spcPct val="150000"/>
              </a:lnSpc>
              <a:buFont typeface="Symbol" panose="05050102010706020507" pitchFamily="18" charset="2"/>
              <a:buChar char="Þ"/>
            </a:pPr>
            <a:r>
              <a:rPr lang="en-US" altLang="ko-KR" b="1" dirty="0">
                <a:solidFill>
                  <a:srgbClr val="0056B4"/>
                </a:solidFill>
              </a:rPr>
              <a:t> High accuracy is important</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U</a:t>
            </a:r>
            <a:r>
              <a:rPr lang="en-US" altLang="ko-KR" b="1" dirty="0">
                <a:effectLst/>
                <a:latin typeface="맑은 고딕" panose="020B0503020000020004" pitchFamily="50" charset="-127"/>
                <a:cs typeface="Times New Roman" panose="02020603050405020304" pitchFamily="18" charset="0"/>
              </a:rPr>
              <a:t>nderestimation</a:t>
            </a:r>
            <a:r>
              <a:rPr lang="en-US" altLang="ko-KR" dirty="0">
                <a:effectLst/>
                <a:latin typeface="맑은 고딕" panose="020B0503020000020004" pitchFamily="50" charset="-127"/>
                <a:cs typeface="Times New Roman" panose="02020603050405020304" pitchFamily="18" charset="0"/>
              </a:rPr>
              <a:t> of energy consumption could lead to potential outages that can be detrimental to social and economic lifestyles </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O</a:t>
            </a:r>
            <a:r>
              <a:rPr lang="en-US" altLang="ko-KR" b="1" dirty="0">
                <a:effectLst/>
                <a:latin typeface="맑은 고딕" panose="020B0503020000020004" pitchFamily="50" charset="-127"/>
                <a:cs typeface="Times New Roman" panose="02020603050405020304" pitchFamily="18" charset="0"/>
              </a:rPr>
              <a:t>verestimation</a:t>
            </a:r>
            <a:r>
              <a:rPr lang="en-US" altLang="ko-KR" dirty="0">
                <a:effectLst/>
                <a:latin typeface="맑은 고딕" panose="020B0503020000020004" pitchFamily="50" charset="-127"/>
                <a:cs typeface="Times New Roman" panose="02020603050405020304" pitchFamily="18" charset="0"/>
              </a:rPr>
              <a:t> would lead to unnecessary idle capacity and thus wasted financial resources</a:t>
            </a:r>
          </a:p>
          <a:p>
            <a:pPr marL="285750" indent="-285750">
              <a:lnSpc>
                <a:spcPct val="150000"/>
              </a:lnSpc>
              <a:buFont typeface="Symbol" panose="05050102010706020507" pitchFamily="18" charset="2"/>
              <a:buChar char="Þ"/>
            </a:pPr>
            <a:r>
              <a:rPr lang="en-US" altLang="ko-KR" dirty="0">
                <a:effectLst/>
                <a:latin typeface="맑은 고딕" panose="020B0503020000020004" pitchFamily="50" charset="-127"/>
                <a:cs typeface="Times New Roman" panose="02020603050405020304" pitchFamily="18" charset="0"/>
              </a:rPr>
              <a:t> Several studies to develop accurate prediction of energy consumption with various type of statistical models and approaches.</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Statistical model : require lot of collected data + accurate for near linear data</a:t>
            </a:r>
          </a:p>
          <a:p>
            <a:pPr marL="742950" lvl="1" indent="-285750">
              <a:lnSpc>
                <a:spcPct val="150000"/>
              </a:lnSpc>
              <a:buFont typeface="Arial" panose="020B0604020202020204" pitchFamily="34" charset="0"/>
              <a:buChar char="•"/>
            </a:pPr>
            <a:r>
              <a:rPr lang="en-US" altLang="ko-KR" b="1" dirty="0">
                <a:solidFill>
                  <a:schemeClr val="accent1"/>
                </a:solidFill>
                <a:effectLst/>
                <a:latin typeface="맑은 고딕" panose="020B0503020000020004" pitchFamily="50" charset="-127"/>
                <a:cs typeface="Times New Roman" panose="02020603050405020304" pitchFamily="18" charset="0"/>
              </a:rPr>
              <a:t>NN models </a:t>
            </a:r>
            <a:r>
              <a:rPr lang="en-US" altLang="ko-KR" dirty="0">
                <a:solidFill>
                  <a:schemeClr val="accent1"/>
                </a:solidFill>
                <a:effectLst/>
                <a:latin typeface="맑은 고딕" panose="020B0503020000020004" pitchFamily="50" charset="-127"/>
                <a:cs typeface="Times New Roman" panose="02020603050405020304" pitchFamily="18" charset="0"/>
              </a:rPr>
              <a:t>: </a:t>
            </a:r>
            <a:r>
              <a:rPr lang="en-US" altLang="ko-KR" dirty="0">
                <a:solidFill>
                  <a:schemeClr val="accent1"/>
                </a:solidFill>
                <a:latin typeface="맑은 고딕" panose="020B0503020000020004" pitchFamily="50" charset="-127"/>
                <a:cs typeface="Times New Roman" panose="02020603050405020304" pitchFamily="18" charset="0"/>
              </a:rPr>
              <a:t>able to account for nonlinear data characteristics</a:t>
            </a:r>
            <a:endParaRPr lang="en-US" altLang="ko-KR" dirty="0">
              <a:solidFill>
                <a:schemeClr val="accent1"/>
              </a:solidFill>
              <a:effectLst/>
              <a:latin typeface="맑은 고딕" panose="020B0503020000020004" pitchFamily="50" charset="-127"/>
              <a:cs typeface="Times New Roman" panose="02020603050405020304" pitchFamily="18" charset="0"/>
            </a:endParaRPr>
          </a:p>
        </p:txBody>
      </p: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Tree>
    <p:extLst>
      <p:ext uri="{BB962C8B-B14F-4D97-AF65-F5344CB8AC3E}">
        <p14:creationId xmlns:p14="http://schemas.microsoft.com/office/powerpoint/2010/main" val="17608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0ADF20-6459-4BD1-908E-85FE6D82C6FE}"/>
              </a:ext>
            </a:extLst>
          </p:cNvPr>
          <p:cNvSpPr txBox="1"/>
          <p:nvPr/>
        </p:nvSpPr>
        <p:spPr>
          <a:xfrm>
            <a:off x="539551" y="1737617"/>
            <a:ext cx="11092708" cy="1660819"/>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Aydinalp et al. </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Comparison </a:t>
            </a:r>
            <a:r>
              <a:rPr lang="en-US" altLang="ko-KR" sz="1600" dirty="0">
                <a:latin typeface="맑은 고딕" panose="020B0503020000020004" pitchFamily="50" charset="-127"/>
                <a:cs typeface="Times New Roman" panose="02020603050405020304" pitchFamily="18" charset="0"/>
              </a:rPr>
              <a:t>of 3 methods </a:t>
            </a:r>
            <a:r>
              <a:rPr lang="en-US" altLang="ko-KR" sz="1400" dirty="0">
                <a:solidFill>
                  <a:schemeClr val="accent3">
                    <a:lumMod val="75000"/>
                  </a:schemeClr>
                </a:solidFill>
                <a:latin typeface="맑은 고딕" panose="020B0503020000020004" pitchFamily="50" charset="-127"/>
                <a:cs typeface="Times New Roman" panose="02020603050405020304" pitchFamily="18" charset="0"/>
              </a:rPr>
              <a:t>(Engineering method (EM), conditional demand analysis (CDA) method, NN method) </a:t>
            </a:r>
            <a:br>
              <a:rPr lang="en-US" altLang="ko-KR" sz="1400" dirty="0">
                <a:solidFill>
                  <a:schemeClr val="accent3">
                    <a:lumMod val="75000"/>
                  </a:schemeClr>
                </a:solidFill>
                <a:latin typeface="맑은 고딕" panose="020B0503020000020004" pitchFamily="50" charset="-127"/>
                <a:cs typeface="Times New Roman" panose="02020603050405020304" pitchFamily="18" charset="0"/>
              </a:rPr>
            </a:br>
            <a:r>
              <a:rPr lang="en-US" altLang="ko-KR" sz="1600" dirty="0">
                <a:effectLst/>
                <a:latin typeface="맑은 고딕" panose="020B0503020000020004" pitchFamily="50" charset="-127"/>
                <a:cs typeface="Times New Roman" panose="02020603050405020304" pitchFamily="18" charset="0"/>
              </a:rPr>
              <a:t>- </a:t>
            </a:r>
            <a:r>
              <a:rPr lang="en-US" altLang="ko-KR" sz="1600" dirty="0">
                <a:latin typeface="맑은 고딕" panose="020B0503020000020004" pitchFamily="50" charset="-127"/>
                <a:cs typeface="Times New Roman" panose="02020603050405020304" pitchFamily="18" charset="0"/>
              </a:rPr>
              <a:t>used to m</a:t>
            </a:r>
            <a:r>
              <a:rPr lang="en-US" altLang="ko-KR" sz="1600" dirty="0">
                <a:effectLst/>
                <a:latin typeface="맑은 고딕" panose="020B0503020000020004" pitchFamily="50" charset="-127"/>
                <a:cs typeface="Times New Roman" panose="02020603050405020304" pitchFamily="18" charset="0"/>
              </a:rPr>
              <a:t>odel residential energy consumption </a:t>
            </a:r>
            <a:r>
              <a:rPr lang="en-US" altLang="ko-KR" sz="1600" b="1" dirty="0">
                <a:effectLst/>
                <a:latin typeface="맑은 고딕" panose="020B0503020000020004" pitchFamily="50" charset="-127"/>
                <a:cs typeface="Times New Roman" panose="02020603050405020304" pitchFamily="18" charset="0"/>
              </a:rPr>
              <a:t>at the national level</a:t>
            </a: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NN method resulted in very high prediction performance</a:t>
            </a:r>
            <a:r>
              <a:rPr lang="en-US" altLang="ko-KR" sz="1600" dirty="0">
                <a:solidFill>
                  <a:srgbClr val="FF6600"/>
                </a:solidFill>
                <a:effectLst/>
                <a:latin typeface="맑은 고딕" panose="020B0503020000020004" pitchFamily="50" charset="-127"/>
                <a:cs typeface="Times New Roman" panose="02020603050405020304" pitchFamily="18" charset="0"/>
              </a:rPr>
              <a:t> </a:t>
            </a:r>
            <a:r>
              <a:rPr lang="en-US" altLang="ko-KR" sz="1600" dirty="0">
                <a:effectLst/>
                <a:latin typeface="맑은 고딕" panose="020B0503020000020004" pitchFamily="50" charset="-127"/>
                <a:cs typeface="Times New Roman" panose="02020603050405020304" pitchFamily="18" charset="0"/>
              </a:rPr>
              <a:t>- coefficients of determination of 0.87↑</a:t>
            </a:r>
          </a:p>
          <a:p>
            <a:pPr marL="742950" lvl="1" indent="-285750">
              <a:lnSpc>
                <a:spcPct val="125000"/>
              </a:lnSpc>
              <a:buFont typeface="Wingdings" panose="05000000000000000000" pitchFamily="2" charset="2"/>
              <a:buChar char="Ø"/>
            </a:pPr>
            <a:r>
              <a:rPr lang="en-US" altLang="ko-KR" sz="1600" dirty="0">
                <a:latin typeface="맑은 고딕" panose="020B0503020000020004" pitchFamily="50" charset="-127"/>
                <a:cs typeface="Times New Roman" panose="02020603050405020304" pitchFamily="18" charset="0"/>
              </a:rPr>
              <a:t>S</a:t>
            </a:r>
            <a:r>
              <a:rPr lang="en-US" altLang="ko-KR" sz="1600" dirty="0">
                <a:effectLst/>
                <a:latin typeface="맑은 고딕" panose="020B0503020000020004" pitchFamily="50" charset="-127"/>
                <a:cs typeface="Times New Roman" panose="02020603050405020304" pitchFamily="18" charset="0"/>
              </a:rPr>
              <a:t>ignificantly better than prediction performance of E</a:t>
            </a:r>
            <a:r>
              <a:rPr lang="en-US" altLang="ko-KR" sz="1600" dirty="0">
                <a:latin typeface="맑은 고딕" panose="020B0503020000020004" pitchFamily="50" charset="-127"/>
                <a:cs typeface="Times New Roman" panose="02020603050405020304" pitchFamily="18" charset="0"/>
              </a:rPr>
              <a:t>ngineering method (EM) - 0.8</a:t>
            </a:r>
            <a:r>
              <a:rPr lang="ko-KR" altLang="en-US" sz="1600" dirty="0">
                <a:latin typeface="맑은 고딕" panose="020B0503020000020004" pitchFamily="50" charset="-127"/>
                <a:cs typeface="Times New Roman" panose="02020603050405020304" pitchFamily="18" charset="0"/>
              </a:rPr>
              <a:t>↓</a:t>
            </a:r>
            <a:endParaRPr lang="en-US" altLang="ko-KR" sz="1600" dirty="0">
              <a:latin typeface="맑은 고딕" panose="020B0503020000020004" pitchFamily="50" charset="-127"/>
              <a:cs typeface="Times New Roman" panose="02020603050405020304" pitchFamily="18" charset="0"/>
            </a:endParaRPr>
          </a:p>
        </p:txBody>
      </p: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-6-</a:t>
            </a:r>
            <a:endParaRPr lang="ko-KR" altLang="en-US" dirty="0"/>
          </a:p>
        </p:txBody>
      </p:sp>
      <p:sp>
        <p:nvSpPr>
          <p:cNvPr id="7" name="TextBox 6">
            <a:extLst>
              <a:ext uri="{FF2B5EF4-FFF2-40B4-BE49-F238E27FC236}">
                <a16:creationId xmlns:a16="http://schemas.microsoft.com/office/drawing/2014/main" id="{03B35398-C16B-4351-8868-98D360803764}"/>
              </a:ext>
            </a:extLst>
          </p:cNvPr>
          <p:cNvSpPr txBox="1"/>
          <p:nvPr/>
        </p:nvSpPr>
        <p:spPr>
          <a:xfrm>
            <a:off x="503545" y="1340149"/>
            <a:ext cx="10708406"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latin typeface="+mj-lt"/>
              </a:rPr>
              <a:t>Previous studies about </a:t>
            </a:r>
            <a:r>
              <a:rPr lang="en-US" altLang="ko-KR" b="1" dirty="0">
                <a:latin typeface="+mj-lt"/>
              </a:rPr>
              <a:t>NN approach to </a:t>
            </a:r>
            <a:r>
              <a:rPr lang="en-US" altLang="ko-KR" sz="1800" b="1" dirty="0">
                <a:effectLst/>
                <a:latin typeface="+mj-lt"/>
                <a:cs typeface="Times New Roman" panose="02020603050405020304" pitchFamily="18" charset="0"/>
              </a:rPr>
              <a:t>national residential building </a:t>
            </a:r>
            <a:endParaRPr lang="ko-KR" altLang="en-US" b="1" dirty="0">
              <a:latin typeface="+mj-lt"/>
            </a:endParaRPr>
          </a:p>
        </p:txBody>
      </p:sp>
      <p:sp>
        <p:nvSpPr>
          <p:cNvPr id="11" name="TextBox 10">
            <a:extLst>
              <a:ext uri="{FF2B5EF4-FFF2-40B4-BE49-F238E27FC236}">
                <a16:creationId xmlns:a16="http://schemas.microsoft.com/office/drawing/2014/main" id="{57BDFF6B-7693-464C-8583-8777082EDA03}"/>
              </a:ext>
            </a:extLst>
          </p:cNvPr>
          <p:cNvSpPr txBox="1"/>
          <p:nvPr/>
        </p:nvSpPr>
        <p:spPr>
          <a:xfrm>
            <a:off x="503546" y="3551161"/>
            <a:ext cx="11092708" cy="1341137"/>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Kialashaki and Reisel</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Compares NN and multiple linear regression models </a:t>
            </a:r>
            <a:r>
              <a:rPr lang="en-US" altLang="ko-KR" sz="1600" dirty="0">
                <a:solidFill>
                  <a:schemeClr val="accent3">
                    <a:lumMod val="75000"/>
                  </a:schemeClr>
                </a:solidFill>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a:t>
            </a:r>
            <a:r>
              <a:rPr lang="en-US" altLang="ko-KR" sz="1600" b="1" dirty="0">
                <a:effectLst/>
                <a:latin typeface="맑은 고딕" panose="020B0503020000020004" pitchFamily="50" charset="-127"/>
                <a:cs typeface="Times New Roman" panose="02020603050405020304" pitchFamily="18" charset="0"/>
              </a:rPr>
              <a:t>national residential sector </a:t>
            </a:r>
            <a:r>
              <a:rPr lang="en-US" altLang="ko-KR" sz="1600" dirty="0">
                <a:effectLst/>
                <a:latin typeface="맑은 고딕" panose="020B0503020000020004" pitchFamily="50" charset="-127"/>
                <a:cs typeface="Times New Roman" panose="02020603050405020304" pitchFamily="18" charset="0"/>
              </a:rPr>
              <a:t>in the United States </a:t>
            </a:r>
            <a:endParaRPr lang="en-US" altLang="ko-KR" sz="1600" b="1" dirty="0">
              <a:effectLst/>
              <a:latin typeface="맑은 고딕" panose="020B0503020000020004" pitchFamily="50" charset="-127"/>
              <a:cs typeface="Times New Roman" panose="02020603050405020304" pitchFamily="18" charset="0"/>
            </a:endParaRP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NN method </a:t>
            </a:r>
            <a:r>
              <a:rPr lang="en-US" altLang="ko-KR" sz="1600" dirty="0">
                <a:effectLst/>
                <a:latin typeface="맑은 고딕" panose="020B0503020000020004" pitchFamily="50" charset="-127"/>
                <a:cs typeface="Times New Roman" panose="02020603050405020304" pitchFamily="18" charset="0"/>
              </a:rPr>
              <a:t>- coefficients of determination of 0. 98↑</a:t>
            </a:r>
          </a:p>
          <a:p>
            <a:pPr marL="742950" lvl="1" indent="-285750">
              <a:lnSpc>
                <a:spcPct val="125000"/>
              </a:lnSpc>
              <a:buFont typeface="Wingdings" panose="05000000000000000000" pitchFamily="2" charset="2"/>
              <a:buChar char="Ø"/>
            </a:pPr>
            <a:r>
              <a:rPr lang="en-US" altLang="ko-KR" sz="1600" dirty="0">
                <a:latin typeface="맑은 고딕" panose="020B0503020000020004" pitchFamily="50" charset="-127"/>
                <a:cs typeface="Times New Roman" panose="02020603050405020304" pitchFamily="18" charset="0"/>
              </a:rPr>
              <a:t>M</a:t>
            </a:r>
            <a:r>
              <a:rPr lang="en-US" altLang="ko-KR" sz="1600" dirty="0">
                <a:effectLst/>
                <a:latin typeface="맑은 고딕" panose="020B0503020000020004" pitchFamily="50" charset="-127"/>
                <a:cs typeface="Times New Roman" panose="02020603050405020304" pitchFamily="18" charset="0"/>
              </a:rPr>
              <a:t>ultiple linear regression models </a:t>
            </a:r>
            <a:r>
              <a:rPr lang="en-US" altLang="ko-KR" sz="1600" dirty="0">
                <a:latin typeface="맑은 고딕" panose="020B0503020000020004" pitchFamily="50" charset="-127"/>
                <a:cs typeface="Times New Roman" panose="02020603050405020304" pitchFamily="18" charset="0"/>
              </a:rPr>
              <a:t>- 0.95 ~ 0.98</a:t>
            </a:r>
          </a:p>
        </p:txBody>
      </p:sp>
      <p:sp>
        <p:nvSpPr>
          <p:cNvPr id="12" name="TextBox 11">
            <a:extLst>
              <a:ext uri="{FF2B5EF4-FFF2-40B4-BE49-F238E27FC236}">
                <a16:creationId xmlns:a16="http://schemas.microsoft.com/office/drawing/2014/main" id="{0E79F0CA-DEC5-4CD0-BC4D-4AC038C7A667}"/>
              </a:ext>
            </a:extLst>
          </p:cNvPr>
          <p:cNvSpPr txBox="1"/>
          <p:nvPr/>
        </p:nvSpPr>
        <p:spPr>
          <a:xfrm>
            <a:off x="503546" y="5076478"/>
            <a:ext cx="11092708" cy="1341137"/>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Li and Wang </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3 models </a:t>
            </a:r>
            <a:r>
              <a:rPr lang="en-US" altLang="ko-KR" sz="1400" dirty="0">
                <a:solidFill>
                  <a:schemeClr val="accent3">
                    <a:lumMod val="75000"/>
                  </a:schemeClr>
                </a:solidFill>
                <a:effectLst/>
                <a:latin typeface="맑은 고딕" panose="020B0503020000020004" pitchFamily="50" charset="-127"/>
                <a:cs typeface="Times New Roman" panose="02020603050405020304" pitchFamily="18" charset="0"/>
              </a:rPr>
              <a:t>(single-variable hybrid model, hybrid models + NN modeling)</a:t>
            </a:r>
            <a:r>
              <a:rPr lang="en-US" altLang="ko-KR" sz="1600" dirty="0">
                <a:effectLst/>
                <a:latin typeface="맑은 고딕" panose="020B0503020000020004" pitchFamily="50" charset="-127"/>
                <a:cs typeface="Times New Roman" panose="02020603050405020304" pitchFamily="18" charset="0"/>
              </a:rPr>
              <a:t> </a:t>
            </a:r>
            <a:r>
              <a:rPr lang="en-US" altLang="ko-KR" sz="1600" dirty="0">
                <a:solidFill>
                  <a:schemeClr val="accent3">
                    <a:lumMod val="75000"/>
                  </a:schemeClr>
                </a:solidFill>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a:t>
            </a:r>
            <a:r>
              <a:rPr lang="en-US" altLang="ko-KR" sz="1600" b="1" dirty="0">
                <a:effectLst/>
                <a:latin typeface="맑은 고딕" panose="020B0503020000020004" pitchFamily="50" charset="-127"/>
                <a:cs typeface="Times New Roman" panose="02020603050405020304" pitchFamily="18" charset="0"/>
              </a:rPr>
              <a:t>forecast the electricity demand </a:t>
            </a:r>
            <a:r>
              <a:rPr lang="en-US" altLang="ko-KR" sz="1600" dirty="0">
                <a:effectLst/>
                <a:latin typeface="맑은 고딕" panose="020B0503020000020004" pitchFamily="50" charset="-127"/>
                <a:cs typeface="Times New Roman" panose="02020603050405020304" pitchFamily="18" charset="0"/>
              </a:rPr>
              <a:t>in China</a:t>
            </a: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The hybrid models with NN approach </a:t>
            </a:r>
            <a:r>
              <a:rPr lang="en-US" altLang="ko-KR" sz="1600" dirty="0">
                <a:effectLst/>
                <a:latin typeface="맑은 고딕" panose="020B0503020000020004" pitchFamily="50" charset="-127"/>
                <a:cs typeface="Times New Roman" panose="02020603050405020304" pitchFamily="18" charset="0"/>
              </a:rPr>
              <a:t>– maximum error 6% </a:t>
            </a:r>
          </a:p>
          <a:p>
            <a:pPr marL="742950" lvl="1" indent="-285750">
              <a:lnSpc>
                <a:spcPct val="125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The hybrid model – maximum error 9%</a:t>
            </a:r>
          </a:p>
        </p:txBody>
      </p:sp>
    </p:spTree>
    <p:extLst>
      <p:ext uri="{BB962C8B-B14F-4D97-AF65-F5344CB8AC3E}">
        <p14:creationId xmlns:p14="http://schemas.microsoft.com/office/powerpoint/2010/main" val="15677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-7-</a:t>
            </a:r>
            <a:endParaRPr lang="ko-KR" altLang="en-US" dirty="0"/>
          </a:p>
        </p:txBody>
      </p:sp>
      <p:sp>
        <p:nvSpPr>
          <p:cNvPr id="10" name="TextBox 9">
            <a:extLst>
              <a:ext uri="{FF2B5EF4-FFF2-40B4-BE49-F238E27FC236}">
                <a16:creationId xmlns:a16="http://schemas.microsoft.com/office/drawing/2014/main" id="{D4551336-D996-4968-87FA-23124F6A1BDB}"/>
              </a:ext>
            </a:extLst>
          </p:cNvPr>
          <p:cNvSpPr txBox="1"/>
          <p:nvPr/>
        </p:nvSpPr>
        <p:spPr>
          <a:xfrm>
            <a:off x="549646" y="4675882"/>
            <a:ext cx="11092708" cy="1799478"/>
          </a:xfrm>
          <a:prstGeom prst="roundRect">
            <a:avLst>
              <a:gd name="adj" fmla="val 998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vl2pPr marL="742950" lvl="1" indent="-285750">
              <a:lnSpc>
                <a:spcPct val="150000"/>
              </a:lnSpc>
              <a:buFont typeface="Wingdings" panose="05000000000000000000" pitchFamily="2" charset="2"/>
              <a:buChar char="Ø"/>
              <a:defRPr sz="1600">
                <a:effectLst/>
                <a:latin typeface="맑은 고딕" panose="020B0503020000020004" pitchFamily="50" charset="-127"/>
                <a:cs typeface="Times New Roman" panose="02020603050405020304" pitchFamily="18" charset="0"/>
              </a:defRPr>
            </a:lvl2pPr>
          </a:lstStyle>
          <a:p>
            <a:pPr>
              <a:buFont typeface="Symbol" panose="05050102010706020507" pitchFamily="18" charset="2"/>
              <a:buChar char="Þ"/>
            </a:pPr>
            <a:r>
              <a:rPr lang="en-US" altLang="ko-KR" sz="1800" b="1" dirty="0"/>
              <a:t> The NN method can be used to develop models with confidence to predict the energy consumption </a:t>
            </a:r>
            <a:r>
              <a:rPr lang="en-US" altLang="ko-KR" sz="1800" b="1" dirty="0">
                <a:solidFill>
                  <a:srgbClr val="FF6600"/>
                </a:solidFill>
              </a:rPr>
              <a:t>in residential houses</a:t>
            </a:r>
          </a:p>
          <a:p>
            <a:pPr>
              <a:buFont typeface="Symbol" panose="05050102010706020507" pitchFamily="18" charset="2"/>
              <a:buChar char="Þ"/>
            </a:pPr>
            <a:r>
              <a:rPr lang="en-US" altLang="ko-KR" sz="1800" dirty="0"/>
              <a:t> NN models have distinct advantages in predicting the energy consumption and the impact of socio-economic factors on energy consumption.</a:t>
            </a:r>
          </a:p>
        </p:txBody>
      </p:sp>
      <p:sp>
        <p:nvSpPr>
          <p:cNvPr id="9" name="TextBox 8">
            <a:extLst>
              <a:ext uri="{FF2B5EF4-FFF2-40B4-BE49-F238E27FC236}">
                <a16:creationId xmlns:a16="http://schemas.microsoft.com/office/drawing/2014/main" id="{ACDE65B7-691E-4CD8-9F9C-A40C1E08B920}"/>
              </a:ext>
            </a:extLst>
          </p:cNvPr>
          <p:cNvSpPr txBox="1"/>
          <p:nvPr/>
        </p:nvSpPr>
        <p:spPr>
          <a:xfrm>
            <a:off x="549646" y="1808702"/>
            <a:ext cx="11092708" cy="2731757"/>
          </a:xfrm>
          <a:prstGeom prst="roundRect">
            <a:avLst>
              <a:gd name="adj" fmla="val 7064"/>
            </a:avLst>
          </a:prstGeom>
          <a:solidFill>
            <a:srgbClr val="F2F2F2"/>
          </a:solidFill>
        </p:spPr>
        <p:txBody>
          <a:bodyPr wrap="square" rtlCol="0">
            <a:spAutoFit/>
          </a:bodyPr>
          <a:lstStyle/>
          <a:p>
            <a:pPr marL="285750" indent="-285750">
              <a:lnSpc>
                <a:spcPct val="150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Moon et al.</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Developed </a:t>
            </a:r>
            <a:r>
              <a:rPr lang="en-US" altLang="ko-KR" sz="1600" dirty="0">
                <a:solidFill>
                  <a:srgbClr val="0056B4"/>
                </a:solidFill>
                <a:effectLst/>
                <a:latin typeface="맑은 고딕" panose="020B0503020000020004" pitchFamily="50" charset="-127"/>
                <a:cs typeface="Times New Roman" panose="02020603050405020304" pitchFamily="18" charset="0"/>
              </a:rPr>
              <a:t>Artificial NN model for predicting the</a:t>
            </a:r>
            <a:r>
              <a:rPr lang="en-US" altLang="ko-KR" sz="1600" dirty="0">
                <a:solidFill>
                  <a:srgbClr val="0056B4"/>
                </a:solidFill>
                <a:latin typeface="맑은 고딕" panose="020B0503020000020004" pitchFamily="50" charset="-127"/>
                <a:cs typeface="Times New Roman" panose="02020603050405020304" pitchFamily="18" charset="0"/>
              </a:rPr>
              <a:t> building energy consumption </a:t>
            </a:r>
            <a:br>
              <a:rPr lang="en-US" altLang="ko-KR" sz="1600" dirty="0">
                <a:latin typeface="맑은 고딕" panose="020B0503020000020004" pitchFamily="50" charset="-127"/>
                <a:cs typeface="Times New Roman" panose="02020603050405020304" pitchFamily="18" charset="0"/>
              </a:rPr>
            </a:br>
            <a:r>
              <a:rPr lang="en-US" altLang="ko-KR" sz="1600" dirty="0">
                <a:latin typeface="맑은 고딕" panose="020B0503020000020004" pitchFamily="50" charset="-127"/>
                <a:cs typeface="Times New Roman" panose="02020603050405020304" pitchFamily="18" charset="0"/>
              </a:rPr>
              <a:t>– compare with other modeling approaches</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3 models - predicting change in temperature, in humidity, and in Predicted Mean Vote (PMV)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amount of energy consumed to provide heat by the heating device </a:t>
            </a:r>
          </a:p>
          <a:p>
            <a:pPr marL="1200150" lvl="2"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In</a:t>
            </a:r>
            <a:r>
              <a:rPr lang="en-US" altLang="ko-KR" sz="1600" dirty="0">
                <a:effectLst/>
                <a:latin typeface="맑은 고딕" panose="020B0503020000020004" pitchFamily="50" charset="-127"/>
                <a:cs typeface="Times New Roman" panose="02020603050405020304" pitchFamily="18" charset="0"/>
              </a:rPr>
              <a:t> the experiment - 14.33 kWh </a:t>
            </a:r>
          </a:p>
          <a:p>
            <a:pPr marL="1200150" lvl="2"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In </a:t>
            </a:r>
            <a:r>
              <a:rPr lang="en-US" altLang="ko-KR" sz="1600" dirty="0">
                <a:effectLst/>
                <a:latin typeface="맑은 고딕" panose="020B0503020000020004" pitchFamily="50" charset="-127"/>
                <a:cs typeface="Times New Roman" panose="02020603050405020304" pitchFamily="18" charset="0"/>
              </a:rPr>
              <a:t>simulation - 14.48 kWh</a:t>
            </a:r>
          </a:p>
        </p:txBody>
      </p:sp>
      <p:sp>
        <p:nvSpPr>
          <p:cNvPr id="12" name="TextBox 11">
            <a:extLst>
              <a:ext uri="{FF2B5EF4-FFF2-40B4-BE49-F238E27FC236}">
                <a16:creationId xmlns:a16="http://schemas.microsoft.com/office/drawing/2014/main" id="{E80CBC74-4C7B-4E99-8CB9-FD610E009AAB}"/>
              </a:ext>
            </a:extLst>
          </p:cNvPr>
          <p:cNvSpPr txBox="1"/>
          <p:nvPr/>
        </p:nvSpPr>
        <p:spPr>
          <a:xfrm>
            <a:off x="503545" y="1340149"/>
            <a:ext cx="7135211"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latin typeface="+mj-lt"/>
              </a:rPr>
              <a:t>Previous study </a:t>
            </a:r>
            <a:r>
              <a:rPr lang="en-US" altLang="ko-KR" b="1" dirty="0">
                <a:latin typeface="+mj-lt"/>
              </a:rPr>
              <a:t>about NN approach </a:t>
            </a:r>
            <a:r>
              <a:rPr lang="en-US" altLang="ko-KR" sz="1800" b="1" dirty="0">
                <a:effectLst/>
                <a:latin typeface="+mj-lt"/>
                <a:cs typeface="Times New Roman" panose="02020603050405020304" pitchFamily="18" charset="0"/>
              </a:rPr>
              <a:t>to individual homes</a:t>
            </a:r>
            <a:endParaRPr lang="ko-KR" altLang="en-US" b="1" dirty="0">
              <a:latin typeface="+mj-lt"/>
            </a:endParaRPr>
          </a:p>
        </p:txBody>
      </p:sp>
    </p:spTree>
    <p:extLst>
      <p:ext uri="{BB962C8B-B14F-4D97-AF65-F5344CB8AC3E}">
        <p14:creationId xmlns:p14="http://schemas.microsoft.com/office/powerpoint/2010/main" val="14805659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4947</Words>
  <Application>Microsoft Office PowerPoint</Application>
  <PresentationFormat>와이드스크린</PresentationFormat>
  <Paragraphs>448</Paragraphs>
  <Slides>22</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charter</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4</cp:revision>
  <dcterms:created xsi:type="dcterms:W3CDTF">2022-04-22T06:10:54Z</dcterms:created>
  <dcterms:modified xsi:type="dcterms:W3CDTF">2022-04-25T14:53:37Z</dcterms:modified>
</cp:coreProperties>
</file>