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78" r:id="rId4"/>
    <p:sldId id="277" r:id="rId5"/>
    <p:sldId id="280" r:id="rId6"/>
    <p:sldId id="27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2F0D9"/>
    <a:srgbClr val="F3F3F3"/>
    <a:srgbClr val="FFF2CC"/>
    <a:srgbClr val="0056B4"/>
    <a:srgbClr val="FF6600"/>
    <a:srgbClr val="F2F2F2"/>
    <a:srgbClr val="F4A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E24466-6B2F-4C1B-95D5-53C6A40C7D7F}" v="189" dt="2022-05-16T15:54:29.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8" autoAdjust="0"/>
    <p:restoredTop sz="67323" autoAdjust="0"/>
  </p:normalViewPr>
  <p:slideViewPr>
    <p:cSldViewPr snapToGrid="0">
      <p:cViewPr varScale="1">
        <p:scale>
          <a:sx n="55" d="100"/>
          <a:sy n="55" d="100"/>
        </p:scale>
        <p:origin x="19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9FAB22E-B0ED-414B-85B0-107216220F8E}"/>
    <pc:docChg chg="undo custSel addSld delSld modSld modNotesMaster">
      <pc:chgData name="김소희" userId="292a1162-0793-4577-a94d-2dae0dfa5995" providerId="ADAL" clId="{F9FAB22E-B0ED-414B-85B0-107216220F8E}" dt="2022-04-25T09:14:40.991" v="3507"/>
      <pc:docMkLst>
        <pc:docMk/>
      </pc:docMkLst>
      <pc:sldChg chg="addSp modSp mod modNotesTx">
        <pc:chgData name="김소희" userId="292a1162-0793-4577-a94d-2dae0dfa5995" providerId="ADAL" clId="{F9FAB22E-B0ED-414B-85B0-107216220F8E}" dt="2022-04-25T09:10:15.134" v="3461" actId="207"/>
        <pc:sldMkLst>
          <pc:docMk/>
          <pc:sldMk cId="3661907483" sldId="258"/>
        </pc:sldMkLst>
        <pc:spChg chg="add mod">
          <ac:chgData name="김소희" userId="292a1162-0793-4577-a94d-2dae0dfa5995" providerId="ADAL" clId="{F9FAB22E-B0ED-414B-85B0-107216220F8E}" dt="2022-04-25T04:20:41.220" v="7" actId="14100"/>
          <ac:spMkLst>
            <pc:docMk/>
            <pc:sldMk cId="3661907483" sldId="258"/>
            <ac:spMk id="2" creationId="{A0C3CCA3-5A05-4A8F-9930-9AFCC0A76151}"/>
          </ac:spMkLst>
        </pc:spChg>
        <pc:spChg chg="mod">
          <ac:chgData name="김소희" userId="292a1162-0793-4577-a94d-2dae0dfa5995" providerId="ADAL" clId="{F9FAB22E-B0ED-414B-85B0-107216220F8E}" dt="2022-04-25T05:11:27.762" v="85" actId="207"/>
          <ac:spMkLst>
            <pc:docMk/>
            <pc:sldMk cId="3661907483" sldId="258"/>
            <ac:spMk id="12" creationId="{068C3819-1D50-41F7-AFE9-198A0102F7D3}"/>
          </ac:spMkLst>
        </pc:spChg>
      </pc:sldChg>
      <pc:sldChg chg="addSp modSp mod">
        <pc:chgData name="김소희" userId="292a1162-0793-4577-a94d-2dae0dfa5995" providerId="ADAL" clId="{F9FAB22E-B0ED-414B-85B0-107216220F8E}" dt="2022-04-25T06:48:35.144" v="1976"/>
        <pc:sldMkLst>
          <pc:docMk/>
          <pc:sldMk cId="1494881417" sldId="259"/>
        </pc:sldMkLst>
        <pc:spChg chg="mod">
          <ac:chgData name="김소희" userId="292a1162-0793-4577-a94d-2dae0dfa5995" providerId="ADAL" clId="{F9FAB22E-B0ED-414B-85B0-107216220F8E}" dt="2022-04-25T06:29:20.863" v="1773" actId="1076"/>
          <ac:spMkLst>
            <pc:docMk/>
            <pc:sldMk cId="1494881417" sldId="259"/>
            <ac:spMk id="8" creationId="{D659A626-4C99-478F-AC63-1EEE60A2E841}"/>
          </ac:spMkLst>
        </pc:spChg>
        <pc:spChg chg="add mod">
          <ac:chgData name="김소희" userId="292a1162-0793-4577-a94d-2dae0dfa5995" providerId="ADAL" clId="{F9FAB22E-B0ED-414B-85B0-107216220F8E}" dt="2022-04-25T06:48:35.144" v="1976"/>
          <ac:spMkLst>
            <pc:docMk/>
            <pc:sldMk cId="1494881417" sldId="259"/>
            <ac:spMk id="10" creationId="{0107CFB2-2873-4DA0-8D17-4A89CFAF2792}"/>
          </ac:spMkLst>
        </pc:spChg>
        <pc:spChg chg="mod">
          <ac:chgData name="김소희" userId="292a1162-0793-4577-a94d-2dae0dfa5995" providerId="ADAL" clId="{F9FAB22E-B0ED-414B-85B0-107216220F8E}" dt="2022-04-25T06:29:20.863" v="1773" actId="1076"/>
          <ac:spMkLst>
            <pc:docMk/>
            <pc:sldMk cId="1494881417" sldId="259"/>
            <ac:spMk id="14" creationId="{A2ABC8AD-708D-41F6-AD91-C857C04DF45F}"/>
          </ac:spMkLst>
        </pc:spChg>
        <pc:spChg chg="mod">
          <ac:chgData name="김소희" userId="292a1162-0793-4577-a94d-2dae0dfa5995" providerId="ADAL" clId="{F9FAB22E-B0ED-414B-85B0-107216220F8E}" dt="2022-04-25T06:29:20.863" v="1773" actId="1076"/>
          <ac:spMkLst>
            <pc:docMk/>
            <pc:sldMk cId="1494881417" sldId="259"/>
            <ac:spMk id="15" creationId="{E185E59A-6DE0-4780-874A-3E165009ECB0}"/>
          </ac:spMkLst>
        </pc:spChg>
        <pc:spChg chg="mod">
          <ac:chgData name="김소희" userId="292a1162-0793-4577-a94d-2dae0dfa5995" providerId="ADAL" clId="{F9FAB22E-B0ED-414B-85B0-107216220F8E}" dt="2022-04-25T06:29:20.863" v="1773" actId="1076"/>
          <ac:spMkLst>
            <pc:docMk/>
            <pc:sldMk cId="1494881417" sldId="259"/>
            <ac:spMk id="16" creationId="{20D8014B-08A0-4DF2-AF8A-4B8E7B070069}"/>
          </ac:spMkLst>
        </pc:spChg>
        <pc:spChg chg="mod">
          <ac:chgData name="김소희" userId="292a1162-0793-4577-a94d-2dae0dfa5995" providerId="ADAL" clId="{F9FAB22E-B0ED-414B-85B0-107216220F8E}" dt="2022-04-25T06:29:20.863" v="1773" actId="1076"/>
          <ac:spMkLst>
            <pc:docMk/>
            <pc:sldMk cId="1494881417" sldId="259"/>
            <ac:spMk id="17" creationId="{72D9B935-78A1-4ED7-85A5-518590D4B4C1}"/>
          </ac:spMkLst>
        </pc:spChg>
        <pc:spChg chg="mod">
          <ac:chgData name="김소희" userId="292a1162-0793-4577-a94d-2dae0dfa5995" providerId="ADAL" clId="{F9FAB22E-B0ED-414B-85B0-107216220F8E}" dt="2022-04-25T06:29:20.863" v="1773" actId="1076"/>
          <ac:spMkLst>
            <pc:docMk/>
            <pc:sldMk cId="1494881417" sldId="259"/>
            <ac:spMk id="18" creationId="{E08BEECF-3E03-45A4-BA6D-6121C299D89F}"/>
          </ac:spMkLst>
        </pc:spChg>
      </pc:sldChg>
      <pc:sldChg chg="addSp delSp modSp mod modNotesTx">
        <pc:chgData name="김소희" userId="292a1162-0793-4577-a94d-2dae0dfa5995" providerId="ADAL" clId="{F9FAB22E-B0ED-414B-85B0-107216220F8E}" dt="2022-04-25T09:10:23.931" v="3465" actId="207"/>
        <pc:sldMkLst>
          <pc:docMk/>
          <pc:sldMk cId="3385882463" sldId="260"/>
        </pc:sldMkLst>
        <pc:spChg chg="add mod">
          <ac:chgData name="김소희" userId="292a1162-0793-4577-a94d-2dae0dfa5995" providerId="ADAL" clId="{F9FAB22E-B0ED-414B-85B0-107216220F8E}" dt="2022-04-25T04:20:51.186" v="11" actId="20577"/>
          <ac:spMkLst>
            <pc:docMk/>
            <pc:sldMk cId="3385882463" sldId="260"/>
            <ac:spMk id="9" creationId="{2322D529-8B8D-4FC4-AC2B-E90D25E33A2E}"/>
          </ac:spMkLst>
        </pc:spChg>
        <pc:spChg chg="add del mod">
          <ac:chgData name="김소희" userId="292a1162-0793-4577-a94d-2dae0dfa5995" providerId="ADAL" clId="{F9FAB22E-B0ED-414B-85B0-107216220F8E}" dt="2022-04-25T04:28:59.885" v="34"/>
          <ac:spMkLst>
            <pc:docMk/>
            <pc:sldMk cId="3385882463" sldId="260"/>
            <ac:spMk id="10" creationId="{850F4E0F-3AD4-4D20-9798-0FC43260F8A7}"/>
          </ac:spMkLst>
        </pc:spChg>
        <pc:spChg chg="mod">
          <ac:chgData name="김소희" userId="292a1162-0793-4577-a94d-2dae0dfa5995" providerId="ADAL" clId="{F9FAB22E-B0ED-414B-85B0-107216220F8E}" dt="2022-04-25T04:29:00.811" v="35" actId="113"/>
          <ac:spMkLst>
            <pc:docMk/>
            <pc:sldMk cId="3385882463" sldId="260"/>
            <ac:spMk id="11" creationId="{7F05DDF4-D15D-49BB-9CCF-995A4DCF3BE0}"/>
          </ac:spMkLst>
        </pc:spChg>
        <pc:spChg chg="mod">
          <ac:chgData name="김소희" userId="292a1162-0793-4577-a94d-2dae0dfa5995" providerId="ADAL" clId="{F9FAB22E-B0ED-414B-85B0-107216220F8E}" dt="2022-04-25T04:29:27.365" v="38" actId="207"/>
          <ac:spMkLst>
            <pc:docMk/>
            <pc:sldMk cId="3385882463" sldId="260"/>
            <ac:spMk id="12" creationId="{068C3819-1D50-41F7-AFE9-198A0102F7D3}"/>
          </ac:spMkLst>
        </pc:spChg>
      </pc:sldChg>
      <pc:sldChg chg="addSp modSp mod modNotesTx">
        <pc:chgData name="김소희" userId="292a1162-0793-4577-a94d-2dae0dfa5995" providerId="ADAL" clId="{F9FAB22E-B0ED-414B-85B0-107216220F8E}" dt="2022-04-25T09:10:20.046" v="3463" actId="207"/>
        <pc:sldMkLst>
          <pc:docMk/>
          <pc:sldMk cId="252891327" sldId="261"/>
        </pc:sldMkLst>
        <pc:spChg chg="add mod">
          <ac:chgData name="김소희" userId="292a1162-0793-4577-a94d-2dae0dfa5995" providerId="ADAL" clId="{F9FAB22E-B0ED-414B-85B0-107216220F8E}" dt="2022-04-25T04:20:47.502" v="9" actId="20577"/>
          <ac:spMkLst>
            <pc:docMk/>
            <pc:sldMk cId="252891327" sldId="261"/>
            <ac:spMk id="6" creationId="{5A6776E4-9D30-47C4-BEF4-B57DC901EAA5}"/>
          </ac:spMkLst>
        </pc:spChg>
        <pc:spChg chg="mod">
          <ac:chgData name="김소희" userId="292a1162-0793-4577-a94d-2dae0dfa5995" providerId="ADAL" clId="{F9FAB22E-B0ED-414B-85B0-107216220F8E}" dt="2022-04-25T04:29:17.803" v="37" actId="207"/>
          <ac:spMkLst>
            <pc:docMk/>
            <pc:sldMk cId="252891327" sldId="261"/>
            <ac:spMk id="12" creationId="{068C3819-1D50-41F7-AFE9-198A0102F7D3}"/>
          </ac:spMkLst>
        </pc:spChg>
      </pc:sldChg>
      <pc:sldChg chg="addSp delSp modSp mod modNotesTx">
        <pc:chgData name="김소희" userId="292a1162-0793-4577-a94d-2dae0dfa5995" providerId="ADAL" clId="{F9FAB22E-B0ED-414B-85B0-107216220F8E}" dt="2022-04-25T09:10:30.052" v="3467" actId="207"/>
        <pc:sldMkLst>
          <pc:docMk/>
          <pc:sldMk cId="3767085095" sldId="262"/>
        </pc:sldMkLst>
        <pc:spChg chg="mod">
          <ac:chgData name="김소희" userId="292a1162-0793-4577-a94d-2dae0dfa5995" providerId="ADAL" clId="{F9FAB22E-B0ED-414B-85B0-107216220F8E}" dt="2022-04-25T06:04:30.620" v="1169" actId="1076"/>
          <ac:spMkLst>
            <pc:docMk/>
            <pc:sldMk cId="3767085095" sldId="262"/>
            <ac:spMk id="7" creationId="{D1F3CC7B-3FB9-4D99-B2BE-0AB709142956}"/>
          </ac:spMkLst>
        </pc:spChg>
        <pc:spChg chg="add mod">
          <ac:chgData name="김소희" userId="292a1162-0793-4577-a94d-2dae0dfa5995" providerId="ADAL" clId="{F9FAB22E-B0ED-414B-85B0-107216220F8E}" dt="2022-04-25T04:20:54.602" v="13" actId="20577"/>
          <ac:spMkLst>
            <pc:docMk/>
            <pc:sldMk cId="3767085095" sldId="262"/>
            <ac:spMk id="8" creationId="{AE55DD5B-1DF1-4E32-A8BE-755F71E7F72F}"/>
          </ac:spMkLst>
        </pc:spChg>
        <pc:spChg chg="mod">
          <ac:chgData name="김소희" userId="292a1162-0793-4577-a94d-2dae0dfa5995" providerId="ADAL" clId="{F9FAB22E-B0ED-414B-85B0-107216220F8E}" dt="2022-04-25T06:04:30.620" v="1169" actId="1076"/>
          <ac:spMkLst>
            <pc:docMk/>
            <pc:sldMk cId="3767085095" sldId="262"/>
            <ac:spMk id="9" creationId="{87B548AE-3818-4D9F-8076-0593EC0EBB65}"/>
          </ac:spMkLst>
        </pc:spChg>
        <pc:spChg chg="add del mod">
          <ac:chgData name="김소희" userId="292a1162-0793-4577-a94d-2dae0dfa5995" providerId="ADAL" clId="{F9FAB22E-B0ED-414B-85B0-107216220F8E}" dt="2022-04-25T06:04:29.905" v="1168"/>
          <ac:spMkLst>
            <pc:docMk/>
            <pc:sldMk cId="3767085095" sldId="262"/>
            <ac:spMk id="10" creationId="{1545D32C-DDA5-42C4-9A11-42F7023F66BB}"/>
          </ac:spMkLst>
        </pc:spChg>
        <pc:picChg chg="mod">
          <ac:chgData name="김소희" userId="292a1162-0793-4577-a94d-2dae0dfa5995" providerId="ADAL" clId="{F9FAB22E-B0ED-414B-85B0-107216220F8E}" dt="2022-04-25T06:04:31.608" v="1171" actId="14100"/>
          <ac:picMkLst>
            <pc:docMk/>
            <pc:sldMk cId="3767085095" sldId="262"/>
            <ac:picMk id="2050" creationId="{C1FD0DA9-C558-41C2-BC91-D3ACA129487C}"/>
          </ac:picMkLst>
        </pc:picChg>
      </pc:sldChg>
      <pc:sldChg chg="addSp delSp modSp mod modNotesTx">
        <pc:chgData name="김소희" userId="292a1162-0793-4577-a94d-2dae0dfa5995" providerId="ADAL" clId="{F9FAB22E-B0ED-414B-85B0-107216220F8E}" dt="2022-04-25T09:10:34.475" v="3469" actId="207"/>
        <pc:sldMkLst>
          <pc:docMk/>
          <pc:sldMk cId="1760844533" sldId="263"/>
        </pc:sldMkLst>
        <pc:spChg chg="add mod">
          <ac:chgData name="김소희" userId="292a1162-0793-4577-a94d-2dae0dfa5995" providerId="ADAL" clId="{F9FAB22E-B0ED-414B-85B0-107216220F8E}" dt="2022-04-25T04:20:57.923" v="15" actId="20577"/>
          <ac:spMkLst>
            <pc:docMk/>
            <pc:sldMk cId="1760844533" sldId="263"/>
            <ac:spMk id="6" creationId="{9D59A005-1CE9-47B8-A8B3-EFA3D9D95382}"/>
          </ac:spMkLst>
        </pc:spChg>
        <pc:spChg chg="del mod">
          <ac:chgData name="김소희" userId="292a1162-0793-4577-a94d-2dae0dfa5995" providerId="ADAL" clId="{F9FAB22E-B0ED-414B-85B0-107216220F8E}" dt="2022-04-25T05:43:06.714" v="644" actId="478"/>
          <ac:spMkLst>
            <pc:docMk/>
            <pc:sldMk cId="1760844533" sldId="263"/>
            <ac:spMk id="8" creationId="{180ADF20-6459-4BD1-908E-85FE6D82C6FE}"/>
          </ac:spMkLst>
        </pc:spChg>
        <pc:spChg chg="mod">
          <ac:chgData name="김소희" userId="292a1162-0793-4577-a94d-2dae0dfa5995" providerId="ADAL" clId="{F9FAB22E-B0ED-414B-85B0-107216220F8E}" dt="2022-04-25T06:07:34.435" v="1265" actId="20577"/>
          <ac:spMkLst>
            <pc:docMk/>
            <pc:sldMk cId="1760844533" sldId="263"/>
            <ac:spMk id="9" creationId="{87B548AE-3818-4D9F-8076-0593EC0EBB65}"/>
          </ac:spMkLst>
        </pc:spChg>
      </pc:sldChg>
      <pc:sldChg chg="addSp modSp mod modNotesTx">
        <pc:chgData name="김소희" userId="292a1162-0793-4577-a94d-2dae0dfa5995" providerId="ADAL" clId="{F9FAB22E-B0ED-414B-85B0-107216220F8E}" dt="2022-04-25T09:10:53.270" v="3475" actId="207"/>
        <pc:sldMkLst>
          <pc:docMk/>
          <pc:sldMk cId="1473799474" sldId="264"/>
        </pc:sldMkLst>
        <pc:spChg chg="add mod">
          <ac:chgData name="김소희" userId="292a1162-0793-4577-a94d-2dae0dfa5995" providerId="ADAL" clId="{F9FAB22E-B0ED-414B-85B0-107216220F8E}" dt="2022-04-25T06:19:47.833" v="1669" actId="20577"/>
          <ac:spMkLst>
            <pc:docMk/>
            <pc:sldMk cId="1473799474" sldId="264"/>
            <ac:spMk id="13" creationId="{AF6DCBBD-5725-4AEF-B9C6-E1719AB537BD}"/>
          </ac:spMkLst>
        </pc:spChg>
      </pc:sldChg>
      <pc:sldChg chg="addSp modSp mod modNotesTx">
        <pc:chgData name="김소희" userId="292a1162-0793-4577-a94d-2dae0dfa5995" providerId="ADAL" clId="{F9FAB22E-B0ED-414B-85B0-107216220F8E}" dt="2022-04-25T09:10:57.853" v="3477" actId="207"/>
        <pc:sldMkLst>
          <pc:docMk/>
          <pc:sldMk cId="151742199" sldId="265"/>
        </pc:sldMkLst>
        <pc:spChg chg="add mod">
          <ac:chgData name="김소희" userId="292a1162-0793-4577-a94d-2dae0dfa5995" providerId="ADAL" clId="{F9FAB22E-B0ED-414B-85B0-107216220F8E}" dt="2022-04-25T06:22:42.552" v="1677" actId="20577"/>
          <ac:spMkLst>
            <pc:docMk/>
            <pc:sldMk cId="151742199" sldId="265"/>
            <ac:spMk id="8" creationId="{DBF5142F-43A5-4F9E-BE79-346CFCACB87D}"/>
          </ac:spMkLst>
        </pc:spChg>
      </pc:sldChg>
      <pc:sldChg chg="addSp delSp modSp mod modNotesTx">
        <pc:chgData name="김소희" userId="292a1162-0793-4577-a94d-2dae0dfa5995" providerId="ADAL" clId="{F9FAB22E-B0ED-414B-85B0-107216220F8E}" dt="2022-04-25T09:11:02.406" v="3479" actId="207"/>
        <pc:sldMkLst>
          <pc:docMk/>
          <pc:sldMk cId="1321557774" sldId="266"/>
        </pc:sldMkLst>
        <pc:spChg chg="mod">
          <ac:chgData name="김소희" userId="292a1162-0793-4577-a94d-2dae0dfa5995" providerId="ADAL" clId="{F9FAB22E-B0ED-414B-85B0-107216220F8E}" dt="2022-04-25T07:10:00.939" v="2664" actId="113"/>
          <ac:spMkLst>
            <pc:docMk/>
            <pc:sldMk cId="1321557774" sldId="266"/>
            <ac:spMk id="9" creationId="{87B548AE-3818-4D9F-8076-0593EC0EBB65}"/>
          </ac:spMkLst>
        </pc:spChg>
        <pc:spChg chg="add del mod">
          <ac:chgData name="김소희" userId="292a1162-0793-4577-a94d-2dae0dfa5995" providerId="ADAL" clId="{F9FAB22E-B0ED-414B-85B0-107216220F8E}" dt="2022-04-25T06:23:08.264" v="1684" actId="478"/>
          <ac:spMkLst>
            <pc:docMk/>
            <pc:sldMk cId="1321557774" sldId="266"/>
            <ac:spMk id="18" creationId="{37568EFE-6481-4071-94D4-030653E5A5CE}"/>
          </ac:spMkLst>
        </pc:spChg>
        <pc:spChg chg="add mod">
          <ac:chgData name="김소희" userId="292a1162-0793-4577-a94d-2dae0dfa5995" providerId="ADAL" clId="{F9FAB22E-B0ED-414B-85B0-107216220F8E}" dt="2022-04-25T06:23:12.919" v="1686" actId="20577"/>
          <ac:spMkLst>
            <pc:docMk/>
            <pc:sldMk cId="1321557774" sldId="266"/>
            <ac:spMk id="20" creationId="{F4206897-5E4B-4105-A4AB-56779167DAC6}"/>
          </ac:spMkLst>
        </pc:spChg>
        <pc:spChg chg="mod">
          <ac:chgData name="김소희" userId="292a1162-0793-4577-a94d-2dae0dfa5995" providerId="ADAL" clId="{F9FAB22E-B0ED-414B-85B0-107216220F8E}" dt="2022-04-25T07:10:12.581" v="2667" actId="403"/>
          <ac:spMkLst>
            <pc:docMk/>
            <pc:sldMk cId="1321557774" sldId="266"/>
            <ac:spMk id="21" creationId="{0E594E0D-4EDC-4944-83F7-7E8BD97981F3}"/>
          </ac:spMkLst>
        </pc:spChg>
        <pc:picChg chg="mod">
          <ac:chgData name="김소희" userId="292a1162-0793-4577-a94d-2dae0dfa5995" providerId="ADAL" clId="{F9FAB22E-B0ED-414B-85B0-107216220F8E}" dt="2022-04-25T07:10:16.465" v="2668" actId="1076"/>
          <ac:picMkLst>
            <pc:docMk/>
            <pc:sldMk cId="1321557774" sldId="266"/>
            <ac:picMk id="19" creationId="{98525F6B-5CF1-4B1D-AD20-92EA129FBF5D}"/>
          </ac:picMkLst>
        </pc:picChg>
      </pc:sldChg>
      <pc:sldChg chg="addSp modSp mod modNotesTx">
        <pc:chgData name="김소희" userId="292a1162-0793-4577-a94d-2dae0dfa5995" providerId="ADAL" clId="{F9FAB22E-B0ED-414B-85B0-107216220F8E}" dt="2022-04-25T09:11:06.666" v="3481" actId="207"/>
        <pc:sldMkLst>
          <pc:docMk/>
          <pc:sldMk cId="1786986614" sldId="267"/>
        </pc:sldMkLst>
        <pc:spChg chg="add mod">
          <ac:chgData name="김소희" userId="292a1162-0793-4577-a94d-2dae0dfa5995" providerId="ADAL" clId="{F9FAB22E-B0ED-414B-85B0-107216220F8E}" dt="2022-04-25T06:23:01.685" v="1683" actId="14100"/>
          <ac:spMkLst>
            <pc:docMk/>
            <pc:sldMk cId="1786986614" sldId="267"/>
            <ac:spMk id="10" creationId="{52AA61E8-10C8-4C0A-ACE1-DD5DF8B43EDB}"/>
          </ac:spMkLst>
        </pc:spChg>
      </pc:sldChg>
      <pc:sldChg chg="addSp delSp modSp mod modNotesTx">
        <pc:chgData name="김소희" userId="292a1162-0793-4577-a94d-2dae0dfa5995" providerId="ADAL" clId="{F9FAB22E-B0ED-414B-85B0-107216220F8E}" dt="2022-04-25T09:11:11.162" v="3483" actId="207"/>
        <pc:sldMkLst>
          <pc:docMk/>
          <pc:sldMk cId="1370399028" sldId="268"/>
        </pc:sldMkLst>
        <pc:spChg chg="add del mod">
          <ac:chgData name="김소희" userId="292a1162-0793-4577-a94d-2dae0dfa5995" providerId="ADAL" clId="{F9FAB22E-B0ED-414B-85B0-107216220F8E}" dt="2022-04-25T06:23:17.304" v="1687" actId="478"/>
          <ac:spMkLst>
            <pc:docMk/>
            <pc:sldMk cId="1370399028" sldId="268"/>
            <ac:spMk id="7" creationId="{AAB30755-7B1C-45E8-A2D0-7A5AFA1A1C22}"/>
          </ac:spMkLst>
        </pc:spChg>
        <pc:spChg chg="add mod">
          <ac:chgData name="김소희" userId="292a1162-0793-4577-a94d-2dae0dfa5995" providerId="ADAL" clId="{F9FAB22E-B0ED-414B-85B0-107216220F8E}" dt="2022-04-25T06:23:20.286" v="1689" actId="20577"/>
          <ac:spMkLst>
            <pc:docMk/>
            <pc:sldMk cId="1370399028" sldId="268"/>
            <ac:spMk id="10" creationId="{483FDE4E-425F-4D1F-AA30-B82F9BBA9AE0}"/>
          </ac:spMkLst>
        </pc:spChg>
      </pc:sldChg>
      <pc:sldChg chg="addSp delSp modSp mod modNotesTx">
        <pc:chgData name="김소희" userId="292a1162-0793-4577-a94d-2dae0dfa5995" providerId="ADAL" clId="{F9FAB22E-B0ED-414B-85B0-107216220F8E}" dt="2022-04-25T09:11:17.428" v="3485" actId="207"/>
        <pc:sldMkLst>
          <pc:docMk/>
          <pc:sldMk cId="2808358531" sldId="269"/>
        </pc:sldMkLst>
        <pc:spChg chg="mod">
          <ac:chgData name="김소희" userId="292a1162-0793-4577-a94d-2dae0dfa5995" providerId="ADAL" clId="{F9FAB22E-B0ED-414B-85B0-107216220F8E}" dt="2022-04-25T07:09:21.582" v="2659" actId="1076"/>
          <ac:spMkLst>
            <pc:docMk/>
            <pc:sldMk cId="2808358531" sldId="269"/>
            <ac:spMk id="9" creationId="{87B548AE-3818-4D9F-8076-0593EC0EBB65}"/>
          </ac:spMkLst>
        </pc:spChg>
        <pc:spChg chg="add del mod">
          <ac:chgData name="김소희" userId="292a1162-0793-4577-a94d-2dae0dfa5995" providerId="ADAL" clId="{F9FAB22E-B0ED-414B-85B0-107216220F8E}" dt="2022-04-25T06:23:23.299" v="1690" actId="478"/>
          <ac:spMkLst>
            <pc:docMk/>
            <pc:sldMk cId="2808358531" sldId="269"/>
            <ac:spMk id="12" creationId="{A8713824-EC25-49B6-A358-A9DF9FBD0F99}"/>
          </ac:spMkLst>
        </pc:spChg>
        <pc:spChg chg="add mod">
          <ac:chgData name="김소희" userId="292a1162-0793-4577-a94d-2dae0dfa5995" providerId="ADAL" clId="{F9FAB22E-B0ED-414B-85B0-107216220F8E}" dt="2022-04-25T06:23:25.323" v="1692" actId="20577"/>
          <ac:spMkLst>
            <pc:docMk/>
            <pc:sldMk cId="2808358531" sldId="269"/>
            <ac:spMk id="15" creationId="{4E6DF480-A96A-4B46-A68E-C5269D2F2741}"/>
          </ac:spMkLst>
        </pc:spChg>
      </pc:sldChg>
      <pc:sldChg chg="addSp delSp modSp mod modNotesTx">
        <pc:chgData name="김소희" userId="292a1162-0793-4577-a94d-2dae0dfa5995" providerId="ADAL" clId="{F9FAB22E-B0ED-414B-85B0-107216220F8E}" dt="2022-04-25T09:11:22.537" v="3492" actId="207"/>
        <pc:sldMkLst>
          <pc:docMk/>
          <pc:sldMk cId="1739693115" sldId="270"/>
        </pc:sldMkLst>
        <pc:spChg chg="add del mod">
          <ac:chgData name="김소희" userId="292a1162-0793-4577-a94d-2dae0dfa5995" providerId="ADAL" clId="{F9FAB22E-B0ED-414B-85B0-107216220F8E}" dt="2022-04-25T06:23:28.324" v="1693" actId="478"/>
          <ac:spMkLst>
            <pc:docMk/>
            <pc:sldMk cId="1739693115" sldId="270"/>
            <ac:spMk id="9" creationId="{4E374671-C46E-4999-B4E6-F9DCA89190E3}"/>
          </ac:spMkLst>
        </pc:spChg>
        <pc:spChg chg="add mod">
          <ac:chgData name="김소희" userId="292a1162-0793-4577-a94d-2dae0dfa5995" providerId="ADAL" clId="{F9FAB22E-B0ED-414B-85B0-107216220F8E}" dt="2022-04-25T06:23:30.425" v="1695" actId="20577"/>
          <ac:spMkLst>
            <pc:docMk/>
            <pc:sldMk cId="1739693115" sldId="270"/>
            <ac:spMk id="10" creationId="{40B4F4F8-5525-41BB-8B77-AF298CBA67CC}"/>
          </ac:spMkLst>
        </pc:spChg>
      </pc:sldChg>
      <pc:sldChg chg="addSp delSp modSp mod modNotesTx">
        <pc:chgData name="김소희" userId="292a1162-0793-4577-a94d-2dae0dfa5995" providerId="ADAL" clId="{F9FAB22E-B0ED-414B-85B0-107216220F8E}" dt="2022-04-25T09:11:26.190" v="3494" actId="207"/>
        <pc:sldMkLst>
          <pc:docMk/>
          <pc:sldMk cId="2788229194" sldId="271"/>
        </pc:sldMkLst>
        <pc:spChg chg="add del mod">
          <ac:chgData name="김소희" userId="292a1162-0793-4577-a94d-2dae0dfa5995" providerId="ADAL" clId="{F9FAB22E-B0ED-414B-85B0-107216220F8E}" dt="2022-04-25T06:23:36.848" v="1696" actId="478"/>
          <ac:spMkLst>
            <pc:docMk/>
            <pc:sldMk cId="2788229194" sldId="271"/>
            <ac:spMk id="12" creationId="{8C52AC18-D85E-420D-8AF8-78A7D78CC825}"/>
          </ac:spMkLst>
        </pc:spChg>
        <pc:spChg chg="add mod">
          <ac:chgData name="김소희" userId="292a1162-0793-4577-a94d-2dae0dfa5995" providerId="ADAL" clId="{F9FAB22E-B0ED-414B-85B0-107216220F8E}" dt="2022-04-25T06:23:38.894" v="1698" actId="20577"/>
          <ac:spMkLst>
            <pc:docMk/>
            <pc:sldMk cId="2788229194" sldId="271"/>
            <ac:spMk id="17" creationId="{AFFC0129-B0C2-487E-942D-7CE91E4E7915}"/>
          </ac:spMkLst>
        </pc:spChg>
      </pc:sldChg>
      <pc:sldChg chg="addSp delSp modSp mod modNotesTx">
        <pc:chgData name="김소희" userId="292a1162-0793-4577-a94d-2dae0dfa5995" providerId="ADAL" clId="{F9FAB22E-B0ED-414B-85B0-107216220F8E}" dt="2022-04-25T09:11:30.456" v="3496" actId="207"/>
        <pc:sldMkLst>
          <pc:docMk/>
          <pc:sldMk cId="1870030046" sldId="272"/>
        </pc:sldMkLst>
        <pc:spChg chg="add del mod">
          <ac:chgData name="김소희" userId="292a1162-0793-4577-a94d-2dae0dfa5995" providerId="ADAL" clId="{F9FAB22E-B0ED-414B-85B0-107216220F8E}" dt="2022-04-25T06:23:41.595" v="1699" actId="478"/>
          <ac:spMkLst>
            <pc:docMk/>
            <pc:sldMk cId="1870030046" sldId="272"/>
            <ac:spMk id="9" creationId="{1168BB7B-167D-4F84-8F61-0EBC0D9C71ED}"/>
          </ac:spMkLst>
        </pc:spChg>
        <pc:spChg chg="add mod">
          <ac:chgData name="김소희" userId="292a1162-0793-4577-a94d-2dae0dfa5995" providerId="ADAL" clId="{F9FAB22E-B0ED-414B-85B0-107216220F8E}" dt="2022-04-25T06:23:43.818" v="1701" actId="20577"/>
          <ac:spMkLst>
            <pc:docMk/>
            <pc:sldMk cId="1870030046" sldId="272"/>
            <ac:spMk id="10" creationId="{97A39953-A11D-40EB-BACF-2AFCB797E7C5}"/>
          </ac:spMkLst>
        </pc:spChg>
        <pc:picChg chg="mod">
          <ac:chgData name="김소희" userId="292a1162-0793-4577-a94d-2dae0dfa5995" providerId="ADAL" clId="{F9FAB22E-B0ED-414B-85B0-107216220F8E}" dt="2022-04-25T07:19:17.594" v="3309" actId="14100"/>
          <ac:picMkLst>
            <pc:docMk/>
            <pc:sldMk cId="1870030046" sldId="272"/>
            <ac:picMk id="12" creationId="{519A6905-6788-4D9C-BF24-E497F229FDC0}"/>
          </ac:picMkLst>
        </pc:picChg>
      </pc:sldChg>
      <pc:sldChg chg="addSp delSp modSp mod modNotesTx">
        <pc:chgData name="김소희" userId="292a1162-0793-4577-a94d-2dae0dfa5995" providerId="ADAL" clId="{F9FAB22E-B0ED-414B-85B0-107216220F8E}" dt="2022-04-25T09:11:33.936" v="3498" actId="207"/>
        <pc:sldMkLst>
          <pc:docMk/>
          <pc:sldMk cId="3860736506" sldId="273"/>
        </pc:sldMkLst>
        <pc:spChg chg="add del mod">
          <ac:chgData name="김소희" userId="292a1162-0793-4577-a94d-2dae0dfa5995" providerId="ADAL" clId="{F9FAB22E-B0ED-414B-85B0-107216220F8E}" dt="2022-04-25T06:23:46.315" v="1702" actId="478"/>
          <ac:spMkLst>
            <pc:docMk/>
            <pc:sldMk cId="3860736506" sldId="273"/>
            <ac:spMk id="11" creationId="{B748D1B4-B63B-4119-B719-8919E9284AE9}"/>
          </ac:spMkLst>
        </pc:spChg>
        <pc:spChg chg="add del mod">
          <ac:chgData name="김소희" userId="292a1162-0793-4577-a94d-2dae0dfa5995" providerId="ADAL" clId="{F9FAB22E-B0ED-414B-85B0-107216220F8E}" dt="2022-04-25T06:23:48.471" v="1704"/>
          <ac:spMkLst>
            <pc:docMk/>
            <pc:sldMk cId="3860736506" sldId="273"/>
            <ac:spMk id="12" creationId="{D0D695E9-4E96-465F-A114-02B16A8989A1}"/>
          </ac:spMkLst>
        </pc:spChg>
        <pc:spChg chg="add mod">
          <ac:chgData name="김소희" userId="292a1162-0793-4577-a94d-2dae0dfa5995" providerId="ADAL" clId="{F9FAB22E-B0ED-414B-85B0-107216220F8E}" dt="2022-04-25T06:23:51.324" v="1706" actId="20577"/>
          <ac:spMkLst>
            <pc:docMk/>
            <pc:sldMk cId="3860736506" sldId="273"/>
            <ac:spMk id="13" creationId="{33C1B5F6-2DC2-49AC-ACFC-BF40EAF018E7}"/>
          </ac:spMkLst>
        </pc:spChg>
      </pc:sldChg>
      <pc:sldChg chg="addSp delSp modSp mod modNotesTx">
        <pc:chgData name="김소희" userId="292a1162-0793-4577-a94d-2dae0dfa5995" providerId="ADAL" clId="{F9FAB22E-B0ED-414B-85B0-107216220F8E}" dt="2022-04-25T09:11:37.911" v="3500" actId="207"/>
        <pc:sldMkLst>
          <pc:docMk/>
          <pc:sldMk cId="3945563803" sldId="274"/>
        </pc:sldMkLst>
        <pc:spChg chg="add del mod">
          <ac:chgData name="김소희" userId="292a1162-0793-4577-a94d-2dae0dfa5995" providerId="ADAL" clId="{F9FAB22E-B0ED-414B-85B0-107216220F8E}" dt="2022-04-25T06:23:55.813" v="1707" actId="478"/>
          <ac:spMkLst>
            <pc:docMk/>
            <pc:sldMk cId="3945563803" sldId="274"/>
            <ac:spMk id="23" creationId="{96BCBC70-6942-4773-8BF5-69FF478E590C}"/>
          </ac:spMkLst>
        </pc:spChg>
        <pc:spChg chg="add mod">
          <ac:chgData name="김소희" userId="292a1162-0793-4577-a94d-2dae0dfa5995" providerId="ADAL" clId="{F9FAB22E-B0ED-414B-85B0-107216220F8E}" dt="2022-04-25T06:23:58.135" v="1709" actId="20577"/>
          <ac:spMkLst>
            <pc:docMk/>
            <pc:sldMk cId="3945563803" sldId="274"/>
            <ac:spMk id="24" creationId="{618EEFF9-FB24-4F20-9A6A-AA93E5FD9102}"/>
          </ac:spMkLst>
        </pc:spChg>
        <pc:spChg chg="add del mod">
          <ac:chgData name="김소희" userId="292a1162-0793-4577-a94d-2dae0dfa5995" providerId="ADAL" clId="{F9FAB22E-B0ED-414B-85B0-107216220F8E}" dt="2022-04-25T04:21:11.270" v="28" actId="478"/>
          <ac:spMkLst>
            <pc:docMk/>
            <pc:sldMk cId="3945563803" sldId="274"/>
            <ac:spMk id="24" creationId="{94DD19EB-D51C-4A82-B3A1-C6454BE67AD2}"/>
          </ac:spMkLst>
        </pc:spChg>
      </pc:sldChg>
      <pc:sldChg chg="addSp delSp modSp mod modNotesTx">
        <pc:chgData name="김소희" userId="292a1162-0793-4577-a94d-2dae0dfa5995" providerId="ADAL" clId="{F9FAB22E-B0ED-414B-85B0-107216220F8E}" dt="2022-04-25T09:11:43.401" v="3502" actId="207"/>
        <pc:sldMkLst>
          <pc:docMk/>
          <pc:sldMk cId="1340346456" sldId="275"/>
        </pc:sldMkLst>
        <pc:spChg chg="add del mod">
          <ac:chgData name="김소희" userId="292a1162-0793-4577-a94d-2dae0dfa5995" providerId="ADAL" clId="{F9FAB22E-B0ED-414B-85B0-107216220F8E}" dt="2022-04-25T06:24:02.753" v="1710" actId="478"/>
          <ac:spMkLst>
            <pc:docMk/>
            <pc:sldMk cId="1340346456" sldId="275"/>
            <ac:spMk id="6" creationId="{922C3500-3C8B-4A8D-849A-9F08CD7C4391}"/>
          </ac:spMkLst>
        </pc:spChg>
        <pc:spChg chg="add del mod">
          <ac:chgData name="김소희" userId="292a1162-0793-4577-a94d-2dae0dfa5995" providerId="ADAL" clId="{F9FAB22E-B0ED-414B-85B0-107216220F8E}" dt="2022-04-25T04:21:14.536" v="31" actId="478"/>
          <ac:spMkLst>
            <pc:docMk/>
            <pc:sldMk cId="1340346456" sldId="275"/>
            <ac:spMk id="7" creationId="{36015FCF-DA02-4F05-B61B-793654629048}"/>
          </ac:spMkLst>
        </pc:spChg>
        <pc:spChg chg="add mod">
          <ac:chgData name="김소희" userId="292a1162-0793-4577-a94d-2dae0dfa5995" providerId="ADAL" clId="{F9FAB22E-B0ED-414B-85B0-107216220F8E}" dt="2022-04-25T06:24:05.060" v="1712" actId="20577"/>
          <ac:spMkLst>
            <pc:docMk/>
            <pc:sldMk cId="1340346456" sldId="275"/>
            <ac:spMk id="7" creationId="{6DC02A86-D3CA-4F3A-ADC7-14C506717668}"/>
          </ac:spMkLst>
        </pc:spChg>
        <pc:spChg chg="mod">
          <ac:chgData name="김소희" userId="292a1162-0793-4577-a94d-2dae0dfa5995" providerId="ADAL" clId="{F9FAB22E-B0ED-414B-85B0-107216220F8E}" dt="2022-04-25T07:18:43.458" v="3308" actId="207"/>
          <ac:spMkLst>
            <pc:docMk/>
            <pc:sldMk cId="1340346456" sldId="275"/>
            <ac:spMk id="23" creationId="{B65E39D1-D369-4E76-A669-9D16FAB5B712}"/>
          </ac:spMkLst>
        </pc:spChg>
      </pc:sldChg>
      <pc:sldChg chg="addSp delSp modSp add mod modNotesTx">
        <pc:chgData name="김소희" userId="292a1162-0793-4577-a94d-2dae0dfa5995" providerId="ADAL" clId="{F9FAB22E-B0ED-414B-85B0-107216220F8E}" dt="2022-04-25T09:10:39.104" v="3471" actId="207"/>
        <pc:sldMkLst>
          <pc:docMk/>
          <pc:sldMk cId="1567795496" sldId="276"/>
        </pc:sldMkLst>
        <pc:spChg chg="mod">
          <ac:chgData name="김소희" userId="292a1162-0793-4577-a94d-2dae0dfa5995" providerId="ADAL" clId="{F9FAB22E-B0ED-414B-85B0-107216220F8E}" dt="2022-04-25T05:55:07.261" v="924" actId="20577"/>
          <ac:spMkLst>
            <pc:docMk/>
            <pc:sldMk cId="1567795496" sldId="276"/>
            <ac:spMk id="6" creationId="{9D59A005-1CE9-47B8-A8B3-EFA3D9D95382}"/>
          </ac:spMkLst>
        </pc:spChg>
        <pc:spChg chg="add mod">
          <ac:chgData name="김소희" userId="292a1162-0793-4577-a94d-2dae0dfa5995" providerId="ADAL" clId="{F9FAB22E-B0ED-414B-85B0-107216220F8E}" dt="2022-04-25T05:59:27.534" v="1005" actId="2711"/>
          <ac:spMkLst>
            <pc:docMk/>
            <pc:sldMk cId="1567795496" sldId="276"/>
            <ac:spMk id="7" creationId="{03B35398-C16B-4351-8868-98D360803764}"/>
          </ac:spMkLst>
        </pc:spChg>
        <pc:spChg chg="mod">
          <ac:chgData name="김소희" userId="292a1162-0793-4577-a94d-2dae0dfa5995" providerId="ADAL" clId="{F9FAB22E-B0ED-414B-85B0-107216220F8E}" dt="2022-04-25T05:54:51.874" v="921" actId="1036"/>
          <ac:spMkLst>
            <pc:docMk/>
            <pc:sldMk cId="1567795496" sldId="276"/>
            <ac:spMk id="8" creationId="{180ADF20-6459-4BD1-908E-85FE6D82C6FE}"/>
          </ac:spMkLst>
        </pc:spChg>
        <pc:spChg chg="del">
          <ac:chgData name="김소희" userId="292a1162-0793-4577-a94d-2dae0dfa5995" providerId="ADAL" clId="{F9FAB22E-B0ED-414B-85B0-107216220F8E}" dt="2022-04-25T05:38:32.087" v="531" actId="478"/>
          <ac:spMkLst>
            <pc:docMk/>
            <pc:sldMk cId="1567795496" sldId="276"/>
            <ac:spMk id="9" creationId="{87B548AE-3818-4D9F-8076-0593EC0EBB65}"/>
          </ac:spMkLst>
        </pc:spChg>
        <pc:spChg chg="add del mod">
          <ac:chgData name="김소희" userId="292a1162-0793-4577-a94d-2dae0dfa5995" providerId="ADAL" clId="{F9FAB22E-B0ED-414B-85B0-107216220F8E}" dt="2022-04-25T05:46:43.869" v="711" actId="478"/>
          <ac:spMkLst>
            <pc:docMk/>
            <pc:sldMk cId="1567795496" sldId="276"/>
            <ac:spMk id="10" creationId="{D4551336-D996-4968-87FA-23124F6A1BDB}"/>
          </ac:spMkLst>
        </pc:spChg>
        <pc:spChg chg="add mod">
          <ac:chgData name="김소희" userId="292a1162-0793-4577-a94d-2dae0dfa5995" providerId="ADAL" clId="{F9FAB22E-B0ED-414B-85B0-107216220F8E}" dt="2022-04-25T05:58:47.185" v="1000" actId="20577"/>
          <ac:spMkLst>
            <pc:docMk/>
            <pc:sldMk cId="1567795496" sldId="276"/>
            <ac:spMk id="11" creationId="{57BDFF6B-7693-464C-8583-8777082EDA03}"/>
          </ac:spMkLst>
        </pc:spChg>
        <pc:spChg chg="add mod">
          <ac:chgData name="김소희" userId="292a1162-0793-4577-a94d-2dae0dfa5995" providerId="ADAL" clId="{F9FAB22E-B0ED-414B-85B0-107216220F8E}" dt="2022-04-25T05:58:57.490" v="1003" actId="20577"/>
          <ac:spMkLst>
            <pc:docMk/>
            <pc:sldMk cId="1567795496" sldId="276"/>
            <ac:spMk id="12" creationId="{0E79F0CA-DEC5-4CD0-BC4D-4AC038C7A667}"/>
          </ac:spMkLst>
        </pc:spChg>
      </pc:sldChg>
      <pc:sldChg chg="addSp delSp modSp add mod modNotesTx">
        <pc:chgData name="김소희" userId="292a1162-0793-4577-a94d-2dae0dfa5995" providerId="ADAL" clId="{F9FAB22E-B0ED-414B-85B0-107216220F8E}" dt="2022-04-25T09:10:48.653" v="3473" actId="207"/>
        <pc:sldMkLst>
          <pc:docMk/>
          <pc:sldMk cId="1480565958" sldId="277"/>
        </pc:sldMkLst>
        <pc:spChg chg="mod">
          <ac:chgData name="김소희" userId="292a1162-0793-4577-a94d-2dae0dfa5995" providerId="ADAL" clId="{F9FAB22E-B0ED-414B-85B0-107216220F8E}" dt="2022-04-25T05:55:10.807" v="925" actId="20577"/>
          <ac:spMkLst>
            <pc:docMk/>
            <pc:sldMk cId="1480565958" sldId="277"/>
            <ac:spMk id="6" creationId="{9D59A005-1CE9-47B8-A8B3-EFA3D9D95382}"/>
          </ac:spMkLst>
        </pc:spChg>
        <pc:spChg chg="del">
          <ac:chgData name="김소희" userId="292a1162-0793-4577-a94d-2dae0dfa5995" providerId="ADAL" clId="{F9FAB22E-B0ED-414B-85B0-107216220F8E}" dt="2022-04-25T05:55:43.525" v="935" actId="478"/>
          <ac:spMkLst>
            <pc:docMk/>
            <pc:sldMk cId="1480565958" sldId="277"/>
            <ac:spMk id="7" creationId="{03B35398-C16B-4351-8868-98D360803764}"/>
          </ac:spMkLst>
        </pc:spChg>
        <pc:spChg chg="del mod">
          <ac:chgData name="김소희" userId="292a1162-0793-4577-a94d-2dae0dfa5995" providerId="ADAL" clId="{F9FAB22E-B0ED-414B-85B0-107216220F8E}" dt="2022-04-25T05:56:54.771" v="954" actId="478"/>
          <ac:spMkLst>
            <pc:docMk/>
            <pc:sldMk cId="1480565958" sldId="277"/>
            <ac:spMk id="8" creationId="{180ADF20-6459-4BD1-908E-85FE6D82C6FE}"/>
          </ac:spMkLst>
        </pc:spChg>
        <pc:spChg chg="add mod">
          <ac:chgData name="김소희" userId="292a1162-0793-4577-a94d-2dae0dfa5995" providerId="ADAL" clId="{F9FAB22E-B0ED-414B-85B0-107216220F8E}" dt="2022-04-25T06:21:32.698" v="1676" actId="20577"/>
          <ac:spMkLst>
            <pc:docMk/>
            <pc:sldMk cId="1480565958" sldId="277"/>
            <ac:spMk id="9" creationId="{ACDE65B7-691E-4CD8-9F9C-A40C1E08B920}"/>
          </ac:spMkLst>
        </pc:spChg>
        <pc:spChg chg="mod">
          <ac:chgData name="김소희" userId="292a1162-0793-4577-a94d-2dae0dfa5995" providerId="ADAL" clId="{F9FAB22E-B0ED-414B-85B0-107216220F8E}" dt="2022-04-25T06:21:00.812" v="1673" actId="207"/>
          <ac:spMkLst>
            <pc:docMk/>
            <pc:sldMk cId="1480565958" sldId="277"/>
            <ac:spMk id="10" creationId="{D4551336-D996-4968-87FA-23124F6A1BDB}"/>
          </ac:spMkLst>
        </pc:spChg>
        <pc:spChg chg="del">
          <ac:chgData name="김소희" userId="292a1162-0793-4577-a94d-2dae0dfa5995" providerId="ADAL" clId="{F9FAB22E-B0ED-414B-85B0-107216220F8E}" dt="2022-04-25T05:55:45.475" v="936" actId="478"/>
          <ac:spMkLst>
            <pc:docMk/>
            <pc:sldMk cId="1480565958" sldId="277"/>
            <ac:spMk id="11" creationId="{57BDFF6B-7693-464C-8583-8777082EDA03}"/>
          </ac:spMkLst>
        </pc:spChg>
        <pc:spChg chg="add mod">
          <ac:chgData name="김소희" userId="292a1162-0793-4577-a94d-2dae0dfa5995" providerId="ADAL" clId="{F9FAB22E-B0ED-414B-85B0-107216220F8E}" dt="2022-04-25T05:59:32.419" v="1006" actId="2711"/>
          <ac:spMkLst>
            <pc:docMk/>
            <pc:sldMk cId="1480565958" sldId="277"/>
            <ac:spMk id="12" creationId="{E80CBC74-4C7B-4E99-8CB9-FD610E009AAB}"/>
          </ac:spMkLst>
        </pc:spChg>
      </pc:sldChg>
      <pc:sldChg chg="addSp modSp add mod modNotesTx">
        <pc:chgData name="김소희" userId="292a1162-0793-4577-a94d-2dae0dfa5995" providerId="ADAL" clId="{F9FAB22E-B0ED-414B-85B0-107216220F8E}" dt="2022-04-25T09:11:47.416" v="3504" actId="207"/>
        <pc:sldMkLst>
          <pc:docMk/>
          <pc:sldMk cId="604355530" sldId="278"/>
        </pc:sldMkLst>
        <pc:spChg chg="mod">
          <ac:chgData name="김소희" userId="292a1162-0793-4577-a94d-2dae0dfa5995" providerId="ADAL" clId="{F9FAB22E-B0ED-414B-85B0-107216220F8E}" dt="2022-04-25T06:48:27.833" v="1973" actId="20577"/>
          <ac:spMkLst>
            <pc:docMk/>
            <pc:sldMk cId="604355530" sldId="278"/>
            <ac:spMk id="5" creationId="{34E7CC66-42E2-4959-88DF-0B454D5A55A5}"/>
          </ac:spMkLst>
        </pc:spChg>
        <pc:spChg chg="add mod">
          <ac:chgData name="김소희" userId="292a1162-0793-4577-a94d-2dae0dfa5995" providerId="ADAL" clId="{F9FAB22E-B0ED-414B-85B0-107216220F8E}" dt="2022-04-25T07:21:51.367" v="3352" actId="20577"/>
          <ac:spMkLst>
            <pc:docMk/>
            <pc:sldMk cId="604355530" sldId="278"/>
            <ac:spMk id="6" creationId="{4A7A41C5-B04D-4D54-95C0-038C62BD747B}"/>
          </ac:spMkLst>
        </pc:spChg>
        <pc:spChg chg="mod">
          <ac:chgData name="김소희" userId="292a1162-0793-4577-a94d-2dae0dfa5995" providerId="ADAL" clId="{F9FAB22E-B0ED-414B-85B0-107216220F8E}" dt="2022-04-25T06:24:39.900" v="1716" actId="20577"/>
          <ac:spMkLst>
            <pc:docMk/>
            <pc:sldMk cId="604355530" sldId="278"/>
            <ac:spMk id="7" creationId="{6DC02A86-D3CA-4F3A-ADC7-14C506717668}"/>
          </ac:spMkLst>
        </pc:spChg>
        <pc:spChg chg="mod">
          <ac:chgData name="김소희" userId="292a1162-0793-4577-a94d-2dae0dfa5995" providerId="ADAL" clId="{F9FAB22E-B0ED-414B-85B0-107216220F8E}" dt="2022-04-25T07:18:34.386" v="3307" actId="20577"/>
          <ac:spMkLst>
            <pc:docMk/>
            <pc:sldMk cId="604355530" sldId="278"/>
            <ac:spMk id="23" creationId="{B65E39D1-D369-4E76-A669-9D16FAB5B712}"/>
          </ac:spMkLst>
        </pc:spChg>
      </pc:sldChg>
      <pc:sldChg chg="addSp delSp modSp add del mod">
        <pc:chgData name="김소희" userId="292a1162-0793-4577-a94d-2dae0dfa5995" providerId="ADAL" clId="{F9FAB22E-B0ED-414B-85B0-107216220F8E}" dt="2022-04-25T07:20:45.149" v="3343" actId="2696"/>
        <pc:sldMkLst>
          <pc:docMk/>
          <pc:sldMk cId="268726315" sldId="279"/>
        </pc:sldMkLst>
        <pc:spChg chg="add mod">
          <ac:chgData name="김소희" userId="292a1162-0793-4577-a94d-2dae0dfa5995" providerId="ADAL" clId="{F9FAB22E-B0ED-414B-85B0-107216220F8E}" dt="2022-04-25T07:20:22.933" v="3341" actId="1076"/>
          <ac:spMkLst>
            <pc:docMk/>
            <pc:sldMk cId="268726315" sldId="279"/>
            <ac:spMk id="2" creationId="{09D1D956-9CE5-487E-A397-C12D1B0C2ADF}"/>
          </ac:spMkLst>
        </pc:spChg>
        <pc:spChg chg="del">
          <ac:chgData name="김소희" userId="292a1162-0793-4577-a94d-2dae0dfa5995" providerId="ADAL" clId="{F9FAB22E-B0ED-414B-85B0-107216220F8E}" dt="2022-04-25T07:19:36.550" v="3313" actId="478"/>
          <ac:spMkLst>
            <pc:docMk/>
            <pc:sldMk cId="268726315" sldId="279"/>
            <ac:spMk id="5" creationId="{34E7CC66-42E2-4959-88DF-0B454D5A55A5}"/>
          </ac:spMkLst>
        </pc:spChg>
        <pc:spChg chg="del">
          <ac:chgData name="김소희" userId="292a1162-0793-4577-a94d-2dae0dfa5995" providerId="ADAL" clId="{F9FAB22E-B0ED-414B-85B0-107216220F8E}" dt="2022-04-25T07:19:33.993" v="3311" actId="478"/>
          <ac:spMkLst>
            <pc:docMk/>
            <pc:sldMk cId="268726315" sldId="279"/>
            <ac:spMk id="6" creationId="{4A7A41C5-B04D-4D54-95C0-038C62BD747B}"/>
          </ac:spMkLst>
        </pc:spChg>
        <pc:spChg chg="del">
          <ac:chgData name="김소희" userId="292a1162-0793-4577-a94d-2dae0dfa5995" providerId="ADAL" clId="{F9FAB22E-B0ED-414B-85B0-107216220F8E}" dt="2022-04-25T07:20:25.134" v="3342" actId="478"/>
          <ac:spMkLst>
            <pc:docMk/>
            <pc:sldMk cId="268726315" sldId="279"/>
            <ac:spMk id="7" creationId="{6DC02A86-D3CA-4F3A-ADC7-14C506717668}"/>
          </ac:spMkLst>
        </pc:spChg>
        <pc:spChg chg="del">
          <ac:chgData name="김소희" userId="292a1162-0793-4577-a94d-2dae0dfa5995" providerId="ADAL" clId="{F9FAB22E-B0ED-414B-85B0-107216220F8E}" dt="2022-04-25T07:19:34.765" v="3312" actId="478"/>
          <ac:spMkLst>
            <pc:docMk/>
            <pc:sldMk cId="268726315" sldId="279"/>
            <ac:spMk id="23" creationId="{B65E39D1-D369-4E76-A669-9D16FAB5B712}"/>
          </ac:spMkLst>
        </pc:spChg>
        <pc:cxnChg chg="del">
          <ac:chgData name="김소희" userId="292a1162-0793-4577-a94d-2dae0dfa5995" providerId="ADAL" clId="{F9FAB22E-B0ED-414B-85B0-107216220F8E}" dt="2022-04-25T07:19:37.244" v="3314" actId="478"/>
          <ac:cxnSpMkLst>
            <pc:docMk/>
            <pc:sldMk cId="268726315" sldId="279"/>
            <ac:cxnSpMk id="14" creationId="{03F592B8-8884-480D-8298-F2B88AA4644C}"/>
          </ac:cxnSpMkLst>
        </pc:cxnChg>
      </pc:sldChg>
    </pc:docChg>
  </pc:docChgLst>
  <pc:docChgLst>
    <pc:chgData name="김소희" userId="292a1162-0793-4577-a94d-2dae0dfa5995" providerId="ADAL" clId="{F2DC6A02-8FE6-484F-B4B5-A9A7FC64B453}"/>
    <pc:docChg chg="undo custSel modSld">
      <pc:chgData name="김소희" userId="292a1162-0793-4577-a94d-2dae0dfa5995" providerId="ADAL" clId="{F2DC6A02-8FE6-484F-B4B5-A9A7FC64B453}" dt="2022-04-25T14:53:28.448" v="154" actId="20577"/>
      <pc:docMkLst>
        <pc:docMk/>
      </pc:docMkLst>
      <pc:sldChg chg="modSp mod">
        <pc:chgData name="김소희" userId="292a1162-0793-4577-a94d-2dae0dfa5995" providerId="ADAL" clId="{F2DC6A02-8FE6-484F-B4B5-A9A7FC64B453}" dt="2022-04-25T14:13:34.733" v="84" actId="20577"/>
        <pc:sldMkLst>
          <pc:docMk/>
          <pc:sldMk cId="3385882463" sldId="260"/>
        </pc:sldMkLst>
        <pc:spChg chg="mod">
          <ac:chgData name="김소희" userId="292a1162-0793-4577-a94d-2dae0dfa5995" providerId="ADAL" clId="{F2DC6A02-8FE6-484F-B4B5-A9A7FC64B453}" dt="2022-04-25T14:13:34.733" v="84" actId="20577"/>
          <ac:spMkLst>
            <pc:docMk/>
            <pc:sldMk cId="3385882463" sldId="260"/>
            <ac:spMk id="12" creationId="{068C3819-1D50-41F7-AFE9-198A0102F7D3}"/>
          </ac:spMkLst>
        </pc:spChg>
      </pc:sldChg>
      <pc:sldChg chg="modNotesTx">
        <pc:chgData name="김소희" userId="292a1162-0793-4577-a94d-2dae0dfa5995" providerId="ADAL" clId="{F2DC6A02-8FE6-484F-B4B5-A9A7FC64B453}" dt="2022-04-25T13:29:31.426" v="3" actId="20577"/>
        <pc:sldMkLst>
          <pc:docMk/>
          <pc:sldMk cId="252891327" sldId="261"/>
        </pc:sldMkLst>
      </pc:sldChg>
      <pc:sldChg chg="modSp mod">
        <pc:chgData name="김소희" userId="292a1162-0793-4577-a94d-2dae0dfa5995" providerId="ADAL" clId="{F2DC6A02-8FE6-484F-B4B5-A9A7FC64B453}" dt="2022-04-25T14:13:51.860" v="85" actId="20577"/>
        <pc:sldMkLst>
          <pc:docMk/>
          <pc:sldMk cId="1760844533" sldId="263"/>
        </pc:sldMkLst>
        <pc:spChg chg="mod">
          <ac:chgData name="김소희" userId="292a1162-0793-4577-a94d-2dae0dfa5995" providerId="ADAL" clId="{F2DC6A02-8FE6-484F-B4B5-A9A7FC64B453}" dt="2022-04-25T14:13:51.860" v="85" actId="20577"/>
          <ac:spMkLst>
            <pc:docMk/>
            <pc:sldMk cId="1760844533" sldId="263"/>
            <ac:spMk id="9" creationId="{87B548AE-3818-4D9F-8076-0593EC0EBB65}"/>
          </ac:spMkLst>
        </pc:spChg>
      </pc:sldChg>
      <pc:sldChg chg="modSp mod">
        <pc:chgData name="김소희" userId="292a1162-0793-4577-a94d-2dae0dfa5995" providerId="ADAL" clId="{F2DC6A02-8FE6-484F-B4B5-A9A7FC64B453}" dt="2022-04-25T14:14:16.580" v="89" actId="14100"/>
        <pc:sldMkLst>
          <pc:docMk/>
          <pc:sldMk cId="1473799474" sldId="264"/>
        </pc:sldMkLst>
        <pc:spChg chg="mod">
          <ac:chgData name="김소희" userId="292a1162-0793-4577-a94d-2dae0dfa5995" providerId="ADAL" clId="{F2DC6A02-8FE6-484F-B4B5-A9A7FC64B453}" dt="2022-04-25T14:14:14.803" v="88" actId="14100"/>
          <ac:spMkLst>
            <pc:docMk/>
            <pc:sldMk cId="1473799474" sldId="264"/>
            <ac:spMk id="16" creationId="{F982250C-08FE-4813-A228-E1DBA8075BB9}"/>
          </ac:spMkLst>
        </pc:spChg>
        <pc:spChg chg="mod">
          <ac:chgData name="김소희" userId="292a1162-0793-4577-a94d-2dae0dfa5995" providerId="ADAL" clId="{F2DC6A02-8FE6-484F-B4B5-A9A7FC64B453}" dt="2022-04-25T14:14:16.580" v="89" actId="14100"/>
          <ac:spMkLst>
            <pc:docMk/>
            <pc:sldMk cId="1473799474" sldId="264"/>
            <ac:spMk id="17" creationId="{08DF7BFB-281B-4CEF-B56B-E3208E5FA285}"/>
          </ac:spMkLst>
        </pc:spChg>
      </pc:sldChg>
      <pc:sldChg chg="modSp mod">
        <pc:chgData name="김소희" userId="292a1162-0793-4577-a94d-2dae0dfa5995" providerId="ADAL" clId="{F2DC6A02-8FE6-484F-B4B5-A9A7FC64B453}" dt="2022-04-25T14:14:24.513" v="92" actId="20577"/>
        <pc:sldMkLst>
          <pc:docMk/>
          <pc:sldMk cId="151742199" sldId="265"/>
        </pc:sldMkLst>
        <pc:spChg chg="mod">
          <ac:chgData name="김소희" userId="292a1162-0793-4577-a94d-2dae0dfa5995" providerId="ADAL" clId="{F2DC6A02-8FE6-484F-B4B5-A9A7FC64B453}" dt="2022-04-25T14:14:24.513" v="92" actId="20577"/>
          <ac:spMkLst>
            <pc:docMk/>
            <pc:sldMk cId="151742199" sldId="265"/>
            <ac:spMk id="10" creationId="{BB6819C2-414F-4640-B975-984987BB54E7}"/>
          </ac:spMkLst>
        </pc:spChg>
      </pc:sldChg>
      <pc:sldChg chg="modSp mod">
        <pc:chgData name="김소희" userId="292a1162-0793-4577-a94d-2dae0dfa5995" providerId="ADAL" clId="{F2DC6A02-8FE6-484F-B4B5-A9A7FC64B453}" dt="2022-04-25T14:12:52.714" v="76" actId="207"/>
        <pc:sldMkLst>
          <pc:docMk/>
          <pc:sldMk cId="1321557774" sldId="266"/>
        </pc:sldMkLst>
        <pc:spChg chg="mod">
          <ac:chgData name="김소희" userId="292a1162-0793-4577-a94d-2dae0dfa5995" providerId="ADAL" clId="{F2DC6A02-8FE6-484F-B4B5-A9A7FC64B453}" dt="2022-04-25T14:12:48.236" v="75" actId="207"/>
          <ac:spMkLst>
            <pc:docMk/>
            <pc:sldMk cId="1321557774" sldId="266"/>
            <ac:spMk id="9" creationId="{87B548AE-3818-4D9F-8076-0593EC0EBB65}"/>
          </ac:spMkLst>
        </pc:spChg>
        <pc:spChg chg="mod">
          <ac:chgData name="김소희" userId="292a1162-0793-4577-a94d-2dae0dfa5995" providerId="ADAL" clId="{F2DC6A02-8FE6-484F-B4B5-A9A7FC64B453}" dt="2022-04-25T14:12:27.515" v="71" actId="113"/>
          <ac:spMkLst>
            <pc:docMk/>
            <pc:sldMk cId="1321557774" sldId="266"/>
            <ac:spMk id="10" creationId="{BB6819C2-414F-4640-B975-984987BB54E7}"/>
          </ac:spMkLst>
        </pc:spChg>
        <pc:spChg chg="mod">
          <ac:chgData name="김소희" userId="292a1162-0793-4577-a94d-2dae0dfa5995" providerId="ADAL" clId="{F2DC6A02-8FE6-484F-B4B5-A9A7FC64B453}" dt="2022-04-25T14:12:52.714" v="76" actId="207"/>
          <ac:spMkLst>
            <pc:docMk/>
            <pc:sldMk cId="1321557774" sldId="266"/>
            <ac:spMk id="21" creationId="{0E594E0D-4EDC-4944-83F7-7E8BD97981F3}"/>
          </ac:spMkLst>
        </pc:spChg>
        <pc:picChg chg="mod">
          <ac:chgData name="김소희" userId="292a1162-0793-4577-a94d-2dae0dfa5995" providerId="ADAL" clId="{F2DC6A02-8FE6-484F-B4B5-A9A7FC64B453}" dt="2022-04-25T14:11:49.526" v="66" actId="1076"/>
          <ac:picMkLst>
            <pc:docMk/>
            <pc:sldMk cId="1321557774" sldId="266"/>
            <ac:picMk id="13" creationId="{0F537920-858F-4B12-B65A-B3B3F19C4219}"/>
          </ac:picMkLst>
        </pc:picChg>
      </pc:sldChg>
      <pc:sldChg chg="modSp mod">
        <pc:chgData name="김소희" userId="292a1162-0793-4577-a94d-2dae0dfa5995" providerId="ADAL" clId="{F2DC6A02-8FE6-484F-B4B5-A9A7FC64B453}" dt="2022-04-25T14:12:20.937" v="70" actId="207"/>
        <pc:sldMkLst>
          <pc:docMk/>
          <pc:sldMk cId="1786986614" sldId="267"/>
        </pc:sldMkLst>
        <pc:spChg chg="mod">
          <ac:chgData name="김소희" userId="292a1162-0793-4577-a94d-2dae0dfa5995" providerId="ADAL" clId="{F2DC6A02-8FE6-484F-B4B5-A9A7FC64B453}" dt="2022-04-25T14:12:10.401" v="69" actId="207"/>
          <ac:spMkLst>
            <pc:docMk/>
            <pc:sldMk cId="1786986614" sldId="267"/>
            <ac:spMk id="9" creationId="{87B548AE-3818-4D9F-8076-0593EC0EBB65}"/>
          </ac:spMkLst>
        </pc:spChg>
        <pc:spChg chg="mod">
          <ac:chgData name="김소희" userId="292a1162-0793-4577-a94d-2dae0dfa5995" providerId="ADAL" clId="{F2DC6A02-8FE6-484F-B4B5-A9A7FC64B453}" dt="2022-04-25T14:12:20.937" v="70" actId="207"/>
          <ac:spMkLst>
            <pc:docMk/>
            <pc:sldMk cId="1786986614" sldId="267"/>
            <ac:spMk id="21" creationId="{0E594E0D-4EDC-4944-83F7-7E8BD97981F3}"/>
          </ac:spMkLst>
        </pc:spChg>
        <pc:picChg chg="mod">
          <ac:chgData name="김소희" userId="292a1162-0793-4577-a94d-2dae0dfa5995" providerId="ADAL" clId="{F2DC6A02-8FE6-484F-B4B5-A9A7FC64B453}" dt="2022-04-25T14:10:02.495" v="31" actId="1036"/>
          <ac:picMkLst>
            <pc:docMk/>
            <pc:sldMk cId="1786986614" sldId="267"/>
            <ac:picMk id="16" creationId="{435FD007-30C6-443F-94AE-DA8CCA0FCB8E}"/>
          </ac:picMkLst>
        </pc:picChg>
      </pc:sldChg>
      <pc:sldChg chg="modSp mod">
        <pc:chgData name="김소희" userId="292a1162-0793-4577-a94d-2dae0dfa5995" providerId="ADAL" clId="{F2DC6A02-8FE6-484F-B4B5-A9A7FC64B453}" dt="2022-04-25T14:13:16.533" v="78" actId="20577"/>
        <pc:sldMkLst>
          <pc:docMk/>
          <pc:sldMk cId="1370399028" sldId="268"/>
        </pc:sldMkLst>
        <pc:spChg chg="mod">
          <ac:chgData name="김소희" userId="292a1162-0793-4577-a94d-2dae0dfa5995" providerId="ADAL" clId="{F2DC6A02-8FE6-484F-B4B5-A9A7FC64B453}" dt="2022-04-25T14:13:16.533" v="78" actId="20577"/>
          <ac:spMkLst>
            <pc:docMk/>
            <pc:sldMk cId="1370399028" sldId="268"/>
            <ac:spMk id="8" creationId="{EDFF28F5-60AE-480F-8210-00A25F556D97}"/>
          </ac:spMkLst>
        </pc:spChg>
      </pc:sldChg>
      <pc:sldChg chg="modSp mod">
        <pc:chgData name="김소희" userId="292a1162-0793-4577-a94d-2dae0dfa5995" providerId="ADAL" clId="{F2DC6A02-8FE6-484F-B4B5-A9A7FC64B453}" dt="2022-04-25T14:21:51.323" v="98" actId="1035"/>
        <pc:sldMkLst>
          <pc:docMk/>
          <pc:sldMk cId="2808358531" sldId="269"/>
        </pc:sldMkLst>
        <pc:spChg chg="mod">
          <ac:chgData name="김소희" userId="292a1162-0793-4577-a94d-2dae0dfa5995" providerId="ADAL" clId="{F2DC6A02-8FE6-484F-B4B5-A9A7FC64B453}" dt="2022-04-25T14:21:12.534" v="95" actId="313"/>
          <ac:spMkLst>
            <pc:docMk/>
            <pc:sldMk cId="2808358531" sldId="269"/>
            <ac:spMk id="9" creationId="{87B548AE-3818-4D9F-8076-0593EC0EBB65}"/>
          </ac:spMkLst>
        </pc:spChg>
        <pc:picChg chg="mod">
          <ac:chgData name="김소희" userId="292a1162-0793-4577-a94d-2dae0dfa5995" providerId="ADAL" clId="{F2DC6A02-8FE6-484F-B4B5-A9A7FC64B453}" dt="2022-04-25T14:21:51.323" v="98" actId="1035"/>
          <ac:picMkLst>
            <pc:docMk/>
            <pc:sldMk cId="2808358531" sldId="269"/>
            <ac:picMk id="10" creationId="{CE3D48BF-D654-4994-BEA2-FE4A6E12EA45}"/>
          </ac:picMkLst>
        </pc:picChg>
      </pc:sldChg>
      <pc:sldChg chg="modSp mod">
        <pc:chgData name="김소희" userId="292a1162-0793-4577-a94d-2dae0dfa5995" providerId="ADAL" clId="{F2DC6A02-8FE6-484F-B4B5-A9A7FC64B453}" dt="2022-04-25T14:27:57.997" v="104" actId="20577"/>
        <pc:sldMkLst>
          <pc:docMk/>
          <pc:sldMk cId="1739693115" sldId="270"/>
        </pc:sldMkLst>
        <pc:spChg chg="mod">
          <ac:chgData name="김소희" userId="292a1162-0793-4577-a94d-2dae0dfa5995" providerId="ADAL" clId="{F2DC6A02-8FE6-484F-B4B5-A9A7FC64B453}" dt="2022-04-25T14:27:57.997" v="104" actId="20577"/>
          <ac:spMkLst>
            <pc:docMk/>
            <pc:sldMk cId="1739693115" sldId="270"/>
            <ac:spMk id="2" creationId="{869E391D-220D-4D3F-9985-E6152ED2A2B3}"/>
          </ac:spMkLst>
        </pc:spChg>
        <pc:spChg chg="mod">
          <ac:chgData name="김소희" userId="292a1162-0793-4577-a94d-2dae0dfa5995" providerId="ADAL" clId="{F2DC6A02-8FE6-484F-B4B5-A9A7FC64B453}" dt="2022-04-25T14:25:11.226" v="100" actId="207"/>
          <ac:spMkLst>
            <pc:docMk/>
            <pc:sldMk cId="1739693115" sldId="270"/>
            <ac:spMk id="13" creationId="{2EDB6C92-19E1-487C-B365-8479FD8124BD}"/>
          </ac:spMkLst>
        </pc:spChg>
      </pc:sldChg>
      <pc:sldChg chg="modSp mod">
        <pc:chgData name="김소희" userId="292a1162-0793-4577-a94d-2dae0dfa5995" providerId="ADAL" clId="{F2DC6A02-8FE6-484F-B4B5-A9A7FC64B453}" dt="2022-04-25T14:37:39.515" v="110" actId="1035"/>
        <pc:sldMkLst>
          <pc:docMk/>
          <pc:sldMk cId="2788229194" sldId="271"/>
        </pc:sldMkLst>
        <pc:picChg chg="mod">
          <ac:chgData name="김소희" userId="292a1162-0793-4577-a94d-2dae0dfa5995" providerId="ADAL" clId="{F2DC6A02-8FE6-484F-B4B5-A9A7FC64B453}" dt="2022-04-25T14:37:39.515" v="110" actId="1035"/>
          <ac:picMkLst>
            <pc:docMk/>
            <pc:sldMk cId="2788229194" sldId="271"/>
            <ac:picMk id="10" creationId="{B2148CB9-7EAE-4D0F-9609-3F68EC84E35F}"/>
          </ac:picMkLst>
        </pc:picChg>
      </pc:sldChg>
      <pc:sldChg chg="modSp mod modNotesTx">
        <pc:chgData name="김소희" userId="292a1162-0793-4577-a94d-2dae0dfa5995" providerId="ADAL" clId="{F2DC6A02-8FE6-484F-B4B5-A9A7FC64B453}" dt="2022-04-25T14:50:28.083" v="130" actId="20577"/>
        <pc:sldMkLst>
          <pc:docMk/>
          <pc:sldMk cId="1340346456" sldId="275"/>
        </pc:sldMkLst>
        <pc:spChg chg="mod">
          <ac:chgData name="김소희" userId="292a1162-0793-4577-a94d-2dae0dfa5995" providerId="ADAL" clId="{F2DC6A02-8FE6-484F-B4B5-A9A7FC64B453}" dt="2022-04-25T14:50:28.083" v="130" actId="20577"/>
          <ac:spMkLst>
            <pc:docMk/>
            <pc:sldMk cId="1340346456" sldId="275"/>
            <ac:spMk id="23" creationId="{B65E39D1-D369-4E76-A669-9D16FAB5B712}"/>
          </ac:spMkLst>
        </pc:spChg>
      </pc:sldChg>
      <pc:sldChg chg="modNotesTx">
        <pc:chgData name="김소희" userId="292a1162-0793-4577-a94d-2dae0dfa5995" providerId="ADAL" clId="{F2DC6A02-8FE6-484F-B4B5-A9A7FC64B453}" dt="2022-04-25T13:41:31.824" v="4" actId="20577"/>
        <pc:sldMkLst>
          <pc:docMk/>
          <pc:sldMk cId="1567795496" sldId="276"/>
        </pc:sldMkLst>
      </pc:sldChg>
      <pc:sldChg chg="modSp mod">
        <pc:chgData name="김소희" userId="292a1162-0793-4577-a94d-2dae0dfa5995" providerId="ADAL" clId="{F2DC6A02-8FE6-484F-B4B5-A9A7FC64B453}" dt="2022-04-25T14:14:06.092" v="87" actId="20577"/>
        <pc:sldMkLst>
          <pc:docMk/>
          <pc:sldMk cId="1480565958" sldId="277"/>
        </pc:sldMkLst>
        <pc:spChg chg="mod">
          <ac:chgData name="김소희" userId="292a1162-0793-4577-a94d-2dae0dfa5995" providerId="ADAL" clId="{F2DC6A02-8FE6-484F-B4B5-A9A7FC64B453}" dt="2022-04-25T14:14:06.092" v="87" actId="20577"/>
          <ac:spMkLst>
            <pc:docMk/>
            <pc:sldMk cId="1480565958" sldId="277"/>
            <ac:spMk id="10" creationId="{D4551336-D996-4968-87FA-23124F6A1BDB}"/>
          </ac:spMkLst>
        </pc:spChg>
      </pc:sldChg>
      <pc:sldChg chg="modSp mod">
        <pc:chgData name="김소희" userId="292a1162-0793-4577-a94d-2dae0dfa5995" providerId="ADAL" clId="{F2DC6A02-8FE6-484F-B4B5-A9A7FC64B453}" dt="2022-04-25T14:53:28.448" v="154" actId="20577"/>
        <pc:sldMkLst>
          <pc:docMk/>
          <pc:sldMk cId="604355530" sldId="278"/>
        </pc:sldMkLst>
        <pc:spChg chg="mod">
          <ac:chgData name="김소희" userId="292a1162-0793-4577-a94d-2dae0dfa5995" providerId="ADAL" clId="{F2DC6A02-8FE6-484F-B4B5-A9A7FC64B453}" dt="2022-04-25T14:53:28.448" v="154" actId="20577"/>
          <ac:spMkLst>
            <pc:docMk/>
            <pc:sldMk cId="604355530" sldId="278"/>
            <ac:spMk id="6" creationId="{4A7A41C5-B04D-4D54-95C0-038C62BD747B}"/>
          </ac:spMkLst>
        </pc:spChg>
      </pc:sldChg>
    </pc:docChg>
  </pc:docChgLst>
  <pc:docChgLst>
    <pc:chgData name="김소희" userId="292a1162-0793-4577-a94d-2dae0dfa5995" providerId="ADAL" clId="{EFE24466-6B2F-4C1B-95D5-53C6A40C7D7F}"/>
    <pc:docChg chg="undo custSel addSld delSld modSld sldOrd modMainMaster">
      <pc:chgData name="김소희" userId="292a1162-0793-4577-a94d-2dae0dfa5995" providerId="ADAL" clId="{EFE24466-6B2F-4C1B-95D5-53C6A40C7D7F}" dt="2022-05-16T15:56:56.824" v="3129" actId="20577"/>
      <pc:docMkLst>
        <pc:docMk/>
      </pc:docMkLst>
      <pc:sldChg chg="addSp delSp modSp mod modNotesTx">
        <pc:chgData name="김소희" userId="292a1162-0793-4577-a94d-2dae0dfa5995" providerId="ADAL" clId="{EFE24466-6B2F-4C1B-95D5-53C6A40C7D7F}" dt="2022-05-16T15:48:02.380" v="2993" actId="207"/>
        <pc:sldMkLst>
          <pc:docMk/>
          <pc:sldMk cId="2353614662" sldId="256"/>
        </pc:sldMkLst>
        <pc:spChg chg="mod">
          <ac:chgData name="김소희" userId="292a1162-0793-4577-a94d-2dae0dfa5995" providerId="ADAL" clId="{EFE24466-6B2F-4C1B-95D5-53C6A40C7D7F}" dt="2022-05-16T12:46:41.192" v="28" actId="1036"/>
          <ac:spMkLst>
            <pc:docMk/>
            <pc:sldMk cId="2353614662" sldId="256"/>
            <ac:spMk id="4" creationId="{05CF0E02-C7CC-40FE-8DA3-EB1CED2197E8}"/>
          </ac:spMkLst>
        </pc:spChg>
        <pc:spChg chg="mod">
          <ac:chgData name="김소희" userId="292a1162-0793-4577-a94d-2dae0dfa5995" providerId="ADAL" clId="{EFE24466-6B2F-4C1B-95D5-53C6A40C7D7F}" dt="2022-05-16T15:48:02.380" v="2993" actId="207"/>
          <ac:spMkLst>
            <pc:docMk/>
            <pc:sldMk cId="2353614662" sldId="256"/>
            <ac:spMk id="5" creationId="{0D0E7567-80CC-4A46-8FA5-E251CBC1D6E1}"/>
          </ac:spMkLst>
        </pc:spChg>
        <pc:spChg chg="del">
          <ac:chgData name="김소희" userId="292a1162-0793-4577-a94d-2dae0dfa5995" providerId="ADAL" clId="{EFE24466-6B2F-4C1B-95D5-53C6A40C7D7F}" dt="2022-05-16T12:46:09.158" v="12" actId="478"/>
          <ac:spMkLst>
            <pc:docMk/>
            <pc:sldMk cId="2353614662" sldId="256"/>
            <ac:spMk id="6" creationId="{C6C57DED-909C-4FC1-90E5-67BB4D8EDF8C}"/>
          </ac:spMkLst>
        </pc:spChg>
        <pc:spChg chg="del">
          <ac:chgData name="김소희" userId="292a1162-0793-4577-a94d-2dae0dfa5995" providerId="ADAL" clId="{EFE24466-6B2F-4C1B-95D5-53C6A40C7D7F}" dt="2022-05-16T12:46:08.073" v="11" actId="478"/>
          <ac:spMkLst>
            <pc:docMk/>
            <pc:sldMk cId="2353614662" sldId="256"/>
            <ac:spMk id="9" creationId="{044EEDFA-0526-4EC7-8692-C858F71FBB05}"/>
          </ac:spMkLst>
        </pc:spChg>
        <pc:spChg chg="add del mod">
          <ac:chgData name="김소희" userId="292a1162-0793-4577-a94d-2dae0dfa5995" providerId="ADAL" clId="{EFE24466-6B2F-4C1B-95D5-53C6A40C7D7F}" dt="2022-05-16T14:02:22.773" v="534" actId="478"/>
          <ac:spMkLst>
            <pc:docMk/>
            <pc:sldMk cId="2353614662" sldId="256"/>
            <ac:spMk id="10" creationId="{3A75D154-6B4E-CF40-634E-E55213199E77}"/>
          </ac:spMkLst>
        </pc:spChg>
        <pc:spChg chg="add mod">
          <ac:chgData name="김소희" userId="292a1162-0793-4577-a94d-2dae0dfa5995" providerId="ADAL" clId="{EFE24466-6B2F-4C1B-95D5-53C6A40C7D7F}" dt="2022-05-16T14:39:42.091" v="1579" actId="1076"/>
          <ac:spMkLst>
            <pc:docMk/>
            <pc:sldMk cId="2353614662" sldId="256"/>
            <ac:spMk id="12" creationId="{9C51099D-5275-16C8-CAFB-F1A0EE7ACAA8}"/>
          </ac:spMkLst>
        </pc:spChg>
        <pc:spChg chg="add del mod">
          <ac:chgData name="김소희" userId="292a1162-0793-4577-a94d-2dae0dfa5995" providerId="ADAL" clId="{EFE24466-6B2F-4C1B-95D5-53C6A40C7D7F}" dt="2022-05-16T14:39:22.658" v="1572" actId="478"/>
          <ac:spMkLst>
            <pc:docMk/>
            <pc:sldMk cId="2353614662" sldId="256"/>
            <ac:spMk id="13" creationId="{DCF678A5-0547-9DEE-9BC6-217BF8FCB110}"/>
          </ac:spMkLst>
        </pc:spChg>
        <pc:spChg chg="add del mod">
          <ac:chgData name="김소희" userId="292a1162-0793-4577-a94d-2dae0dfa5995" providerId="ADAL" clId="{EFE24466-6B2F-4C1B-95D5-53C6A40C7D7F}" dt="2022-05-16T14:39:14.595" v="1569"/>
          <ac:spMkLst>
            <pc:docMk/>
            <pc:sldMk cId="2353614662" sldId="256"/>
            <ac:spMk id="14" creationId="{6B7DF3D7-1C66-DEC1-9832-66D1CCBD4CDA}"/>
          </ac:spMkLst>
        </pc:spChg>
        <pc:cxnChg chg="mod">
          <ac:chgData name="김소희" userId="292a1162-0793-4577-a94d-2dae0dfa5995" providerId="ADAL" clId="{EFE24466-6B2F-4C1B-95D5-53C6A40C7D7F}" dt="2022-05-16T15:47:49.492" v="2990" actId="208"/>
          <ac:cxnSpMkLst>
            <pc:docMk/>
            <pc:sldMk cId="2353614662" sldId="256"/>
            <ac:cxnSpMk id="11" creationId="{B1D40865-A288-4397-85F0-D2096852E9D5}"/>
          </ac:cxnSpMkLst>
        </pc:cxnChg>
        <pc:cxnChg chg="mod">
          <ac:chgData name="김소희" userId="292a1162-0793-4577-a94d-2dae0dfa5995" providerId="ADAL" clId="{EFE24466-6B2F-4C1B-95D5-53C6A40C7D7F}" dt="2022-05-16T15:47:49.492" v="2990" actId="208"/>
          <ac:cxnSpMkLst>
            <pc:docMk/>
            <pc:sldMk cId="2353614662" sldId="256"/>
            <ac:cxnSpMk id="24" creationId="{0DD03F0C-F230-4503-8C6E-804A7944412E}"/>
          </ac:cxnSpMkLst>
        </pc:cxnChg>
      </pc:sldChg>
      <pc:sldChg chg="del">
        <pc:chgData name="김소희" userId="292a1162-0793-4577-a94d-2dae0dfa5995" providerId="ADAL" clId="{EFE24466-6B2F-4C1B-95D5-53C6A40C7D7F}" dt="2022-05-16T12:38:51.844" v="5" actId="47"/>
        <pc:sldMkLst>
          <pc:docMk/>
          <pc:sldMk cId="3661907483" sldId="258"/>
        </pc:sldMkLst>
      </pc:sldChg>
      <pc:sldChg chg="add del">
        <pc:chgData name="김소희" userId="292a1162-0793-4577-a94d-2dae0dfa5995" providerId="ADAL" clId="{EFE24466-6B2F-4C1B-95D5-53C6A40C7D7F}" dt="2022-05-16T12:49:57.980" v="205" actId="47"/>
        <pc:sldMkLst>
          <pc:docMk/>
          <pc:sldMk cId="1494881417" sldId="259"/>
        </pc:sldMkLst>
      </pc:sldChg>
      <pc:sldChg chg="del">
        <pc:chgData name="김소희" userId="292a1162-0793-4577-a94d-2dae0dfa5995" providerId="ADAL" clId="{EFE24466-6B2F-4C1B-95D5-53C6A40C7D7F}" dt="2022-05-16T14:48:28.887" v="1631" actId="47"/>
        <pc:sldMkLst>
          <pc:docMk/>
          <pc:sldMk cId="3385882463" sldId="260"/>
        </pc:sldMkLst>
      </pc:sldChg>
      <pc:sldChg chg="addSp delSp modSp mod ord modNotesTx">
        <pc:chgData name="김소희" userId="292a1162-0793-4577-a94d-2dae0dfa5995" providerId="ADAL" clId="{EFE24466-6B2F-4C1B-95D5-53C6A40C7D7F}" dt="2022-05-16T15:51:35.428" v="3059" actId="20577"/>
        <pc:sldMkLst>
          <pc:docMk/>
          <pc:sldMk cId="252891327" sldId="261"/>
        </pc:sldMkLst>
        <pc:spChg chg="mod">
          <ac:chgData name="김소희" userId="292a1162-0793-4577-a94d-2dae0dfa5995" providerId="ADAL" clId="{EFE24466-6B2F-4C1B-95D5-53C6A40C7D7F}" dt="2022-05-16T14:40:07.456" v="1587" actId="20577"/>
          <ac:spMkLst>
            <pc:docMk/>
            <pc:sldMk cId="252891327" sldId="261"/>
            <ac:spMk id="5" creationId="{34E7CC66-42E2-4959-88DF-0B454D5A55A5}"/>
          </ac:spMkLst>
        </pc:spChg>
        <pc:spChg chg="mod">
          <ac:chgData name="김소희" userId="292a1162-0793-4577-a94d-2dae0dfa5995" providerId="ADAL" clId="{EFE24466-6B2F-4C1B-95D5-53C6A40C7D7F}" dt="2022-05-16T15:17:46.075" v="1919" actId="20577"/>
          <ac:spMkLst>
            <pc:docMk/>
            <pc:sldMk cId="252891327" sldId="261"/>
            <ac:spMk id="6" creationId="{5A6776E4-9D30-47C4-BEF4-B57DC901EAA5}"/>
          </ac:spMkLst>
        </pc:spChg>
        <pc:spChg chg="add mod">
          <ac:chgData name="김소희" userId="292a1162-0793-4577-a94d-2dae0dfa5995" providerId="ADAL" clId="{EFE24466-6B2F-4C1B-95D5-53C6A40C7D7F}" dt="2022-05-16T14:40:17.976" v="1592" actId="113"/>
          <ac:spMkLst>
            <pc:docMk/>
            <pc:sldMk cId="252891327" sldId="261"/>
            <ac:spMk id="8" creationId="{84543FA1-CA59-6B86-A189-BBA9AF290722}"/>
          </ac:spMkLst>
        </pc:spChg>
        <pc:spChg chg="add del mod">
          <ac:chgData name="김소희" userId="292a1162-0793-4577-a94d-2dae0dfa5995" providerId="ADAL" clId="{EFE24466-6B2F-4C1B-95D5-53C6A40C7D7F}" dt="2022-05-16T14:00:11.153" v="515" actId="478"/>
          <ac:spMkLst>
            <pc:docMk/>
            <pc:sldMk cId="252891327" sldId="261"/>
            <ac:spMk id="10" creationId="{912E228B-2025-0B6E-8A9B-BDF68BF14ACB}"/>
          </ac:spMkLst>
        </pc:spChg>
        <pc:spChg chg="del">
          <ac:chgData name="김소희" userId="292a1162-0793-4577-a94d-2dae0dfa5995" providerId="ADAL" clId="{EFE24466-6B2F-4C1B-95D5-53C6A40C7D7F}" dt="2022-05-16T12:47:35.657" v="29" actId="478"/>
          <ac:spMkLst>
            <pc:docMk/>
            <pc:sldMk cId="252891327" sldId="261"/>
            <ac:spMk id="11" creationId="{7F05DDF4-D15D-49BB-9CCF-995A4DCF3BE0}"/>
          </ac:spMkLst>
        </pc:spChg>
        <pc:spChg chg="mod">
          <ac:chgData name="김소희" userId="292a1162-0793-4577-a94d-2dae0dfa5995" providerId="ADAL" clId="{EFE24466-6B2F-4C1B-95D5-53C6A40C7D7F}" dt="2022-05-16T15:42:41.858" v="2783" actId="15"/>
          <ac:spMkLst>
            <pc:docMk/>
            <pc:sldMk cId="252891327" sldId="261"/>
            <ac:spMk id="12" creationId="{068C3819-1D50-41F7-AFE9-198A0102F7D3}"/>
          </ac:spMkLst>
        </pc:spChg>
        <pc:spChg chg="add del mod">
          <ac:chgData name="김소희" userId="292a1162-0793-4577-a94d-2dae0dfa5995" providerId="ADAL" clId="{EFE24466-6B2F-4C1B-95D5-53C6A40C7D7F}" dt="2022-05-16T14:04:38.970" v="561" actId="478"/>
          <ac:spMkLst>
            <pc:docMk/>
            <pc:sldMk cId="252891327" sldId="261"/>
            <ac:spMk id="13" creationId="{AEB5B04B-C7AE-6FEE-70C0-97C1FE72EF0C}"/>
          </ac:spMkLst>
        </pc:spChg>
        <pc:spChg chg="add mod">
          <ac:chgData name="김소희" userId="292a1162-0793-4577-a94d-2dae0dfa5995" providerId="ADAL" clId="{EFE24466-6B2F-4C1B-95D5-53C6A40C7D7F}" dt="2022-05-16T14:40:26.579" v="1607" actId="1035"/>
          <ac:spMkLst>
            <pc:docMk/>
            <pc:sldMk cId="252891327" sldId="261"/>
            <ac:spMk id="15" creationId="{49A41625-7925-B833-86CB-B6E53398B960}"/>
          </ac:spMkLst>
        </pc:spChg>
        <pc:spChg chg="add mod">
          <ac:chgData name="김소희" userId="292a1162-0793-4577-a94d-2dae0dfa5995" providerId="ADAL" clId="{EFE24466-6B2F-4C1B-95D5-53C6A40C7D7F}" dt="2022-05-16T14:40:26.579" v="1607" actId="1035"/>
          <ac:spMkLst>
            <pc:docMk/>
            <pc:sldMk cId="252891327" sldId="261"/>
            <ac:spMk id="17" creationId="{423283DD-C6B5-69BE-287A-F809400460F6}"/>
          </ac:spMkLst>
        </pc:spChg>
        <pc:spChg chg="add del">
          <ac:chgData name="김소희" userId="292a1162-0793-4577-a94d-2dae0dfa5995" providerId="ADAL" clId="{EFE24466-6B2F-4C1B-95D5-53C6A40C7D7F}" dt="2022-05-16T14:19:29.311" v="1098" actId="22"/>
          <ac:spMkLst>
            <pc:docMk/>
            <pc:sldMk cId="252891327" sldId="261"/>
            <ac:spMk id="19" creationId="{85F88DE5-8888-756B-924B-E28EDFA6A422}"/>
          </ac:spMkLst>
        </pc:spChg>
        <pc:spChg chg="add mod">
          <ac:chgData name="김소희" userId="292a1162-0793-4577-a94d-2dae0dfa5995" providerId="ADAL" clId="{EFE24466-6B2F-4C1B-95D5-53C6A40C7D7F}" dt="2022-05-16T14:40:26.579" v="1607" actId="1035"/>
          <ac:spMkLst>
            <pc:docMk/>
            <pc:sldMk cId="252891327" sldId="261"/>
            <ac:spMk id="21" creationId="{DD67A1E6-2C6D-ED29-7847-0C6DFD45FDB6}"/>
          </ac:spMkLst>
        </pc:spChg>
        <pc:picChg chg="add mod">
          <ac:chgData name="김소희" userId="292a1162-0793-4577-a94d-2dae0dfa5995" providerId="ADAL" clId="{EFE24466-6B2F-4C1B-95D5-53C6A40C7D7F}" dt="2022-05-16T14:40:26.579" v="1607" actId="1035"/>
          <ac:picMkLst>
            <pc:docMk/>
            <pc:sldMk cId="252891327" sldId="261"/>
            <ac:picMk id="1026" creationId="{E17BEDCD-5C61-F52F-B7FA-21829D4A45A9}"/>
          </ac:picMkLst>
        </pc:picChg>
        <pc:picChg chg="add mod">
          <ac:chgData name="김소희" userId="292a1162-0793-4577-a94d-2dae0dfa5995" providerId="ADAL" clId="{EFE24466-6B2F-4C1B-95D5-53C6A40C7D7F}" dt="2022-05-16T14:40:26.579" v="1607" actId="1035"/>
          <ac:picMkLst>
            <pc:docMk/>
            <pc:sldMk cId="252891327" sldId="261"/>
            <ac:picMk id="1028" creationId="{7CA797A4-FF44-763B-C0DC-B946C4DCD687}"/>
          </ac:picMkLst>
        </pc:picChg>
        <pc:picChg chg="add mod">
          <ac:chgData name="김소희" userId="292a1162-0793-4577-a94d-2dae0dfa5995" providerId="ADAL" clId="{EFE24466-6B2F-4C1B-95D5-53C6A40C7D7F}" dt="2022-05-16T14:40:26.579" v="1607" actId="1035"/>
          <ac:picMkLst>
            <pc:docMk/>
            <pc:sldMk cId="252891327" sldId="261"/>
            <ac:picMk id="1030" creationId="{FE88C08A-210F-164C-463A-5840D248752C}"/>
          </ac:picMkLst>
        </pc:picChg>
      </pc:sldChg>
      <pc:sldChg chg="del">
        <pc:chgData name="김소희" userId="292a1162-0793-4577-a94d-2dae0dfa5995" providerId="ADAL" clId="{EFE24466-6B2F-4C1B-95D5-53C6A40C7D7F}" dt="2022-05-16T12:57:53.855" v="275" actId="47"/>
        <pc:sldMkLst>
          <pc:docMk/>
          <pc:sldMk cId="3767085095" sldId="262"/>
        </pc:sldMkLst>
      </pc:sldChg>
      <pc:sldChg chg="del">
        <pc:chgData name="김소희" userId="292a1162-0793-4577-a94d-2dae0dfa5995" providerId="ADAL" clId="{EFE24466-6B2F-4C1B-95D5-53C6A40C7D7F}" dt="2022-05-16T12:57:55.710" v="276" actId="47"/>
        <pc:sldMkLst>
          <pc:docMk/>
          <pc:sldMk cId="1760844533" sldId="263"/>
        </pc:sldMkLst>
      </pc:sldChg>
      <pc:sldChg chg="del">
        <pc:chgData name="김소희" userId="292a1162-0793-4577-a94d-2dae0dfa5995" providerId="ADAL" clId="{EFE24466-6B2F-4C1B-95D5-53C6A40C7D7F}" dt="2022-05-16T12:57:26.285" v="274" actId="47"/>
        <pc:sldMkLst>
          <pc:docMk/>
          <pc:sldMk cId="1473799474" sldId="264"/>
        </pc:sldMkLst>
      </pc:sldChg>
      <pc:sldChg chg="del">
        <pc:chgData name="김소희" userId="292a1162-0793-4577-a94d-2dae0dfa5995" providerId="ADAL" clId="{EFE24466-6B2F-4C1B-95D5-53C6A40C7D7F}" dt="2022-05-16T14:48:32.964" v="1632" actId="47"/>
        <pc:sldMkLst>
          <pc:docMk/>
          <pc:sldMk cId="151742199" sldId="265"/>
        </pc:sldMkLst>
      </pc:sldChg>
      <pc:sldChg chg="del">
        <pc:chgData name="김소희" userId="292a1162-0793-4577-a94d-2dae0dfa5995" providerId="ADAL" clId="{EFE24466-6B2F-4C1B-95D5-53C6A40C7D7F}" dt="2022-05-16T12:57:22.283" v="273" actId="47"/>
        <pc:sldMkLst>
          <pc:docMk/>
          <pc:sldMk cId="1321557774" sldId="266"/>
        </pc:sldMkLst>
      </pc:sldChg>
      <pc:sldChg chg="del">
        <pc:chgData name="김소희" userId="292a1162-0793-4577-a94d-2dae0dfa5995" providerId="ADAL" clId="{EFE24466-6B2F-4C1B-95D5-53C6A40C7D7F}" dt="2022-05-16T12:57:19.799" v="270" actId="47"/>
        <pc:sldMkLst>
          <pc:docMk/>
          <pc:sldMk cId="1786986614" sldId="267"/>
        </pc:sldMkLst>
      </pc:sldChg>
      <pc:sldChg chg="del">
        <pc:chgData name="김소희" userId="292a1162-0793-4577-a94d-2dae0dfa5995" providerId="ADAL" clId="{EFE24466-6B2F-4C1B-95D5-53C6A40C7D7F}" dt="2022-05-16T12:57:20.392" v="271" actId="47"/>
        <pc:sldMkLst>
          <pc:docMk/>
          <pc:sldMk cId="1370399028" sldId="268"/>
        </pc:sldMkLst>
      </pc:sldChg>
      <pc:sldChg chg="del">
        <pc:chgData name="김소희" userId="292a1162-0793-4577-a94d-2dae0dfa5995" providerId="ADAL" clId="{EFE24466-6B2F-4C1B-95D5-53C6A40C7D7F}" dt="2022-05-16T12:57:20.785" v="272" actId="47"/>
        <pc:sldMkLst>
          <pc:docMk/>
          <pc:sldMk cId="2808358531" sldId="269"/>
        </pc:sldMkLst>
      </pc:sldChg>
      <pc:sldChg chg="del">
        <pc:chgData name="김소희" userId="292a1162-0793-4577-a94d-2dae0dfa5995" providerId="ADAL" clId="{EFE24466-6B2F-4C1B-95D5-53C6A40C7D7F}" dt="2022-05-16T14:48:35.264" v="1633" actId="47"/>
        <pc:sldMkLst>
          <pc:docMk/>
          <pc:sldMk cId="1739693115" sldId="270"/>
        </pc:sldMkLst>
      </pc:sldChg>
      <pc:sldChg chg="del">
        <pc:chgData name="김소희" userId="292a1162-0793-4577-a94d-2dae0dfa5995" providerId="ADAL" clId="{EFE24466-6B2F-4C1B-95D5-53C6A40C7D7F}" dt="2022-05-16T14:48:36.920" v="1634" actId="47"/>
        <pc:sldMkLst>
          <pc:docMk/>
          <pc:sldMk cId="2788229194" sldId="271"/>
        </pc:sldMkLst>
      </pc:sldChg>
      <pc:sldChg chg="del">
        <pc:chgData name="김소희" userId="292a1162-0793-4577-a94d-2dae0dfa5995" providerId="ADAL" clId="{EFE24466-6B2F-4C1B-95D5-53C6A40C7D7F}" dt="2022-05-16T12:57:07.621" v="268" actId="47"/>
        <pc:sldMkLst>
          <pc:docMk/>
          <pc:sldMk cId="1870030046" sldId="272"/>
        </pc:sldMkLst>
      </pc:sldChg>
      <pc:sldChg chg="del">
        <pc:chgData name="김소희" userId="292a1162-0793-4577-a94d-2dae0dfa5995" providerId="ADAL" clId="{EFE24466-6B2F-4C1B-95D5-53C6A40C7D7F}" dt="2022-05-16T12:57:08.386" v="269" actId="47"/>
        <pc:sldMkLst>
          <pc:docMk/>
          <pc:sldMk cId="3860736506" sldId="273"/>
        </pc:sldMkLst>
      </pc:sldChg>
      <pc:sldChg chg="del">
        <pc:chgData name="김소희" userId="292a1162-0793-4577-a94d-2dae0dfa5995" providerId="ADAL" clId="{EFE24466-6B2F-4C1B-95D5-53C6A40C7D7F}" dt="2022-05-16T12:38:31.903" v="2" actId="47"/>
        <pc:sldMkLst>
          <pc:docMk/>
          <pc:sldMk cId="3945563803" sldId="274"/>
        </pc:sldMkLst>
      </pc:sldChg>
      <pc:sldChg chg="del">
        <pc:chgData name="김소희" userId="292a1162-0793-4577-a94d-2dae0dfa5995" providerId="ADAL" clId="{EFE24466-6B2F-4C1B-95D5-53C6A40C7D7F}" dt="2022-05-16T12:38:31.138" v="1" actId="47"/>
        <pc:sldMkLst>
          <pc:docMk/>
          <pc:sldMk cId="1340346456" sldId="275"/>
        </pc:sldMkLst>
      </pc:sldChg>
      <pc:sldChg chg="del">
        <pc:chgData name="김소희" userId="292a1162-0793-4577-a94d-2dae0dfa5995" providerId="ADAL" clId="{EFE24466-6B2F-4C1B-95D5-53C6A40C7D7F}" dt="2022-05-16T15:01:58.449" v="1635" actId="47"/>
        <pc:sldMkLst>
          <pc:docMk/>
          <pc:sldMk cId="1567795496" sldId="276"/>
        </pc:sldMkLst>
      </pc:sldChg>
      <pc:sldChg chg="del">
        <pc:chgData name="김소희" userId="292a1162-0793-4577-a94d-2dae0dfa5995" providerId="ADAL" clId="{EFE24466-6B2F-4C1B-95D5-53C6A40C7D7F}" dt="2022-05-16T12:57:57.826" v="277" actId="47"/>
        <pc:sldMkLst>
          <pc:docMk/>
          <pc:sldMk cId="1480565958" sldId="277"/>
        </pc:sldMkLst>
      </pc:sldChg>
      <pc:sldChg chg="addSp delSp modSp add mod ord modNotesTx">
        <pc:chgData name="김소희" userId="292a1162-0793-4577-a94d-2dae0dfa5995" providerId="ADAL" clId="{EFE24466-6B2F-4C1B-95D5-53C6A40C7D7F}" dt="2022-05-16T15:55:56.425" v="3116" actId="20577"/>
        <pc:sldMkLst>
          <pc:docMk/>
          <pc:sldMk cId="2863779313" sldId="277"/>
        </pc:sldMkLst>
        <pc:spChg chg="mod">
          <ac:chgData name="김소희" userId="292a1162-0793-4577-a94d-2dae0dfa5995" providerId="ADAL" clId="{EFE24466-6B2F-4C1B-95D5-53C6A40C7D7F}" dt="2022-05-16T15:05:17.148" v="1794"/>
          <ac:spMkLst>
            <pc:docMk/>
            <pc:sldMk cId="2863779313" sldId="277"/>
            <ac:spMk id="5" creationId="{34E7CC66-42E2-4959-88DF-0B454D5A55A5}"/>
          </ac:spMkLst>
        </pc:spChg>
        <pc:spChg chg="mod">
          <ac:chgData name="김소희" userId="292a1162-0793-4577-a94d-2dae0dfa5995" providerId="ADAL" clId="{EFE24466-6B2F-4C1B-95D5-53C6A40C7D7F}" dt="2022-05-16T15:17:49.204" v="1920" actId="20577"/>
          <ac:spMkLst>
            <pc:docMk/>
            <pc:sldMk cId="2863779313" sldId="277"/>
            <ac:spMk id="6" creationId="{5A6776E4-9D30-47C4-BEF4-B57DC901EAA5}"/>
          </ac:spMkLst>
        </pc:spChg>
        <pc:spChg chg="del mod">
          <ac:chgData name="김소희" userId="292a1162-0793-4577-a94d-2dae0dfa5995" providerId="ADAL" clId="{EFE24466-6B2F-4C1B-95D5-53C6A40C7D7F}" dt="2022-05-16T15:05:19.921" v="1795" actId="478"/>
          <ac:spMkLst>
            <pc:docMk/>
            <pc:sldMk cId="2863779313" sldId="277"/>
            <ac:spMk id="8" creationId="{84543FA1-CA59-6B86-A189-BBA9AF290722}"/>
          </ac:spMkLst>
        </pc:spChg>
        <pc:spChg chg="del">
          <ac:chgData name="김소희" userId="292a1162-0793-4577-a94d-2dae0dfa5995" providerId="ADAL" clId="{EFE24466-6B2F-4C1B-95D5-53C6A40C7D7F}" dt="2022-05-16T13:10:58.749" v="292" actId="478"/>
          <ac:spMkLst>
            <pc:docMk/>
            <pc:sldMk cId="2863779313" sldId="277"/>
            <ac:spMk id="10" creationId="{912E228B-2025-0B6E-8A9B-BDF68BF14ACB}"/>
          </ac:spMkLst>
        </pc:spChg>
        <pc:spChg chg="add del mod">
          <ac:chgData name="김소희" userId="292a1162-0793-4577-a94d-2dae0dfa5995" providerId="ADAL" clId="{EFE24466-6B2F-4C1B-95D5-53C6A40C7D7F}" dt="2022-05-16T13:13:56.608" v="448" actId="478"/>
          <ac:spMkLst>
            <pc:docMk/>
            <pc:sldMk cId="2863779313" sldId="277"/>
            <ac:spMk id="11" creationId="{BED93775-C953-4A3A-1E50-5234FDFE8693}"/>
          </ac:spMkLst>
        </pc:spChg>
        <pc:spChg chg="del">
          <ac:chgData name="김소희" userId="292a1162-0793-4577-a94d-2dae0dfa5995" providerId="ADAL" clId="{EFE24466-6B2F-4C1B-95D5-53C6A40C7D7F}" dt="2022-05-16T13:10:49.199" v="287" actId="478"/>
          <ac:spMkLst>
            <pc:docMk/>
            <pc:sldMk cId="2863779313" sldId="277"/>
            <ac:spMk id="12" creationId="{068C3819-1D50-41F7-AFE9-198A0102F7D3}"/>
          </ac:spMkLst>
        </pc:spChg>
        <pc:spChg chg="add mod">
          <ac:chgData name="김소희" userId="292a1162-0793-4577-a94d-2dae0dfa5995" providerId="ADAL" clId="{EFE24466-6B2F-4C1B-95D5-53C6A40C7D7F}" dt="2022-05-16T15:06:46.086" v="1834" actId="1076"/>
          <ac:spMkLst>
            <pc:docMk/>
            <pc:sldMk cId="2863779313" sldId="277"/>
            <ac:spMk id="13" creationId="{0B82A03E-8FB5-0967-02BB-2336BEE9CB7C}"/>
          </ac:spMkLst>
        </pc:spChg>
        <pc:spChg chg="add mod">
          <ac:chgData name="김소희" userId="292a1162-0793-4577-a94d-2dae0dfa5995" providerId="ADAL" clId="{EFE24466-6B2F-4C1B-95D5-53C6A40C7D7F}" dt="2022-05-16T15:06:41.107" v="1833" actId="1076"/>
          <ac:spMkLst>
            <pc:docMk/>
            <pc:sldMk cId="2863779313" sldId="277"/>
            <ac:spMk id="15" creationId="{F00E2B01-E34B-2EBE-9290-262395CCA659}"/>
          </ac:spMkLst>
        </pc:spChg>
        <pc:spChg chg="add mod">
          <ac:chgData name="김소희" userId="292a1162-0793-4577-a94d-2dae0dfa5995" providerId="ADAL" clId="{EFE24466-6B2F-4C1B-95D5-53C6A40C7D7F}" dt="2022-05-16T15:06:35.006" v="1832" actId="121"/>
          <ac:spMkLst>
            <pc:docMk/>
            <pc:sldMk cId="2863779313" sldId="277"/>
            <ac:spMk id="16" creationId="{940E2700-915F-7283-C4F8-EFAF65335E4E}"/>
          </ac:spMkLst>
        </pc:spChg>
        <pc:spChg chg="add mod">
          <ac:chgData name="김소희" userId="292a1162-0793-4577-a94d-2dae0dfa5995" providerId="ADAL" clId="{EFE24466-6B2F-4C1B-95D5-53C6A40C7D7F}" dt="2022-05-16T15:05:55.102" v="1805" actId="1076"/>
          <ac:spMkLst>
            <pc:docMk/>
            <pc:sldMk cId="2863779313" sldId="277"/>
            <ac:spMk id="17" creationId="{23997668-56D3-E48D-9A10-F62B223227D1}"/>
          </ac:spMkLst>
        </pc:spChg>
        <pc:spChg chg="add mod">
          <ac:chgData name="김소희" userId="292a1162-0793-4577-a94d-2dae0dfa5995" providerId="ADAL" clId="{EFE24466-6B2F-4C1B-95D5-53C6A40C7D7F}" dt="2022-05-16T15:05:52.777" v="1804" actId="1076"/>
          <ac:spMkLst>
            <pc:docMk/>
            <pc:sldMk cId="2863779313" sldId="277"/>
            <ac:spMk id="18" creationId="{E4F84002-78F1-891E-3725-B7048F366D35}"/>
          </ac:spMkLst>
        </pc:spChg>
        <pc:picChg chg="add mod">
          <ac:chgData name="김소희" userId="292a1162-0793-4577-a94d-2dae0dfa5995" providerId="ADAL" clId="{EFE24466-6B2F-4C1B-95D5-53C6A40C7D7F}" dt="2022-05-16T15:06:08.908" v="1806" actId="1076"/>
          <ac:picMkLst>
            <pc:docMk/>
            <pc:sldMk cId="2863779313" sldId="277"/>
            <ac:picMk id="3" creationId="{DCF85595-7D58-AA22-2CC5-F012BDE6B95C}"/>
          </ac:picMkLst>
        </pc:picChg>
      </pc:sldChg>
      <pc:sldChg chg="del">
        <pc:chgData name="김소희" userId="292a1162-0793-4577-a94d-2dae0dfa5995" providerId="ADAL" clId="{EFE24466-6B2F-4C1B-95D5-53C6A40C7D7F}" dt="2022-05-16T12:38:30.324" v="0" actId="47"/>
        <pc:sldMkLst>
          <pc:docMk/>
          <pc:sldMk cId="604355530" sldId="278"/>
        </pc:sldMkLst>
      </pc:sldChg>
      <pc:sldChg chg="addSp delSp modSp add mod modNotesTx">
        <pc:chgData name="김소희" userId="292a1162-0793-4577-a94d-2dae0dfa5995" providerId="ADAL" clId="{EFE24466-6B2F-4C1B-95D5-53C6A40C7D7F}" dt="2022-05-16T15:52:21.785" v="3082" actId="20577"/>
        <pc:sldMkLst>
          <pc:docMk/>
          <pc:sldMk cId="1463399039" sldId="278"/>
        </pc:sldMkLst>
        <pc:spChg chg="del">
          <ac:chgData name="김소희" userId="292a1162-0793-4577-a94d-2dae0dfa5995" providerId="ADAL" clId="{EFE24466-6B2F-4C1B-95D5-53C6A40C7D7F}" dt="2022-05-16T14:40:50.368" v="1608" actId="478"/>
          <ac:spMkLst>
            <pc:docMk/>
            <pc:sldMk cId="1463399039" sldId="278"/>
            <ac:spMk id="5" creationId="{34E7CC66-42E2-4959-88DF-0B454D5A55A5}"/>
          </ac:spMkLst>
        </pc:spChg>
        <pc:spChg chg="add del mod">
          <ac:chgData name="김소희" userId="292a1162-0793-4577-a94d-2dae0dfa5995" providerId="ADAL" clId="{EFE24466-6B2F-4C1B-95D5-53C6A40C7D7F}" dt="2022-05-16T15:09:36.723" v="1845" actId="478"/>
          <ac:spMkLst>
            <pc:docMk/>
            <pc:sldMk cId="1463399039" sldId="278"/>
            <ac:spMk id="7" creationId="{5F7AC6CC-8860-1F94-DEC0-65B37276ED29}"/>
          </ac:spMkLst>
        </pc:spChg>
        <pc:spChg chg="del">
          <ac:chgData name="김소희" userId="292a1162-0793-4577-a94d-2dae0dfa5995" providerId="ADAL" clId="{EFE24466-6B2F-4C1B-95D5-53C6A40C7D7F}" dt="2022-05-16T14:40:54.406" v="1610" actId="478"/>
          <ac:spMkLst>
            <pc:docMk/>
            <pc:sldMk cId="1463399039" sldId="278"/>
            <ac:spMk id="8" creationId="{84543FA1-CA59-6B86-A189-BBA9AF290722}"/>
          </ac:spMkLst>
        </pc:spChg>
        <pc:spChg chg="add mod">
          <ac:chgData name="김소희" userId="292a1162-0793-4577-a94d-2dae0dfa5995" providerId="ADAL" clId="{EFE24466-6B2F-4C1B-95D5-53C6A40C7D7F}" dt="2022-05-16T14:40:50.701" v="1609"/>
          <ac:spMkLst>
            <pc:docMk/>
            <pc:sldMk cId="1463399039" sldId="278"/>
            <ac:spMk id="9" creationId="{171D4EC2-A0F9-4BE7-BDB5-B0B927979516}"/>
          </ac:spMkLst>
        </pc:spChg>
        <pc:spChg chg="add mod">
          <ac:chgData name="김소희" userId="292a1162-0793-4577-a94d-2dae0dfa5995" providerId="ADAL" clId="{EFE24466-6B2F-4C1B-95D5-53C6A40C7D7F}" dt="2022-05-16T14:41:07.490" v="1618" actId="20577"/>
          <ac:spMkLst>
            <pc:docMk/>
            <pc:sldMk cId="1463399039" sldId="278"/>
            <ac:spMk id="10" creationId="{D538DFE1-18AB-9CCD-ACC2-C0F9E38665F9}"/>
          </ac:spMkLst>
        </pc:spChg>
        <pc:spChg chg="mod">
          <ac:chgData name="김소희" userId="292a1162-0793-4577-a94d-2dae0dfa5995" providerId="ADAL" clId="{EFE24466-6B2F-4C1B-95D5-53C6A40C7D7F}" dt="2022-05-16T15:17:01.173" v="1917" actId="1076"/>
          <ac:spMkLst>
            <pc:docMk/>
            <pc:sldMk cId="1463399039" sldId="278"/>
            <ac:spMk id="12" creationId="{068C3819-1D50-41F7-AFE9-198A0102F7D3}"/>
          </ac:spMkLst>
        </pc:spChg>
        <pc:picChg chg="add mod modCrop">
          <ac:chgData name="김소희" userId="292a1162-0793-4577-a94d-2dae0dfa5995" providerId="ADAL" clId="{EFE24466-6B2F-4C1B-95D5-53C6A40C7D7F}" dt="2022-05-16T15:35:17.490" v="2392" actId="1076"/>
          <ac:picMkLst>
            <pc:docMk/>
            <pc:sldMk cId="1463399039" sldId="278"/>
            <ac:picMk id="3" creationId="{815B3D51-7FDE-88B7-013A-1540373A0220}"/>
          </ac:picMkLst>
        </pc:picChg>
      </pc:sldChg>
      <pc:sldChg chg="addSp delSp modSp add mod modNotesTx">
        <pc:chgData name="김소희" userId="292a1162-0793-4577-a94d-2dae0dfa5995" providerId="ADAL" clId="{EFE24466-6B2F-4C1B-95D5-53C6A40C7D7F}" dt="2022-05-16T15:56:56.824" v="3129" actId="20577"/>
        <pc:sldMkLst>
          <pc:docMk/>
          <pc:sldMk cId="197451739" sldId="279"/>
        </pc:sldMkLst>
        <pc:spChg chg="mod">
          <ac:chgData name="김소희" userId="292a1162-0793-4577-a94d-2dae0dfa5995" providerId="ADAL" clId="{EFE24466-6B2F-4C1B-95D5-53C6A40C7D7F}" dt="2022-05-16T15:43:10.251" v="2787" actId="20577"/>
          <ac:spMkLst>
            <pc:docMk/>
            <pc:sldMk cId="197451739" sldId="279"/>
            <ac:spMk id="6" creationId="{5A6776E4-9D30-47C4-BEF4-B57DC901EAA5}"/>
          </ac:spMkLst>
        </pc:spChg>
        <pc:spChg chg="mod">
          <ac:chgData name="김소희" userId="292a1162-0793-4577-a94d-2dae0dfa5995" providerId="ADAL" clId="{EFE24466-6B2F-4C1B-95D5-53C6A40C7D7F}" dt="2022-05-16T15:43:55.716" v="2797" actId="1076"/>
          <ac:spMkLst>
            <pc:docMk/>
            <pc:sldMk cId="197451739" sldId="279"/>
            <ac:spMk id="7" creationId="{5F7AC6CC-8860-1F94-DEC0-65B37276ED29}"/>
          </ac:spMkLst>
        </pc:spChg>
        <pc:spChg chg="add del mod">
          <ac:chgData name="김소희" userId="292a1162-0793-4577-a94d-2dae0dfa5995" providerId="ADAL" clId="{EFE24466-6B2F-4C1B-95D5-53C6A40C7D7F}" dt="2022-05-16T15:43:51.229" v="2796" actId="478"/>
          <ac:spMkLst>
            <pc:docMk/>
            <pc:sldMk cId="197451739" sldId="279"/>
            <ac:spMk id="8" creationId="{2F50BAA7-7BE4-FA44-39D1-6AC23B908E8E}"/>
          </ac:spMkLst>
        </pc:spChg>
        <pc:spChg chg="del mod">
          <ac:chgData name="김소희" userId="292a1162-0793-4577-a94d-2dae0dfa5995" providerId="ADAL" clId="{EFE24466-6B2F-4C1B-95D5-53C6A40C7D7F}" dt="2022-05-16T15:39:32.934" v="2732" actId="478"/>
          <ac:spMkLst>
            <pc:docMk/>
            <pc:sldMk cId="197451739" sldId="279"/>
            <ac:spMk id="10" creationId="{D538DFE1-18AB-9CCD-ACC2-C0F9E38665F9}"/>
          </ac:spMkLst>
        </pc:spChg>
        <pc:spChg chg="del">
          <ac:chgData name="김소희" userId="292a1162-0793-4577-a94d-2dae0dfa5995" providerId="ADAL" clId="{EFE24466-6B2F-4C1B-95D5-53C6A40C7D7F}" dt="2022-05-16T15:09:29.174" v="1843" actId="478"/>
          <ac:spMkLst>
            <pc:docMk/>
            <pc:sldMk cId="197451739" sldId="279"/>
            <ac:spMk id="12" creationId="{068C3819-1D50-41F7-AFE9-198A0102F7D3}"/>
          </ac:spMkLst>
        </pc:spChg>
      </pc:sldChg>
      <pc:sldChg chg="addSp delSp modSp add mod modNotesTx">
        <pc:chgData name="김소희" userId="292a1162-0793-4577-a94d-2dae0dfa5995" providerId="ADAL" clId="{EFE24466-6B2F-4C1B-95D5-53C6A40C7D7F}" dt="2022-05-16T15:56:38.188" v="3126" actId="20577"/>
        <pc:sldMkLst>
          <pc:docMk/>
          <pc:sldMk cId="3289248419" sldId="280"/>
        </pc:sldMkLst>
        <pc:spChg chg="mod">
          <ac:chgData name="김소희" userId="292a1162-0793-4577-a94d-2dae0dfa5995" providerId="ADAL" clId="{EFE24466-6B2F-4C1B-95D5-53C6A40C7D7F}" dt="2022-05-16T15:32:40.499" v="2339" actId="20577"/>
          <ac:spMkLst>
            <pc:docMk/>
            <pc:sldMk cId="3289248419" sldId="280"/>
            <ac:spMk id="5" creationId="{34E7CC66-42E2-4959-88DF-0B454D5A55A5}"/>
          </ac:spMkLst>
        </pc:spChg>
        <pc:spChg chg="mod">
          <ac:chgData name="김소희" userId="292a1162-0793-4577-a94d-2dae0dfa5995" providerId="ADAL" clId="{EFE24466-6B2F-4C1B-95D5-53C6A40C7D7F}" dt="2022-05-16T15:43:07.735" v="2785" actId="20577"/>
          <ac:spMkLst>
            <pc:docMk/>
            <pc:sldMk cId="3289248419" sldId="280"/>
            <ac:spMk id="6" creationId="{5A6776E4-9D30-47C4-BEF4-B57DC901EAA5}"/>
          </ac:spMkLst>
        </pc:spChg>
        <pc:spChg chg="del">
          <ac:chgData name="김소희" userId="292a1162-0793-4577-a94d-2dae0dfa5995" providerId="ADAL" clId="{EFE24466-6B2F-4C1B-95D5-53C6A40C7D7F}" dt="2022-05-16T15:31:35.405" v="2298" actId="478"/>
          <ac:spMkLst>
            <pc:docMk/>
            <pc:sldMk cId="3289248419" sldId="280"/>
            <ac:spMk id="13" creationId="{0B82A03E-8FB5-0967-02BB-2336BEE9CB7C}"/>
          </ac:spMkLst>
        </pc:spChg>
        <pc:spChg chg="del">
          <ac:chgData name="김소희" userId="292a1162-0793-4577-a94d-2dae0dfa5995" providerId="ADAL" clId="{EFE24466-6B2F-4C1B-95D5-53C6A40C7D7F}" dt="2022-05-16T15:31:35.405" v="2298" actId="478"/>
          <ac:spMkLst>
            <pc:docMk/>
            <pc:sldMk cId="3289248419" sldId="280"/>
            <ac:spMk id="15" creationId="{F00E2B01-E34B-2EBE-9290-262395CCA659}"/>
          </ac:spMkLst>
        </pc:spChg>
        <pc:spChg chg="del">
          <ac:chgData name="김소희" userId="292a1162-0793-4577-a94d-2dae0dfa5995" providerId="ADAL" clId="{EFE24466-6B2F-4C1B-95D5-53C6A40C7D7F}" dt="2022-05-16T15:31:37.201" v="2299" actId="478"/>
          <ac:spMkLst>
            <pc:docMk/>
            <pc:sldMk cId="3289248419" sldId="280"/>
            <ac:spMk id="16" creationId="{940E2700-915F-7283-C4F8-EFAF65335E4E}"/>
          </ac:spMkLst>
        </pc:spChg>
        <pc:spChg chg="del">
          <ac:chgData name="김소희" userId="292a1162-0793-4577-a94d-2dae0dfa5995" providerId="ADAL" clId="{EFE24466-6B2F-4C1B-95D5-53C6A40C7D7F}" dt="2022-05-16T15:31:35.405" v="2298" actId="478"/>
          <ac:spMkLst>
            <pc:docMk/>
            <pc:sldMk cId="3289248419" sldId="280"/>
            <ac:spMk id="17" creationId="{23997668-56D3-E48D-9A10-F62B223227D1}"/>
          </ac:spMkLst>
        </pc:spChg>
        <pc:spChg chg="del">
          <ac:chgData name="김소희" userId="292a1162-0793-4577-a94d-2dae0dfa5995" providerId="ADAL" clId="{EFE24466-6B2F-4C1B-95D5-53C6A40C7D7F}" dt="2022-05-16T15:31:38.995" v="2300" actId="478"/>
          <ac:spMkLst>
            <pc:docMk/>
            <pc:sldMk cId="3289248419" sldId="280"/>
            <ac:spMk id="18" creationId="{E4F84002-78F1-891E-3725-B7048F366D35}"/>
          </ac:spMkLst>
        </pc:spChg>
        <pc:spChg chg="add del mod">
          <ac:chgData name="김소희" userId="292a1162-0793-4577-a94d-2dae0dfa5995" providerId="ADAL" clId="{EFE24466-6B2F-4C1B-95D5-53C6A40C7D7F}" dt="2022-05-16T15:32:44.541" v="2340" actId="478"/>
          <ac:spMkLst>
            <pc:docMk/>
            <pc:sldMk cId="3289248419" sldId="280"/>
            <ac:spMk id="19" creationId="{C9D6FA02-06C1-693E-846C-C8B8A8EE01F6}"/>
          </ac:spMkLst>
        </pc:spChg>
        <pc:picChg chg="del">
          <ac:chgData name="김소희" userId="292a1162-0793-4577-a94d-2dae0dfa5995" providerId="ADAL" clId="{EFE24466-6B2F-4C1B-95D5-53C6A40C7D7F}" dt="2022-05-16T15:31:37.201" v="2299" actId="478"/>
          <ac:picMkLst>
            <pc:docMk/>
            <pc:sldMk cId="3289248419" sldId="280"/>
            <ac:picMk id="3" creationId="{DCF85595-7D58-AA22-2CC5-F012BDE6B95C}"/>
          </ac:picMkLst>
        </pc:picChg>
        <pc:picChg chg="add mod">
          <ac:chgData name="김소희" userId="292a1162-0793-4577-a94d-2dae0dfa5995" providerId="ADAL" clId="{EFE24466-6B2F-4C1B-95D5-53C6A40C7D7F}" dt="2022-05-16T15:33:22.258" v="2347" actId="1076"/>
          <ac:picMkLst>
            <pc:docMk/>
            <pc:sldMk cId="3289248419" sldId="280"/>
            <ac:picMk id="4" creationId="{C41CF3CE-9303-5400-B812-AD348049930A}"/>
          </ac:picMkLst>
        </pc:picChg>
        <pc:picChg chg="add mod">
          <ac:chgData name="김소희" userId="292a1162-0793-4577-a94d-2dae0dfa5995" providerId="ADAL" clId="{EFE24466-6B2F-4C1B-95D5-53C6A40C7D7F}" dt="2022-05-16T15:40:30.785" v="2736" actId="1076"/>
          <ac:picMkLst>
            <pc:docMk/>
            <pc:sldMk cId="3289248419" sldId="280"/>
            <ac:picMk id="9" creationId="{B90E6A75-B89E-448E-DF0E-B2AB2977EF2C}"/>
          </ac:picMkLst>
        </pc:picChg>
      </pc:sldChg>
      <pc:sldMasterChg chg="setBg modSldLayout">
        <pc:chgData name="김소희" userId="292a1162-0793-4577-a94d-2dae0dfa5995" providerId="ADAL" clId="{EFE24466-6B2F-4C1B-95D5-53C6A40C7D7F}" dt="2022-05-16T12:49:01.661" v="143"/>
        <pc:sldMasterMkLst>
          <pc:docMk/>
          <pc:sldMasterMk cId="725991489" sldId="2147483648"/>
        </pc:sldMasterMkLst>
        <pc:sldLayoutChg chg="setBg">
          <pc:chgData name="김소희" userId="292a1162-0793-4577-a94d-2dae0dfa5995" providerId="ADAL" clId="{EFE24466-6B2F-4C1B-95D5-53C6A40C7D7F}" dt="2022-05-16T12:49:01.661" v="143"/>
          <pc:sldLayoutMkLst>
            <pc:docMk/>
            <pc:sldMasterMk cId="725991489" sldId="2147483648"/>
            <pc:sldLayoutMk cId="1423881389" sldId="2147483649"/>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478953620" sldId="2147483650"/>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884917886" sldId="2147483651"/>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1713324546" sldId="2147483652"/>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923383353" sldId="2147483653"/>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609175102" sldId="2147483654"/>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577701229" sldId="2147483655"/>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450094165" sldId="2147483656"/>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617157818" sldId="2147483657"/>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867137567" sldId="2147483658"/>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327412296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2022-05-16</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So, </a:t>
            </a:r>
            <a:r>
              <a:rPr lang="en-US" altLang="ko-KR" dirty="0"/>
              <a:t>The paper focuses on reviewing the types of buildings, temporal granularities, types of energy consumption predicted, types of data, types of features, and data sizes in the existing studies; and provides a discussion of the review results and future research directions.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shows the distribution of the reviewed models according to 5 things.</a:t>
            </a:r>
          </a:p>
          <a:p>
            <a:r>
              <a:rPr lang="en-US" altLang="ko-KR" dirty="0"/>
              <a:t>Only 19% of these models focused on residential buildings, with the remaining models focusing on non-residential buildings including commercial and educational buildings. </a:t>
            </a:r>
          </a:p>
          <a:p>
            <a:r>
              <a:rPr lang="en-US" altLang="ko-KR" dirty="0"/>
              <a:t>The majority of these models, 57%, were developed for predicting hourly energy consumption, while 12%, 15%, 4%, and 12% of the models focused on sub-hourly, daily, monthly, and yearly consumption, respectively. </a:t>
            </a:r>
          </a:p>
          <a:p>
            <a:r>
              <a:rPr lang="en-US" altLang="ko-KR" dirty="0"/>
              <a:t>Overall, 47% of the models focused on predicting overall energy consumption, with 31% and 20% focusing on cooling and heating energy consumption, and only 2% focusing on lighting energy consumption prediction.</a:t>
            </a:r>
          </a:p>
          <a:p>
            <a:r>
              <a:rPr lang="en-US" altLang="ko-KR" dirty="0"/>
              <a:t>The data were classified into 3 types, real data, simulated data, and public benchmark data(datasets provide for energy consumption prediction competitions). The (67%) of these studies used real data to train and test their models, while 19% and 14% of the studies used simulated and public benchmark data,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At machine learning algorithm, 47% and 25% of the studies utilized ANN and SVM, to train their models. Only 4% of the studies utilized decision trees. The other, 24% of the studies utilized other statistical algorithms such as MLR, OLS, and ARIMA.</a:t>
            </a:r>
          </a:p>
          <a:p>
            <a:endParaRPr lang="en-US" altLang="ko-KR" dirty="0"/>
          </a:p>
          <a:p>
            <a:r>
              <a:rPr lang="en-US" altLang="ko-KR" sz="1200" dirty="0"/>
              <a:t>In the paper, The properties of the data used for training and testing these models were reviewed, including the types of data , the types of features (i.e., features related to outdoor weather conditions, indoor environmental conditions, building characteristics, time, occupant energy use behavior and occupancy, and historical energy consumption data), and the sizes of the data. </a:t>
            </a:r>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243857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rPr>
              <a:t>The paper presented an overview of recent research efforts in the area of data-driven building energy consumption prediction. </a:t>
            </a:r>
          </a:p>
          <a:p>
            <a:r>
              <a:rPr lang="en-US" altLang="ko-KR" sz="1200" dirty="0"/>
              <a:t>The scope of a set of models was reviewed in terms of building types, and so on. </a:t>
            </a:r>
            <a:r>
              <a:rPr lang="en-US" altLang="ko-KR" sz="1000" dirty="0">
                <a:solidFill>
                  <a:schemeClr val="tx1"/>
                </a:solidFill>
              </a:rPr>
              <a:t> </a:t>
            </a:r>
          </a:p>
          <a:p>
            <a:r>
              <a:rPr lang="en-US" altLang="ko-KR" sz="1000" dirty="0">
                <a:solidFill>
                  <a:schemeClr val="tx1"/>
                </a:solidFill>
              </a:rPr>
              <a:t>So, I want to review some of these models in detail that is in this table. </a:t>
            </a:r>
          </a:p>
          <a:p>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159069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a:t>
            </a:r>
            <a:r>
              <a:rPr lang="en-US" altLang="ko-KR"/>
              <a:t>, It has </a:t>
            </a:r>
            <a:r>
              <a:rPr lang="en-US" altLang="ko-KR" dirty="0"/>
              <a:t>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So, I may review some of the hybrid models, too.</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Dong B, Li Z, Rahman SMM, Vega R. A hybrid model approach for forecasting future residential electricity consumption. Energy Build 2016;117:341–51. http:// dx.doi.org/10.1016/j.enbuild.2015.09.033</a:t>
            </a:r>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6</a:t>
            </a:fld>
            <a:endParaRPr lang="ko-KR" altLang="en-US"/>
          </a:p>
        </p:txBody>
      </p:sp>
    </p:spTree>
    <p:extLst>
      <p:ext uri="{BB962C8B-B14F-4D97-AF65-F5344CB8AC3E}">
        <p14:creationId xmlns:p14="http://schemas.microsoft.com/office/powerpoint/2010/main" val="55957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2022-05-16</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alpha val="19000"/>
          </a:srgb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2022-05-16</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09" y="3730449"/>
            <a:ext cx="3497178" cy="408623"/>
          </a:xfrm>
          <a:prstGeom prst="roundRect">
            <a:avLst/>
          </a:prstGeom>
          <a:solidFill>
            <a:srgbClr val="A9D18E">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51099D-5275-16C8-CAFB-F1A0EE7ACAA8}"/>
              </a:ext>
            </a:extLst>
          </p:cNvPr>
          <p:cNvSpPr txBox="1"/>
          <p:nvPr/>
        </p:nvSpPr>
        <p:spPr>
          <a:xfrm>
            <a:off x="0" y="6273225"/>
            <a:ext cx="11524129" cy="584775"/>
          </a:xfrm>
          <a:prstGeom prst="rect">
            <a:avLst/>
          </a:prstGeom>
          <a:noFill/>
        </p:spPr>
        <p:txBody>
          <a:bodyPr wrap="square">
            <a:spAutoFit/>
          </a:bodyPr>
          <a:lstStyle/>
          <a:p>
            <a:r>
              <a:rPr lang="en-US" altLang="ko-KR" sz="1600" b="0" i="0" dirty="0" err="1">
                <a:solidFill>
                  <a:schemeClr val="bg2">
                    <a:lumMod val="50000"/>
                  </a:schemeClr>
                </a:solidFill>
                <a:effectLst/>
                <a:latin typeface="Arial" panose="020B0604020202020204" pitchFamily="34" charset="0"/>
              </a:rPr>
              <a:t>Amasyali</a:t>
            </a:r>
            <a:r>
              <a:rPr lang="en-US" altLang="ko-KR" sz="1600" b="0" i="0" dirty="0">
                <a:solidFill>
                  <a:schemeClr val="bg2">
                    <a:lumMod val="50000"/>
                  </a:schemeClr>
                </a:solidFill>
                <a:effectLst/>
                <a:latin typeface="Arial" panose="020B0604020202020204" pitchFamily="34" charset="0"/>
              </a:rPr>
              <a:t>, Kadir, and Nora M. El-</a:t>
            </a:r>
            <a:r>
              <a:rPr lang="en-US" altLang="ko-KR" sz="1600" b="0" i="0" dirty="0" err="1">
                <a:solidFill>
                  <a:schemeClr val="bg2">
                    <a:lumMod val="50000"/>
                  </a:schemeClr>
                </a:solidFill>
                <a:effectLst/>
                <a:latin typeface="Arial" panose="020B0604020202020204" pitchFamily="34" charset="0"/>
              </a:rPr>
              <a:t>Gohary</a:t>
            </a:r>
            <a:r>
              <a:rPr lang="en-US" altLang="ko-KR" sz="1600" b="0" i="0" dirty="0">
                <a:solidFill>
                  <a:schemeClr val="bg2">
                    <a:lumMod val="50000"/>
                  </a:schemeClr>
                </a:solidFill>
                <a:effectLst/>
                <a:latin typeface="Arial" panose="020B0604020202020204" pitchFamily="34" charset="0"/>
              </a:rPr>
              <a:t>. "</a:t>
            </a:r>
            <a:r>
              <a:rPr lang="en-US" altLang="ko-KR" sz="1600" b="1" i="0" dirty="0">
                <a:solidFill>
                  <a:schemeClr val="bg2">
                    <a:lumMod val="50000"/>
                  </a:schemeClr>
                </a:solidFill>
                <a:effectLst/>
                <a:latin typeface="Arial" panose="020B0604020202020204" pitchFamily="34" charset="0"/>
              </a:rPr>
              <a:t>A review of data-driven building energy consumption prediction studies</a:t>
            </a:r>
            <a:r>
              <a:rPr lang="en-US" altLang="ko-KR" sz="1600" b="0" i="0" dirty="0">
                <a:solidFill>
                  <a:schemeClr val="bg2">
                    <a:lumMod val="50000"/>
                  </a:schemeClr>
                </a:solidFill>
                <a:effectLst/>
                <a:latin typeface="Arial" panose="020B0604020202020204" pitchFamily="34" charset="0"/>
              </a:rPr>
              <a:t>." </a:t>
            </a:r>
          </a:p>
          <a:p>
            <a:r>
              <a:rPr lang="en-US" altLang="ko-KR" sz="1600" b="0" i="1" dirty="0">
                <a:solidFill>
                  <a:schemeClr val="bg2">
                    <a:lumMod val="50000"/>
                  </a:schemeClr>
                </a:solidFill>
                <a:effectLst/>
                <a:latin typeface="Arial" panose="020B0604020202020204" pitchFamily="34" charset="0"/>
              </a:rPr>
              <a:t>Renewable and Sustainable Energy Reviews</a:t>
            </a:r>
            <a:r>
              <a:rPr lang="en-US" altLang="ko-KR" sz="1600" b="0" i="0" dirty="0">
                <a:solidFill>
                  <a:schemeClr val="bg2">
                    <a:lumMod val="50000"/>
                  </a:schemeClr>
                </a:solidFill>
                <a:effectLst/>
                <a:latin typeface="Arial" panose="020B0604020202020204" pitchFamily="34" charset="0"/>
              </a:rPr>
              <a:t> 81 (2018): 1192-1205.</a:t>
            </a:r>
            <a:endParaRPr lang="ko-KR" altLang="en-US" sz="1600" dirty="0">
              <a:solidFill>
                <a:schemeClr val="bg2">
                  <a:lumMod val="50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67648" y="1846328"/>
            <a:ext cx="11056703" cy="1964518"/>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Rely on thermodynamic rules 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-1-</a:t>
            </a:r>
            <a:endParaRPr lang="ko-KR" altLang="en-US" dirty="0"/>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101999"/>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63582"/>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51070"/>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70625"/>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116870"/>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6008238"/>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Tree>
    <p:extLst>
      <p:ext uri="{BB962C8B-B14F-4D97-AF65-F5344CB8AC3E}">
        <p14:creationId xmlns:p14="http://schemas.microsoft.com/office/powerpoint/2010/main" val="25289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57363"/>
            <a:ext cx="11056703" cy="1580899"/>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Learns from historical/available data 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508115"/>
            <a:ext cx="9146549" cy="3054917"/>
          </a:xfrm>
          <a:prstGeom prst="rect">
            <a:avLst/>
          </a:prstGeom>
        </p:spPr>
      </p:pic>
    </p:spTree>
    <p:extLst>
      <p:ext uri="{BB962C8B-B14F-4D97-AF65-F5344CB8AC3E}">
        <p14:creationId xmlns:p14="http://schemas.microsoft.com/office/powerpoint/2010/main" val="146339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Distribution of the Data-driven models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-3-</a:t>
            </a:r>
            <a:endParaRPr lang="ko-KR" altLang="en-US" dirty="0"/>
          </a:p>
        </p:txBody>
      </p:sp>
      <p:pic>
        <p:nvPicPr>
          <p:cNvPr id="3" name="그림 2">
            <a:extLst>
              <a:ext uri="{FF2B5EF4-FFF2-40B4-BE49-F238E27FC236}">
                <a16:creationId xmlns:a16="http://schemas.microsoft.com/office/drawing/2014/main" id="{DCF85595-7D58-AA22-2CC5-F012BDE6B95C}"/>
              </a:ext>
            </a:extLst>
          </p:cNvPr>
          <p:cNvPicPr>
            <a:picLocks noChangeAspect="1"/>
          </p:cNvPicPr>
          <p:nvPr/>
        </p:nvPicPr>
        <p:blipFill>
          <a:blip r:embed="rId3"/>
          <a:stretch>
            <a:fillRect/>
          </a:stretch>
        </p:blipFill>
        <p:spPr>
          <a:xfrm>
            <a:off x="2382027" y="1553183"/>
            <a:ext cx="7427944" cy="4881484"/>
          </a:xfrm>
          <a:prstGeom prst="rect">
            <a:avLst/>
          </a:prstGeom>
        </p:spPr>
      </p:pic>
      <p:sp>
        <p:nvSpPr>
          <p:cNvPr id="13" name="TextBox 12">
            <a:extLst>
              <a:ext uri="{FF2B5EF4-FFF2-40B4-BE49-F238E27FC236}">
                <a16:creationId xmlns:a16="http://schemas.microsoft.com/office/drawing/2014/main" id="{0B82A03E-8FB5-0967-02BB-2336BEE9CB7C}"/>
              </a:ext>
            </a:extLst>
          </p:cNvPr>
          <p:cNvSpPr txBox="1"/>
          <p:nvPr/>
        </p:nvSpPr>
        <p:spPr>
          <a:xfrm>
            <a:off x="2593056" y="3691747"/>
            <a:ext cx="2288893" cy="369332"/>
          </a:xfrm>
          <a:prstGeom prst="rect">
            <a:avLst/>
          </a:prstGeom>
          <a:noFill/>
        </p:spPr>
        <p:txBody>
          <a:bodyPr wrap="square">
            <a:spAutoFit/>
          </a:bodyPr>
          <a:lstStyle/>
          <a:p>
            <a:r>
              <a:rPr lang="en-US" altLang="ko-KR" dirty="0">
                <a:solidFill>
                  <a:schemeClr val="accent1"/>
                </a:solidFill>
              </a:rPr>
              <a:t>(a) Type of building </a:t>
            </a:r>
            <a:endParaRPr lang="ko-KR" altLang="en-US" dirty="0">
              <a:solidFill>
                <a:schemeClr val="accent1"/>
              </a:solidFill>
            </a:endParaRPr>
          </a:p>
        </p:txBody>
      </p:sp>
      <p:sp>
        <p:nvSpPr>
          <p:cNvPr id="15" name="TextBox 14">
            <a:extLst>
              <a:ext uri="{FF2B5EF4-FFF2-40B4-BE49-F238E27FC236}">
                <a16:creationId xmlns:a16="http://schemas.microsoft.com/office/drawing/2014/main" id="{F00E2B01-E34B-2EBE-9290-262395CCA659}"/>
              </a:ext>
            </a:extLst>
          </p:cNvPr>
          <p:cNvSpPr txBox="1"/>
          <p:nvPr/>
        </p:nvSpPr>
        <p:spPr>
          <a:xfrm>
            <a:off x="4907233" y="3694388"/>
            <a:ext cx="2708135" cy="369332"/>
          </a:xfrm>
          <a:prstGeom prst="rect">
            <a:avLst/>
          </a:prstGeom>
          <a:noFill/>
        </p:spPr>
        <p:txBody>
          <a:bodyPr wrap="square">
            <a:spAutoFit/>
          </a:bodyPr>
          <a:lstStyle/>
          <a:p>
            <a:r>
              <a:rPr lang="en-US" altLang="ko-KR" dirty="0">
                <a:solidFill>
                  <a:schemeClr val="accent1"/>
                </a:solidFill>
              </a:rPr>
              <a:t>(b) Temporal granularity</a:t>
            </a:r>
          </a:p>
        </p:txBody>
      </p:sp>
      <p:sp>
        <p:nvSpPr>
          <p:cNvPr id="16" name="TextBox 15">
            <a:extLst>
              <a:ext uri="{FF2B5EF4-FFF2-40B4-BE49-F238E27FC236}">
                <a16:creationId xmlns:a16="http://schemas.microsoft.com/office/drawing/2014/main" id="{940E2700-915F-7283-C4F8-EFAF65335E4E}"/>
              </a:ext>
            </a:extLst>
          </p:cNvPr>
          <p:cNvSpPr txBox="1"/>
          <p:nvPr/>
        </p:nvSpPr>
        <p:spPr>
          <a:xfrm>
            <a:off x="7640652" y="3614427"/>
            <a:ext cx="2419518" cy="646331"/>
          </a:xfrm>
          <a:prstGeom prst="rect">
            <a:avLst/>
          </a:prstGeom>
          <a:noFill/>
        </p:spPr>
        <p:txBody>
          <a:bodyPr wrap="square">
            <a:spAutoFit/>
          </a:bodyPr>
          <a:lstStyle/>
          <a:p>
            <a:pPr algn="ctr"/>
            <a:r>
              <a:rPr lang="en-US" altLang="ko-KR" dirty="0">
                <a:solidFill>
                  <a:schemeClr val="accent1"/>
                </a:solidFill>
              </a:rPr>
              <a:t>(c) Type of energy</a:t>
            </a:r>
          </a:p>
          <a:p>
            <a:pPr algn="ctr"/>
            <a:r>
              <a:rPr lang="en-US" altLang="ko-KR" dirty="0">
                <a:solidFill>
                  <a:schemeClr val="accent1"/>
                </a:solidFill>
              </a:rPr>
              <a:t>      consumption</a:t>
            </a:r>
            <a:endParaRPr lang="ko-KR" altLang="en-US" dirty="0">
              <a:solidFill>
                <a:schemeClr val="accent1"/>
              </a:solidFill>
            </a:endParaRPr>
          </a:p>
        </p:txBody>
      </p:sp>
      <p:sp>
        <p:nvSpPr>
          <p:cNvPr id="17" name="TextBox 16">
            <a:extLst>
              <a:ext uri="{FF2B5EF4-FFF2-40B4-BE49-F238E27FC236}">
                <a16:creationId xmlns:a16="http://schemas.microsoft.com/office/drawing/2014/main" id="{23997668-56D3-E48D-9A10-F62B223227D1}"/>
              </a:ext>
            </a:extLst>
          </p:cNvPr>
          <p:cNvSpPr txBox="1"/>
          <p:nvPr/>
        </p:nvSpPr>
        <p:spPr>
          <a:xfrm>
            <a:off x="4231624" y="6210206"/>
            <a:ext cx="2027591" cy="369332"/>
          </a:xfrm>
          <a:prstGeom prst="rect">
            <a:avLst/>
          </a:prstGeom>
          <a:noFill/>
        </p:spPr>
        <p:txBody>
          <a:bodyPr wrap="square">
            <a:spAutoFit/>
          </a:bodyPr>
          <a:lstStyle/>
          <a:p>
            <a:r>
              <a:rPr lang="en-US" altLang="ko-KR" dirty="0">
                <a:solidFill>
                  <a:schemeClr val="accent1"/>
                </a:solidFill>
              </a:rPr>
              <a:t>(d) Type of data </a:t>
            </a:r>
            <a:endParaRPr lang="ko-KR" altLang="en-US" dirty="0">
              <a:solidFill>
                <a:schemeClr val="accent1"/>
              </a:solidFill>
            </a:endParaRPr>
          </a:p>
        </p:txBody>
      </p:sp>
      <p:sp>
        <p:nvSpPr>
          <p:cNvPr id="18" name="TextBox 17">
            <a:extLst>
              <a:ext uri="{FF2B5EF4-FFF2-40B4-BE49-F238E27FC236}">
                <a16:creationId xmlns:a16="http://schemas.microsoft.com/office/drawing/2014/main" id="{E4F84002-78F1-891E-3725-B7048F366D35}"/>
              </a:ext>
            </a:extLst>
          </p:cNvPr>
          <p:cNvSpPr txBox="1"/>
          <p:nvPr/>
        </p:nvSpPr>
        <p:spPr>
          <a:xfrm>
            <a:off x="6259215" y="6210206"/>
            <a:ext cx="3733965" cy="369332"/>
          </a:xfrm>
          <a:prstGeom prst="rect">
            <a:avLst/>
          </a:prstGeom>
          <a:noFill/>
        </p:spPr>
        <p:txBody>
          <a:bodyPr wrap="square">
            <a:spAutoFit/>
          </a:bodyPr>
          <a:lstStyle/>
          <a:p>
            <a:r>
              <a:rPr lang="en-US" altLang="ko-KR" dirty="0">
                <a:solidFill>
                  <a:schemeClr val="accent1"/>
                </a:solidFill>
              </a:rPr>
              <a:t>(e) Machine learning algorithm</a:t>
            </a:r>
            <a:endParaRPr lang="ko-KR" altLang="en-US" dirty="0">
              <a:solidFill>
                <a:schemeClr val="accent1"/>
              </a:solidFill>
            </a:endParaRPr>
          </a:p>
        </p:txBody>
      </p:sp>
    </p:spTree>
    <p:extLst>
      <p:ext uri="{BB962C8B-B14F-4D97-AF65-F5344CB8AC3E}">
        <p14:creationId xmlns:p14="http://schemas.microsoft.com/office/powerpoint/2010/main" val="286377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Energy consumption prediction models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-4-</a:t>
            </a:r>
            <a:endParaRPr lang="ko-KR" altLang="en-US" dirty="0"/>
          </a:p>
        </p:txBody>
      </p:sp>
      <p:pic>
        <p:nvPicPr>
          <p:cNvPr id="4" name="그림 3">
            <a:extLst>
              <a:ext uri="{FF2B5EF4-FFF2-40B4-BE49-F238E27FC236}">
                <a16:creationId xmlns:a16="http://schemas.microsoft.com/office/drawing/2014/main" id="{C41CF3CE-9303-5400-B812-AD348049930A}"/>
              </a:ext>
            </a:extLst>
          </p:cNvPr>
          <p:cNvPicPr>
            <a:picLocks noChangeAspect="1"/>
          </p:cNvPicPr>
          <p:nvPr/>
        </p:nvPicPr>
        <p:blipFill>
          <a:blip r:embed="rId3"/>
          <a:stretch>
            <a:fillRect/>
          </a:stretch>
        </p:blipFill>
        <p:spPr>
          <a:xfrm>
            <a:off x="534534" y="1239488"/>
            <a:ext cx="5533369" cy="5195179"/>
          </a:xfrm>
          <a:prstGeom prst="rect">
            <a:avLst/>
          </a:prstGeom>
        </p:spPr>
      </p:pic>
      <p:pic>
        <p:nvPicPr>
          <p:cNvPr id="9" name="그림 8">
            <a:extLst>
              <a:ext uri="{FF2B5EF4-FFF2-40B4-BE49-F238E27FC236}">
                <a16:creationId xmlns:a16="http://schemas.microsoft.com/office/drawing/2014/main" id="{B90E6A75-B89E-448E-DF0E-B2AB2977EF2C}"/>
              </a:ext>
            </a:extLst>
          </p:cNvPr>
          <p:cNvPicPr>
            <a:picLocks noChangeAspect="1"/>
          </p:cNvPicPr>
          <p:nvPr/>
        </p:nvPicPr>
        <p:blipFill>
          <a:blip r:embed="rId4"/>
          <a:stretch>
            <a:fillRect/>
          </a:stretch>
        </p:blipFill>
        <p:spPr>
          <a:xfrm>
            <a:off x="6178438" y="1493027"/>
            <a:ext cx="5417816" cy="4750455"/>
          </a:xfrm>
          <a:prstGeom prst="rect">
            <a:avLst/>
          </a:prstGeom>
        </p:spPr>
      </p:pic>
    </p:spTree>
    <p:extLst>
      <p:ext uri="{BB962C8B-B14F-4D97-AF65-F5344CB8AC3E}">
        <p14:creationId xmlns:p14="http://schemas.microsoft.com/office/powerpoint/2010/main" val="328924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7" name="TextBox 6">
            <a:extLst>
              <a:ext uri="{FF2B5EF4-FFF2-40B4-BE49-F238E27FC236}">
                <a16:creationId xmlns:a16="http://schemas.microsoft.com/office/drawing/2014/main" id="{5F7AC6CC-8860-1F94-DEC0-65B37276ED29}"/>
              </a:ext>
            </a:extLst>
          </p:cNvPr>
          <p:cNvSpPr txBox="1"/>
          <p:nvPr/>
        </p:nvSpPr>
        <p:spPr>
          <a:xfrm>
            <a:off x="567648" y="1690402"/>
            <a:ext cx="11056703" cy="1766581"/>
          </a:xfrm>
          <a:prstGeom prst="roundRect">
            <a:avLst>
              <a:gd name="adj" fmla="val 7064"/>
            </a:avLst>
          </a:prstGeom>
          <a:solidFill>
            <a:srgbClr val="E2F0D9">
              <a:alpha val="50196"/>
            </a:srgbClr>
          </a:solidFill>
        </p:spPr>
        <p:txBody>
          <a:bodyPr wrap="square" rtlCol="0">
            <a:spAutoFit/>
          </a:bodyPr>
          <a:lstStyle/>
          <a:p>
            <a:pPr marL="285750" indent="-285750">
              <a:lnSpc>
                <a:spcPct val="150000"/>
              </a:lnSpc>
              <a:buFont typeface="Wingdings" panose="05000000000000000000" pitchFamily="2" charset="2"/>
              <a:buChar char="u"/>
            </a:pPr>
            <a:r>
              <a:rPr lang="en-US" altLang="ko-KR" b="1" dirty="0"/>
              <a:t>Data-driven models Limitations</a:t>
            </a:r>
          </a:p>
          <a:p>
            <a:pPr marL="742950" lvl="1" indent="-285750">
              <a:lnSpc>
                <a:spcPct val="150000"/>
              </a:lnSpc>
              <a:buFont typeface="Arial" panose="020B0604020202020204" pitchFamily="34" charset="0"/>
              <a:buChar char="•"/>
            </a:pPr>
            <a:r>
              <a:rPr lang="en-US" altLang="ko-KR"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dirty="0"/>
              <a:t>Black-box models – their internals are not known</a:t>
            </a:r>
          </a:p>
          <a:p>
            <a:pPr marL="1200150" lvl="2" indent="-285750">
              <a:lnSpc>
                <a:spcPct val="150000"/>
              </a:lnSpc>
              <a:buFont typeface="Symbol" panose="05050102010706020507" pitchFamily="18" charset="2"/>
              <a:buChar char="Þ"/>
            </a:pPr>
            <a:r>
              <a:rPr lang="en-US" altLang="ko-KR" b="1" dirty="0"/>
              <a:t>Hybrid or grey-box modelling approaches </a:t>
            </a:r>
            <a:r>
              <a:rPr lang="en-US" altLang="ko-KR" dirty="0"/>
              <a:t>(physical + data-driven)</a:t>
            </a:r>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Tree>
    <p:extLst>
      <p:ext uri="{BB962C8B-B14F-4D97-AF65-F5344CB8AC3E}">
        <p14:creationId xmlns:p14="http://schemas.microsoft.com/office/powerpoint/2010/main" val="19745173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1189</Words>
  <Application>Microsoft Office PowerPoint</Application>
  <PresentationFormat>와이드스크린</PresentationFormat>
  <Paragraphs>91</Paragraphs>
  <Slides>6</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NexusSans</vt:lpstr>
      <vt:lpstr>NexusSerif</vt:lpstr>
      <vt:lpstr>맑은 고딕</vt:lpstr>
      <vt:lpstr>Arial</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4</cp:revision>
  <dcterms:created xsi:type="dcterms:W3CDTF">2022-04-22T06:10:54Z</dcterms:created>
  <dcterms:modified xsi:type="dcterms:W3CDTF">2022-05-16T15:57:06Z</dcterms:modified>
</cp:coreProperties>
</file>