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78" r:id="rId4"/>
    <p:sldId id="277" r:id="rId5"/>
    <p:sldId id="280" r:id="rId6"/>
    <p:sldId id="279"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2F0D9"/>
    <a:srgbClr val="F3F3F3"/>
    <a:srgbClr val="FFF2CC"/>
    <a:srgbClr val="0056B4"/>
    <a:srgbClr val="FF6600"/>
    <a:srgbClr val="F2F2F2"/>
    <a:srgbClr val="F4AD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E24466-6B2F-4C1B-95D5-53C6A40C7D7F}" v="198" dt="2022-05-17T02:36:11.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8" autoAdjust="0"/>
    <p:restoredTop sz="69110" autoAdjust="0"/>
  </p:normalViewPr>
  <p:slideViewPr>
    <p:cSldViewPr snapToGrid="0">
      <p:cViewPr varScale="1">
        <p:scale>
          <a:sx n="57" d="100"/>
          <a:sy n="57" d="100"/>
        </p:scale>
        <p:origin x="18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F9FAB22E-B0ED-414B-85B0-107216220F8E}"/>
    <pc:docChg chg="undo custSel addSld delSld modSld modNotesMaster">
      <pc:chgData name="김소희" userId="292a1162-0793-4577-a94d-2dae0dfa5995" providerId="ADAL" clId="{F9FAB22E-B0ED-414B-85B0-107216220F8E}" dt="2022-04-25T09:14:40.991" v="3507"/>
      <pc:docMkLst>
        <pc:docMk/>
      </pc:docMkLst>
      <pc:sldChg chg="addSp modSp mod modNotesTx">
        <pc:chgData name="김소희" userId="292a1162-0793-4577-a94d-2dae0dfa5995" providerId="ADAL" clId="{F9FAB22E-B0ED-414B-85B0-107216220F8E}" dt="2022-04-25T09:10:15.134" v="3461" actId="207"/>
        <pc:sldMkLst>
          <pc:docMk/>
          <pc:sldMk cId="3661907483" sldId="258"/>
        </pc:sldMkLst>
        <pc:spChg chg="add mod">
          <ac:chgData name="김소희" userId="292a1162-0793-4577-a94d-2dae0dfa5995" providerId="ADAL" clId="{F9FAB22E-B0ED-414B-85B0-107216220F8E}" dt="2022-04-25T04:20:41.220" v="7" actId="14100"/>
          <ac:spMkLst>
            <pc:docMk/>
            <pc:sldMk cId="3661907483" sldId="258"/>
            <ac:spMk id="2" creationId="{A0C3CCA3-5A05-4A8F-9930-9AFCC0A76151}"/>
          </ac:spMkLst>
        </pc:spChg>
        <pc:spChg chg="mod">
          <ac:chgData name="김소희" userId="292a1162-0793-4577-a94d-2dae0dfa5995" providerId="ADAL" clId="{F9FAB22E-B0ED-414B-85B0-107216220F8E}" dt="2022-04-25T05:11:27.762" v="85" actId="207"/>
          <ac:spMkLst>
            <pc:docMk/>
            <pc:sldMk cId="3661907483" sldId="258"/>
            <ac:spMk id="12" creationId="{068C3819-1D50-41F7-AFE9-198A0102F7D3}"/>
          </ac:spMkLst>
        </pc:spChg>
      </pc:sldChg>
      <pc:sldChg chg="addSp modSp mod">
        <pc:chgData name="김소희" userId="292a1162-0793-4577-a94d-2dae0dfa5995" providerId="ADAL" clId="{F9FAB22E-B0ED-414B-85B0-107216220F8E}" dt="2022-04-25T06:48:35.144" v="1976"/>
        <pc:sldMkLst>
          <pc:docMk/>
          <pc:sldMk cId="1494881417" sldId="259"/>
        </pc:sldMkLst>
        <pc:spChg chg="mod">
          <ac:chgData name="김소희" userId="292a1162-0793-4577-a94d-2dae0dfa5995" providerId="ADAL" clId="{F9FAB22E-B0ED-414B-85B0-107216220F8E}" dt="2022-04-25T06:29:20.863" v="1773" actId="1076"/>
          <ac:spMkLst>
            <pc:docMk/>
            <pc:sldMk cId="1494881417" sldId="259"/>
            <ac:spMk id="8" creationId="{D659A626-4C99-478F-AC63-1EEE60A2E841}"/>
          </ac:spMkLst>
        </pc:spChg>
        <pc:spChg chg="add mod">
          <ac:chgData name="김소희" userId="292a1162-0793-4577-a94d-2dae0dfa5995" providerId="ADAL" clId="{F9FAB22E-B0ED-414B-85B0-107216220F8E}" dt="2022-04-25T06:48:35.144" v="1976"/>
          <ac:spMkLst>
            <pc:docMk/>
            <pc:sldMk cId="1494881417" sldId="259"/>
            <ac:spMk id="10" creationId="{0107CFB2-2873-4DA0-8D17-4A89CFAF2792}"/>
          </ac:spMkLst>
        </pc:spChg>
        <pc:spChg chg="mod">
          <ac:chgData name="김소희" userId="292a1162-0793-4577-a94d-2dae0dfa5995" providerId="ADAL" clId="{F9FAB22E-B0ED-414B-85B0-107216220F8E}" dt="2022-04-25T06:29:20.863" v="1773" actId="1076"/>
          <ac:spMkLst>
            <pc:docMk/>
            <pc:sldMk cId="1494881417" sldId="259"/>
            <ac:spMk id="14" creationId="{A2ABC8AD-708D-41F6-AD91-C857C04DF45F}"/>
          </ac:spMkLst>
        </pc:spChg>
        <pc:spChg chg="mod">
          <ac:chgData name="김소희" userId="292a1162-0793-4577-a94d-2dae0dfa5995" providerId="ADAL" clId="{F9FAB22E-B0ED-414B-85B0-107216220F8E}" dt="2022-04-25T06:29:20.863" v="1773" actId="1076"/>
          <ac:spMkLst>
            <pc:docMk/>
            <pc:sldMk cId="1494881417" sldId="259"/>
            <ac:spMk id="15" creationId="{E185E59A-6DE0-4780-874A-3E165009ECB0}"/>
          </ac:spMkLst>
        </pc:spChg>
        <pc:spChg chg="mod">
          <ac:chgData name="김소희" userId="292a1162-0793-4577-a94d-2dae0dfa5995" providerId="ADAL" clId="{F9FAB22E-B0ED-414B-85B0-107216220F8E}" dt="2022-04-25T06:29:20.863" v="1773" actId="1076"/>
          <ac:spMkLst>
            <pc:docMk/>
            <pc:sldMk cId="1494881417" sldId="259"/>
            <ac:spMk id="16" creationId="{20D8014B-08A0-4DF2-AF8A-4B8E7B070069}"/>
          </ac:spMkLst>
        </pc:spChg>
        <pc:spChg chg="mod">
          <ac:chgData name="김소희" userId="292a1162-0793-4577-a94d-2dae0dfa5995" providerId="ADAL" clId="{F9FAB22E-B0ED-414B-85B0-107216220F8E}" dt="2022-04-25T06:29:20.863" v="1773" actId="1076"/>
          <ac:spMkLst>
            <pc:docMk/>
            <pc:sldMk cId="1494881417" sldId="259"/>
            <ac:spMk id="17" creationId="{72D9B935-78A1-4ED7-85A5-518590D4B4C1}"/>
          </ac:spMkLst>
        </pc:spChg>
        <pc:spChg chg="mod">
          <ac:chgData name="김소희" userId="292a1162-0793-4577-a94d-2dae0dfa5995" providerId="ADAL" clId="{F9FAB22E-B0ED-414B-85B0-107216220F8E}" dt="2022-04-25T06:29:20.863" v="1773" actId="1076"/>
          <ac:spMkLst>
            <pc:docMk/>
            <pc:sldMk cId="1494881417" sldId="259"/>
            <ac:spMk id="18" creationId="{E08BEECF-3E03-45A4-BA6D-6121C299D89F}"/>
          </ac:spMkLst>
        </pc:spChg>
      </pc:sldChg>
      <pc:sldChg chg="addSp delSp modSp mod modNotesTx">
        <pc:chgData name="김소희" userId="292a1162-0793-4577-a94d-2dae0dfa5995" providerId="ADAL" clId="{F9FAB22E-B0ED-414B-85B0-107216220F8E}" dt="2022-04-25T09:10:23.931" v="3465" actId="207"/>
        <pc:sldMkLst>
          <pc:docMk/>
          <pc:sldMk cId="3385882463" sldId="260"/>
        </pc:sldMkLst>
        <pc:spChg chg="add mod">
          <ac:chgData name="김소희" userId="292a1162-0793-4577-a94d-2dae0dfa5995" providerId="ADAL" clId="{F9FAB22E-B0ED-414B-85B0-107216220F8E}" dt="2022-04-25T04:20:51.186" v="11" actId="20577"/>
          <ac:spMkLst>
            <pc:docMk/>
            <pc:sldMk cId="3385882463" sldId="260"/>
            <ac:spMk id="9" creationId="{2322D529-8B8D-4FC4-AC2B-E90D25E33A2E}"/>
          </ac:spMkLst>
        </pc:spChg>
        <pc:spChg chg="add del mod">
          <ac:chgData name="김소희" userId="292a1162-0793-4577-a94d-2dae0dfa5995" providerId="ADAL" clId="{F9FAB22E-B0ED-414B-85B0-107216220F8E}" dt="2022-04-25T04:28:59.885" v="34"/>
          <ac:spMkLst>
            <pc:docMk/>
            <pc:sldMk cId="3385882463" sldId="260"/>
            <ac:spMk id="10" creationId="{850F4E0F-3AD4-4D20-9798-0FC43260F8A7}"/>
          </ac:spMkLst>
        </pc:spChg>
        <pc:spChg chg="mod">
          <ac:chgData name="김소희" userId="292a1162-0793-4577-a94d-2dae0dfa5995" providerId="ADAL" clId="{F9FAB22E-B0ED-414B-85B0-107216220F8E}" dt="2022-04-25T04:29:00.811" v="35" actId="113"/>
          <ac:spMkLst>
            <pc:docMk/>
            <pc:sldMk cId="3385882463" sldId="260"/>
            <ac:spMk id="11" creationId="{7F05DDF4-D15D-49BB-9CCF-995A4DCF3BE0}"/>
          </ac:spMkLst>
        </pc:spChg>
        <pc:spChg chg="mod">
          <ac:chgData name="김소희" userId="292a1162-0793-4577-a94d-2dae0dfa5995" providerId="ADAL" clId="{F9FAB22E-B0ED-414B-85B0-107216220F8E}" dt="2022-04-25T04:29:27.365" v="38" actId="207"/>
          <ac:spMkLst>
            <pc:docMk/>
            <pc:sldMk cId="3385882463" sldId="260"/>
            <ac:spMk id="12" creationId="{068C3819-1D50-41F7-AFE9-198A0102F7D3}"/>
          </ac:spMkLst>
        </pc:spChg>
      </pc:sldChg>
      <pc:sldChg chg="addSp modSp mod modNotesTx">
        <pc:chgData name="김소희" userId="292a1162-0793-4577-a94d-2dae0dfa5995" providerId="ADAL" clId="{F9FAB22E-B0ED-414B-85B0-107216220F8E}" dt="2022-04-25T09:10:20.046" v="3463" actId="207"/>
        <pc:sldMkLst>
          <pc:docMk/>
          <pc:sldMk cId="252891327" sldId="261"/>
        </pc:sldMkLst>
        <pc:spChg chg="add mod">
          <ac:chgData name="김소희" userId="292a1162-0793-4577-a94d-2dae0dfa5995" providerId="ADAL" clId="{F9FAB22E-B0ED-414B-85B0-107216220F8E}" dt="2022-04-25T04:20:47.502" v="9" actId="20577"/>
          <ac:spMkLst>
            <pc:docMk/>
            <pc:sldMk cId="252891327" sldId="261"/>
            <ac:spMk id="6" creationId="{5A6776E4-9D30-47C4-BEF4-B57DC901EAA5}"/>
          </ac:spMkLst>
        </pc:spChg>
        <pc:spChg chg="mod">
          <ac:chgData name="김소희" userId="292a1162-0793-4577-a94d-2dae0dfa5995" providerId="ADAL" clId="{F9FAB22E-B0ED-414B-85B0-107216220F8E}" dt="2022-04-25T04:29:17.803" v="37" actId="207"/>
          <ac:spMkLst>
            <pc:docMk/>
            <pc:sldMk cId="252891327" sldId="261"/>
            <ac:spMk id="12" creationId="{068C3819-1D50-41F7-AFE9-198A0102F7D3}"/>
          </ac:spMkLst>
        </pc:spChg>
      </pc:sldChg>
      <pc:sldChg chg="addSp delSp modSp mod modNotesTx">
        <pc:chgData name="김소희" userId="292a1162-0793-4577-a94d-2dae0dfa5995" providerId="ADAL" clId="{F9FAB22E-B0ED-414B-85B0-107216220F8E}" dt="2022-04-25T09:10:30.052" v="3467" actId="207"/>
        <pc:sldMkLst>
          <pc:docMk/>
          <pc:sldMk cId="3767085095" sldId="262"/>
        </pc:sldMkLst>
        <pc:spChg chg="mod">
          <ac:chgData name="김소희" userId="292a1162-0793-4577-a94d-2dae0dfa5995" providerId="ADAL" clId="{F9FAB22E-B0ED-414B-85B0-107216220F8E}" dt="2022-04-25T06:04:30.620" v="1169" actId="1076"/>
          <ac:spMkLst>
            <pc:docMk/>
            <pc:sldMk cId="3767085095" sldId="262"/>
            <ac:spMk id="7" creationId="{D1F3CC7B-3FB9-4D99-B2BE-0AB709142956}"/>
          </ac:spMkLst>
        </pc:spChg>
        <pc:spChg chg="add mod">
          <ac:chgData name="김소희" userId="292a1162-0793-4577-a94d-2dae0dfa5995" providerId="ADAL" clId="{F9FAB22E-B0ED-414B-85B0-107216220F8E}" dt="2022-04-25T04:20:54.602" v="13" actId="20577"/>
          <ac:spMkLst>
            <pc:docMk/>
            <pc:sldMk cId="3767085095" sldId="262"/>
            <ac:spMk id="8" creationId="{AE55DD5B-1DF1-4E32-A8BE-755F71E7F72F}"/>
          </ac:spMkLst>
        </pc:spChg>
        <pc:spChg chg="mod">
          <ac:chgData name="김소희" userId="292a1162-0793-4577-a94d-2dae0dfa5995" providerId="ADAL" clId="{F9FAB22E-B0ED-414B-85B0-107216220F8E}" dt="2022-04-25T06:04:30.620" v="1169" actId="1076"/>
          <ac:spMkLst>
            <pc:docMk/>
            <pc:sldMk cId="3767085095" sldId="262"/>
            <ac:spMk id="9" creationId="{87B548AE-3818-4D9F-8076-0593EC0EBB65}"/>
          </ac:spMkLst>
        </pc:spChg>
        <pc:spChg chg="add del mod">
          <ac:chgData name="김소희" userId="292a1162-0793-4577-a94d-2dae0dfa5995" providerId="ADAL" clId="{F9FAB22E-B0ED-414B-85B0-107216220F8E}" dt="2022-04-25T06:04:29.905" v="1168"/>
          <ac:spMkLst>
            <pc:docMk/>
            <pc:sldMk cId="3767085095" sldId="262"/>
            <ac:spMk id="10" creationId="{1545D32C-DDA5-42C4-9A11-42F7023F66BB}"/>
          </ac:spMkLst>
        </pc:spChg>
        <pc:picChg chg="mod">
          <ac:chgData name="김소희" userId="292a1162-0793-4577-a94d-2dae0dfa5995" providerId="ADAL" clId="{F9FAB22E-B0ED-414B-85B0-107216220F8E}" dt="2022-04-25T06:04:31.608" v="1171" actId="14100"/>
          <ac:picMkLst>
            <pc:docMk/>
            <pc:sldMk cId="3767085095" sldId="262"/>
            <ac:picMk id="2050" creationId="{C1FD0DA9-C558-41C2-BC91-D3ACA129487C}"/>
          </ac:picMkLst>
        </pc:picChg>
      </pc:sldChg>
      <pc:sldChg chg="addSp delSp modSp mod modNotesTx">
        <pc:chgData name="김소희" userId="292a1162-0793-4577-a94d-2dae0dfa5995" providerId="ADAL" clId="{F9FAB22E-B0ED-414B-85B0-107216220F8E}" dt="2022-04-25T09:10:34.475" v="3469" actId="207"/>
        <pc:sldMkLst>
          <pc:docMk/>
          <pc:sldMk cId="1760844533" sldId="263"/>
        </pc:sldMkLst>
        <pc:spChg chg="add mod">
          <ac:chgData name="김소희" userId="292a1162-0793-4577-a94d-2dae0dfa5995" providerId="ADAL" clId="{F9FAB22E-B0ED-414B-85B0-107216220F8E}" dt="2022-04-25T04:20:57.923" v="15" actId="20577"/>
          <ac:spMkLst>
            <pc:docMk/>
            <pc:sldMk cId="1760844533" sldId="263"/>
            <ac:spMk id="6" creationId="{9D59A005-1CE9-47B8-A8B3-EFA3D9D95382}"/>
          </ac:spMkLst>
        </pc:spChg>
        <pc:spChg chg="del mod">
          <ac:chgData name="김소희" userId="292a1162-0793-4577-a94d-2dae0dfa5995" providerId="ADAL" clId="{F9FAB22E-B0ED-414B-85B0-107216220F8E}" dt="2022-04-25T05:43:06.714" v="644" actId="478"/>
          <ac:spMkLst>
            <pc:docMk/>
            <pc:sldMk cId="1760844533" sldId="263"/>
            <ac:spMk id="8" creationId="{180ADF20-6459-4BD1-908E-85FE6D82C6FE}"/>
          </ac:spMkLst>
        </pc:spChg>
        <pc:spChg chg="mod">
          <ac:chgData name="김소희" userId="292a1162-0793-4577-a94d-2dae0dfa5995" providerId="ADAL" clId="{F9FAB22E-B0ED-414B-85B0-107216220F8E}" dt="2022-04-25T06:07:34.435" v="1265" actId="20577"/>
          <ac:spMkLst>
            <pc:docMk/>
            <pc:sldMk cId="1760844533" sldId="263"/>
            <ac:spMk id="9" creationId="{87B548AE-3818-4D9F-8076-0593EC0EBB65}"/>
          </ac:spMkLst>
        </pc:spChg>
      </pc:sldChg>
      <pc:sldChg chg="addSp modSp mod modNotesTx">
        <pc:chgData name="김소희" userId="292a1162-0793-4577-a94d-2dae0dfa5995" providerId="ADAL" clId="{F9FAB22E-B0ED-414B-85B0-107216220F8E}" dt="2022-04-25T09:10:53.270" v="3475" actId="207"/>
        <pc:sldMkLst>
          <pc:docMk/>
          <pc:sldMk cId="1473799474" sldId="264"/>
        </pc:sldMkLst>
        <pc:spChg chg="add mod">
          <ac:chgData name="김소희" userId="292a1162-0793-4577-a94d-2dae0dfa5995" providerId="ADAL" clId="{F9FAB22E-B0ED-414B-85B0-107216220F8E}" dt="2022-04-25T06:19:47.833" v="1669" actId="20577"/>
          <ac:spMkLst>
            <pc:docMk/>
            <pc:sldMk cId="1473799474" sldId="264"/>
            <ac:spMk id="13" creationId="{AF6DCBBD-5725-4AEF-B9C6-E1719AB537BD}"/>
          </ac:spMkLst>
        </pc:spChg>
      </pc:sldChg>
      <pc:sldChg chg="addSp modSp mod modNotesTx">
        <pc:chgData name="김소희" userId="292a1162-0793-4577-a94d-2dae0dfa5995" providerId="ADAL" clId="{F9FAB22E-B0ED-414B-85B0-107216220F8E}" dt="2022-04-25T09:10:57.853" v="3477" actId="207"/>
        <pc:sldMkLst>
          <pc:docMk/>
          <pc:sldMk cId="151742199" sldId="265"/>
        </pc:sldMkLst>
        <pc:spChg chg="add mod">
          <ac:chgData name="김소희" userId="292a1162-0793-4577-a94d-2dae0dfa5995" providerId="ADAL" clId="{F9FAB22E-B0ED-414B-85B0-107216220F8E}" dt="2022-04-25T06:22:42.552" v="1677" actId="20577"/>
          <ac:spMkLst>
            <pc:docMk/>
            <pc:sldMk cId="151742199" sldId="265"/>
            <ac:spMk id="8" creationId="{DBF5142F-43A5-4F9E-BE79-346CFCACB87D}"/>
          </ac:spMkLst>
        </pc:spChg>
      </pc:sldChg>
      <pc:sldChg chg="addSp delSp modSp mod modNotesTx">
        <pc:chgData name="김소희" userId="292a1162-0793-4577-a94d-2dae0dfa5995" providerId="ADAL" clId="{F9FAB22E-B0ED-414B-85B0-107216220F8E}" dt="2022-04-25T09:11:02.406" v="3479" actId="207"/>
        <pc:sldMkLst>
          <pc:docMk/>
          <pc:sldMk cId="1321557774" sldId="266"/>
        </pc:sldMkLst>
        <pc:spChg chg="mod">
          <ac:chgData name="김소희" userId="292a1162-0793-4577-a94d-2dae0dfa5995" providerId="ADAL" clId="{F9FAB22E-B0ED-414B-85B0-107216220F8E}" dt="2022-04-25T07:10:00.939" v="2664" actId="113"/>
          <ac:spMkLst>
            <pc:docMk/>
            <pc:sldMk cId="1321557774" sldId="266"/>
            <ac:spMk id="9" creationId="{87B548AE-3818-4D9F-8076-0593EC0EBB65}"/>
          </ac:spMkLst>
        </pc:spChg>
        <pc:spChg chg="add del mod">
          <ac:chgData name="김소희" userId="292a1162-0793-4577-a94d-2dae0dfa5995" providerId="ADAL" clId="{F9FAB22E-B0ED-414B-85B0-107216220F8E}" dt="2022-04-25T06:23:08.264" v="1684" actId="478"/>
          <ac:spMkLst>
            <pc:docMk/>
            <pc:sldMk cId="1321557774" sldId="266"/>
            <ac:spMk id="18" creationId="{37568EFE-6481-4071-94D4-030653E5A5CE}"/>
          </ac:spMkLst>
        </pc:spChg>
        <pc:spChg chg="add mod">
          <ac:chgData name="김소희" userId="292a1162-0793-4577-a94d-2dae0dfa5995" providerId="ADAL" clId="{F9FAB22E-B0ED-414B-85B0-107216220F8E}" dt="2022-04-25T06:23:12.919" v="1686" actId="20577"/>
          <ac:spMkLst>
            <pc:docMk/>
            <pc:sldMk cId="1321557774" sldId="266"/>
            <ac:spMk id="20" creationId="{F4206897-5E4B-4105-A4AB-56779167DAC6}"/>
          </ac:spMkLst>
        </pc:spChg>
        <pc:spChg chg="mod">
          <ac:chgData name="김소희" userId="292a1162-0793-4577-a94d-2dae0dfa5995" providerId="ADAL" clId="{F9FAB22E-B0ED-414B-85B0-107216220F8E}" dt="2022-04-25T07:10:12.581" v="2667" actId="403"/>
          <ac:spMkLst>
            <pc:docMk/>
            <pc:sldMk cId="1321557774" sldId="266"/>
            <ac:spMk id="21" creationId="{0E594E0D-4EDC-4944-83F7-7E8BD97981F3}"/>
          </ac:spMkLst>
        </pc:spChg>
        <pc:picChg chg="mod">
          <ac:chgData name="김소희" userId="292a1162-0793-4577-a94d-2dae0dfa5995" providerId="ADAL" clId="{F9FAB22E-B0ED-414B-85B0-107216220F8E}" dt="2022-04-25T07:10:16.465" v="2668" actId="1076"/>
          <ac:picMkLst>
            <pc:docMk/>
            <pc:sldMk cId="1321557774" sldId="266"/>
            <ac:picMk id="19" creationId="{98525F6B-5CF1-4B1D-AD20-92EA129FBF5D}"/>
          </ac:picMkLst>
        </pc:picChg>
      </pc:sldChg>
      <pc:sldChg chg="addSp modSp mod modNotesTx">
        <pc:chgData name="김소희" userId="292a1162-0793-4577-a94d-2dae0dfa5995" providerId="ADAL" clId="{F9FAB22E-B0ED-414B-85B0-107216220F8E}" dt="2022-04-25T09:11:06.666" v="3481" actId="207"/>
        <pc:sldMkLst>
          <pc:docMk/>
          <pc:sldMk cId="1786986614" sldId="267"/>
        </pc:sldMkLst>
        <pc:spChg chg="add mod">
          <ac:chgData name="김소희" userId="292a1162-0793-4577-a94d-2dae0dfa5995" providerId="ADAL" clId="{F9FAB22E-B0ED-414B-85B0-107216220F8E}" dt="2022-04-25T06:23:01.685" v="1683" actId="14100"/>
          <ac:spMkLst>
            <pc:docMk/>
            <pc:sldMk cId="1786986614" sldId="267"/>
            <ac:spMk id="10" creationId="{52AA61E8-10C8-4C0A-ACE1-DD5DF8B43EDB}"/>
          </ac:spMkLst>
        </pc:spChg>
      </pc:sldChg>
      <pc:sldChg chg="addSp delSp modSp mod modNotesTx">
        <pc:chgData name="김소희" userId="292a1162-0793-4577-a94d-2dae0dfa5995" providerId="ADAL" clId="{F9FAB22E-B0ED-414B-85B0-107216220F8E}" dt="2022-04-25T09:11:11.162" v="3483" actId="207"/>
        <pc:sldMkLst>
          <pc:docMk/>
          <pc:sldMk cId="1370399028" sldId="268"/>
        </pc:sldMkLst>
        <pc:spChg chg="add del mod">
          <ac:chgData name="김소희" userId="292a1162-0793-4577-a94d-2dae0dfa5995" providerId="ADAL" clId="{F9FAB22E-B0ED-414B-85B0-107216220F8E}" dt="2022-04-25T06:23:17.304" v="1687" actId="478"/>
          <ac:spMkLst>
            <pc:docMk/>
            <pc:sldMk cId="1370399028" sldId="268"/>
            <ac:spMk id="7" creationId="{AAB30755-7B1C-45E8-A2D0-7A5AFA1A1C22}"/>
          </ac:spMkLst>
        </pc:spChg>
        <pc:spChg chg="add mod">
          <ac:chgData name="김소희" userId="292a1162-0793-4577-a94d-2dae0dfa5995" providerId="ADAL" clId="{F9FAB22E-B0ED-414B-85B0-107216220F8E}" dt="2022-04-25T06:23:20.286" v="1689" actId="20577"/>
          <ac:spMkLst>
            <pc:docMk/>
            <pc:sldMk cId="1370399028" sldId="268"/>
            <ac:spMk id="10" creationId="{483FDE4E-425F-4D1F-AA30-B82F9BBA9AE0}"/>
          </ac:spMkLst>
        </pc:spChg>
      </pc:sldChg>
      <pc:sldChg chg="addSp delSp modSp mod modNotesTx">
        <pc:chgData name="김소희" userId="292a1162-0793-4577-a94d-2dae0dfa5995" providerId="ADAL" clId="{F9FAB22E-B0ED-414B-85B0-107216220F8E}" dt="2022-04-25T09:11:17.428" v="3485" actId="207"/>
        <pc:sldMkLst>
          <pc:docMk/>
          <pc:sldMk cId="2808358531" sldId="269"/>
        </pc:sldMkLst>
        <pc:spChg chg="mod">
          <ac:chgData name="김소희" userId="292a1162-0793-4577-a94d-2dae0dfa5995" providerId="ADAL" clId="{F9FAB22E-B0ED-414B-85B0-107216220F8E}" dt="2022-04-25T07:09:21.582" v="2659" actId="1076"/>
          <ac:spMkLst>
            <pc:docMk/>
            <pc:sldMk cId="2808358531" sldId="269"/>
            <ac:spMk id="9" creationId="{87B548AE-3818-4D9F-8076-0593EC0EBB65}"/>
          </ac:spMkLst>
        </pc:spChg>
        <pc:spChg chg="add del mod">
          <ac:chgData name="김소희" userId="292a1162-0793-4577-a94d-2dae0dfa5995" providerId="ADAL" clId="{F9FAB22E-B0ED-414B-85B0-107216220F8E}" dt="2022-04-25T06:23:23.299" v="1690" actId="478"/>
          <ac:spMkLst>
            <pc:docMk/>
            <pc:sldMk cId="2808358531" sldId="269"/>
            <ac:spMk id="12" creationId="{A8713824-EC25-49B6-A358-A9DF9FBD0F99}"/>
          </ac:spMkLst>
        </pc:spChg>
        <pc:spChg chg="add mod">
          <ac:chgData name="김소희" userId="292a1162-0793-4577-a94d-2dae0dfa5995" providerId="ADAL" clId="{F9FAB22E-B0ED-414B-85B0-107216220F8E}" dt="2022-04-25T06:23:25.323" v="1692" actId="20577"/>
          <ac:spMkLst>
            <pc:docMk/>
            <pc:sldMk cId="2808358531" sldId="269"/>
            <ac:spMk id="15" creationId="{4E6DF480-A96A-4B46-A68E-C5269D2F2741}"/>
          </ac:spMkLst>
        </pc:spChg>
      </pc:sldChg>
      <pc:sldChg chg="addSp delSp modSp mod modNotesTx">
        <pc:chgData name="김소희" userId="292a1162-0793-4577-a94d-2dae0dfa5995" providerId="ADAL" clId="{F9FAB22E-B0ED-414B-85B0-107216220F8E}" dt="2022-04-25T09:11:22.537" v="3492" actId="207"/>
        <pc:sldMkLst>
          <pc:docMk/>
          <pc:sldMk cId="1739693115" sldId="270"/>
        </pc:sldMkLst>
        <pc:spChg chg="add del mod">
          <ac:chgData name="김소희" userId="292a1162-0793-4577-a94d-2dae0dfa5995" providerId="ADAL" clId="{F9FAB22E-B0ED-414B-85B0-107216220F8E}" dt="2022-04-25T06:23:28.324" v="1693" actId="478"/>
          <ac:spMkLst>
            <pc:docMk/>
            <pc:sldMk cId="1739693115" sldId="270"/>
            <ac:spMk id="9" creationId="{4E374671-C46E-4999-B4E6-F9DCA89190E3}"/>
          </ac:spMkLst>
        </pc:spChg>
        <pc:spChg chg="add mod">
          <ac:chgData name="김소희" userId="292a1162-0793-4577-a94d-2dae0dfa5995" providerId="ADAL" clId="{F9FAB22E-B0ED-414B-85B0-107216220F8E}" dt="2022-04-25T06:23:30.425" v="1695" actId="20577"/>
          <ac:spMkLst>
            <pc:docMk/>
            <pc:sldMk cId="1739693115" sldId="270"/>
            <ac:spMk id="10" creationId="{40B4F4F8-5525-41BB-8B77-AF298CBA67CC}"/>
          </ac:spMkLst>
        </pc:spChg>
      </pc:sldChg>
      <pc:sldChg chg="addSp delSp modSp mod modNotesTx">
        <pc:chgData name="김소희" userId="292a1162-0793-4577-a94d-2dae0dfa5995" providerId="ADAL" clId="{F9FAB22E-B0ED-414B-85B0-107216220F8E}" dt="2022-04-25T09:11:26.190" v="3494" actId="207"/>
        <pc:sldMkLst>
          <pc:docMk/>
          <pc:sldMk cId="2788229194" sldId="271"/>
        </pc:sldMkLst>
        <pc:spChg chg="add del mod">
          <ac:chgData name="김소희" userId="292a1162-0793-4577-a94d-2dae0dfa5995" providerId="ADAL" clId="{F9FAB22E-B0ED-414B-85B0-107216220F8E}" dt="2022-04-25T06:23:36.848" v="1696" actId="478"/>
          <ac:spMkLst>
            <pc:docMk/>
            <pc:sldMk cId="2788229194" sldId="271"/>
            <ac:spMk id="12" creationId="{8C52AC18-D85E-420D-8AF8-78A7D78CC825}"/>
          </ac:spMkLst>
        </pc:spChg>
        <pc:spChg chg="add mod">
          <ac:chgData name="김소희" userId="292a1162-0793-4577-a94d-2dae0dfa5995" providerId="ADAL" clId="{F9FAB22E-B0ED-414B-85B0-107216220F8E}" dt="2022-04-25T06:23:38.894" v="1698" actId="20577"/>
          <ac:spMkLst>
            <pc:docMk/>
            <pc:sldMk cId="2788229194" sldId="271"/>
            <ac:spMk id="17" creationId="{AFFC0129-B0C2-487E-942D-7CE91E4E7915}"/>
          </ac:spMkLst>
        </pc:spChg>
      </pc:sldChg>
      <pc:sldChg chg="addSp delSp modSp mod modNotesTx">
        <pc:chgData name="김소희" userId="292a1162-0793-4577-a94d-2dae0dfa5995" providerId="ADAL" clId="{F9FAB22E-B0ED-414B-85B0-107216220F8E}" dt="2022-04-25T09:11:30.456" v="3496" actId="207"/>
        <pc:sldMkLst>
          <pc:docMk/>
          <pc:sldMk cId="1870030046" sldId="272"/>
        </pc:sldMkLst>
        <pc:spChg chg="add del mod">
          <ac:chgData name="김소희" userId="292a1162-0793-4577-a94d-2dae0dfa5995" providerId="ADAL" clId="{F9FAB22E-B0ED-414B-85B0-107216220F8E}" dt="2022-04-25T06:23:41.595" v="1699" actId="478"/>
          <ac:spMkLst>
            <pc:docMk/>
            <pc:sldMk cId="1870030046" sldId="272"/>
            <ac:spMk id="9" creationId="{1168BB7B-167D-4F84-8F61-0EBC0D9C71ED}"/>
          </ac:spMkLst>
        </pc:spChg>
        <pc:spChg chg="add mod">
          <ac:chgData name="김소희" userId="292a1162-0793-4577-a94d-2dae0dfa5995" providerId="ADAL" clId="{F9FAB22E-B0ED-414B-85B0-107216220F8E}" dt="2022-04-25T06:23:43.818" v="1701" actId="20577"/>
          <ac:spMkLst>
            <pc:docMk/>
            <pc:sldMk cId="1870030046" sldId="272"/>
            <ac:spMk id="10" creationId="{97A39953-A11D-40EB-BACF-2AFCB797E7C5}"/>
          </ac:spMkLst>
        </pc:spChg>
        <pc:picChg chg="mod">
          <ac:chgData name="김소희" userId="292a1162-0793-4577-a94d-2dae0dfa5995" providerId="ADAL" clId="{F9FAB22E-B0ED-414B-85B0-107216220F8E}" dt="2022-04-25T07:19:17.594" v="3309" actId="14100"/>
          <ac:picMkLst>
            <pc:docMk/>
            <pc:sldMk cId="1870030046" sldId="272"/>
            <ac:picMk id="12" creationId="{519A6905-6788-4D9C-BF24-E497F229FDC0}"/>
          </ac:picMkLst>
        </pc:picChg>
      </pc:sldChg>
      <pc:sldChg chg="addSp delSp modSp mod modNotesTx">
        <pc:chgData name="김소희" userId="292a1162-0793-4577-a94d-2dae0dfa5995" providerId="ADAL" clId="{F9FAB22E-B0ED-414B-85B0-107216220F8E}" dt="2022-04-25T09:11:33.936" v="3498" actId="207"/>
        <pc:sldMkLst>
          <pc:docMk/>
          <pc:sldMk cId="3860736506" sldId="273"/>
        </pc:sldMkLst>
        <pc:spChg chg="add del mod">
          <ac:chgData name="김소희" userId="292a1162-0793-4577-a94d-2dae0dfa5995" providerId="ADAL" clId="{F9FAB22E-B0ED-414B-85B0-107216220F8E}" dt="2022-04-25T06:23:46.315" v="1702" actId="478"/>
          <ac:spMkLst>
            <pc:docMk/>
            <pc:sldMk cId="3860736506" sldId="273"/>
            <ac:spMk id="11" creationId="{B748D1B4-B63B-4119-B719-8919E9284AE9}"/>
          </ac:spMkLst>
        </pc:spChg>
        <pc:spChg chg="add del mod">
          <ac:chgData name="김소희" userId="292a1162-0793-4577-a94d-2dae0dfa5995" providerId="ADAL" clId="{F9FAB22E-B0ED-414B-85B0-107216220F8E}" dt="2022-04-25T06:23:48.471" v="1704"/>
          <ac:spMkLst>
            <pc:docMk/>
            <pc:sldMk cId="3860736506" sldId="273"/>
            <ac:spMk id="12" creationId="{D0D695E9-4E96-465F-A114-02B16A8989A1}"/>
          </ac:spMkLst>
        </pc:spChg>
        <pc:spChg chg="add mod">
          <ac:chgData name="김소희" userId="292a1162-0793-4577-a94d-2dae0dfa5995" providerId="ADAL" clId="{F9FAB22E-B0ED-414B-85B0-107216220F8E}" dt="2022-04-25T06:23:51.324" v="1706" actId="20577"/>
          <ac:spMkLst>
            <pc:docMk/>
            <pc:sldMk cId="3860736506" sldId="273"/>
            <ac:spMk id="13" creationId="{33C1B5F6-2DC2-49AC-ACFC-BF40EAF018E7}"/>
          </ac:spMkLst>
        </pc:spChg>
      </pc:sldChg>
      <pc:sldChg chg="addSp delSp modSp mod modNotesTx">
        <pc:chgData name="김소희" userId="292a1162-0793-4577-a94d-2dae0dfa5995" providerId="ADAL" clId="{F9FAB22E-B0ED-414B-85B0-107216220F8E}" dt="2022-04-25T09:11:37.911" v="3500" actId="207"/>
        <pc:sldMkLst>
          <pc:docMk/>
          <pc:sldMk cId="3945563803" sldId="274"/>
        </pc:sldMkLst>
        <pc:spChg chg="add del mod">
          <ac:chgData name="김소희" userId="292a1162-0793-4577-a94d-2dae0dfa5995" providerId="ADAL" clId="{F9FAB22E-B0ED-414B-85B0-107216220F8E}" dt="2022-04-25T06:23:55.813" v="1707" actId="478"/>
          <ac:spMkLst>
            <pc:docMk/>
            <pc:sldMk cId="3945563803" sldId="274"/>
            <ac:spMk id="23" creationId="{96BCBC70-6942-4773-8BF5-69FF478E590C}"/>
          </ac:spMkLst>
        </pc:spChg>
        <pc:spChg chg="add mod">
          <ac:chgData name="김소희" userId="292a1162-0793-4577-a94d-2dae0dfa5995" providerId="ADAL" clId="{F9FAB22E-B0ED-414B-85B0-107216220F8E}" dt="2022-04-25T06:23:58.135" v="1709" actId="20577"/>
          <ac:spMkLst>
            <pc:docMk/>
            <pc:sldMk cId="3945563803" sldId="274"/>
            <ac:spMk id="24" creationId="{618EEFF9-FB24-4F20-9A6A-AA93E5FD9102}"/>
          </ac:spMkLst>
        </pc:spChg>
        <pc:spChg chg="add del mod">
          <ac:chgData name="김소희" userId="292a1162-0793-4577-a94d-2dae0dfa5995" providerId="ADAL" clId="{F9FAB22E-B0ED-414B-85B0-107216220F8E}" dt="2022-04-25T04:21:11.270" v="28" actId="478"/>
          <ac:spMkLst>
            <pc:docMk/>
            <pc:sldMk cId="3945563803" sldId="274"/>
            <ac:spMk id="24" creationId="{94DD19EB-D51C-4A82-B3A1-C6454BE67AD2}"/>
          </ac:spMkLst>
        </pc:spChg>
      </pc:sldChg>
      <pc:sldChg chg="addSp delSp modSp mod modNotesTx">
        <pc:chgData name="김소희" userId="292a1162-0793-4577-a94d-2dae0dfa5995" providerId="ADAL" clId="{F9FAB22E-B0ED-414B-85B0-107216220F8E}" dt="2022-04-25T09:11:43.401" v="3502" actId="207"/>
        <pc:sldMkLst>
          <pc:docMk/>
          <pc:sldMk cId="1340346456" sldId="275"/>
        </pc:sldMkLst>
        <pc:spChg chg="add del mod">
          <ac:chgData name="김소희" userId="292a1162-0793-4577-a94d-2dae0dfa5995" providerId="ADAL" clId="{F9FAB22E-B0ED-414B-85B0-107216220F8E}" dt="2022-04-25T06:24:02.753" v="1710" actId="478"/>
          <ac:spMkLst>
            <pc:docMk/>
            <pc:sldMk cId="1340346456" sldId="275"/>
            <ac:spMk id="6" creationId="{922C3500-3C8B-4A8D-849A-9F08CD7C4391}"/>
          </ac:spMkLst>
        </pc:spChg>
        <pc:spChg chg="add del mod">
          <ac:chgData name="김소희" userId="292a1162-0793-4577-a94d-2dae0dfa5995" providerId="ADAL" clId="{F9FAB22E-B0ED-414B-85B0-107216220F8E}" dt="2022-04-25T04:21:14.536" v="31" actId="478"/>
          <ac:spMkLst>
            <pc:docMk/>
            <pc:sldMk cId="1340346456" sldId="275"/>
            <ac:spMk id="7" creationId="{36015FCF-DA02-4F05-B61B-793654629048}"/>
          </ac:spMkLst>
        </pc:spChg>
        <pc:spChg chg="add mod">
          <ac:chgData name="김소희" userId="292a1162-0793-4577-a94d-2dae0dfa5995" providerId="ADAL" clId="{F9FAB22E-B0ED-414B-85B0-107216220F8E}" dt="2022-04-25T06:24:05.060" v="1712" actId="20577"/>
          <ac:spMkLst>
            <pc:docMk/>
            <pc:sldMk cId="1340346456" sldId="275"/>
            <ac:spMk id="7" creationId="{6DC02A86-D3CA-4F3A-ADC7-14C506717668}"/>
          </ac:spMkLst>
        </pc:spChg>
        <pc:spChg chg="mod">
          <ac:chgData name="김소희" userId="292a1162-0793-4577-a94d-2dae0dfa5995" providerId="ADAL" clId="{F9FAB22E-B0ED-414B-85B0-107216220F8E}" dt="2022-04-25T07:18:43.458" v="3308" actId="207"/>
          <ac:spMkLst>
            <pc:docMk/>
            <pc:sldMk cId="1340346456" sldId="275"/>
            <ac:spMk id="23" creationId="{B65E39D1-D369-4E76-A669-9D16FAB5B712}"/>
          </ac:spMkLst>
        </pc:spChg>
      </pc:sldChg>
      <pc:sldChg chg="addSp delSp modSp add mod modNotesTx">
        <pc:chgData name="김소희" userId="292a1162-0793-4577-a94d-2dae0dfa5995" providerId="ADAL" clId="{F9FAB22E-B0ED-414B-85B0-107216220F8E}" dt="2022-04-25T09:10:39.104" v="3471" actId="207"/>
        <pc:sldMkLst>
          <pc:docMk/>
          <pc:sldMk cId="1567795496" sldId="276"/>
        </pc:sldMkLst>
        <pc:spChg chg="mod">
          <ac:chgData name="김소희" userId="292a1162-0793-4577-a94d-2dae0dfa5995" providerId="ADAL" clId="{F9FAB22E-B0ED-414B-85B0-107216220F8E}" dt="2022-04-25T05:55:07.261" v="924" actId="20577"/>
          <ac:spMkLst>
            <pc:docMk/>
            <pc:sldMk cId="1567795496" sldId="276"/>
            <ac:spMk id="6" creationId="{9D59A005-1CE9-47B8-A8B3-EFA3D9D95382}"/>
          </ac:spMkLst>
        </pc:spChg>
        <pc:spChg chg="add mod">
          <ac:chgData name="김소희" userId="292a1162-0793-4577-a94d-2dae0dfa5995" providerId="ADAL" clId="{F9FAB22E-B0ED-414B-85B0-107216220F8E}" dt="2022-04-25T05:59:27.534" v="1005" actId="2711"/>
          <ac:spMkLst>
            <pc:docMk/>
            <pc:sldMk cId="1567795496" sldId="276"/>
            <ac:spMk id="7" creationId="{03B35398-C16B-4351-8868-98D360803764}"/>
          </ac:spMkLst>
        </pc:spChg>
        <pc:spChg chg="mod">
          <ac:chgData name="김소희" userId="292a1162-0793-4577-a94d-2dae0dfa5995" providerId="ADAL" clId="{F9FAB22E-B0ED-414B-85B0-107216220F8E}" dt="2022-04-25T05:54:51.874" v="921" actId="1036"/>
          <ac:spMkLst>
            <pc:docMk/>
            <pc:sldMk cId="1567795496" sldId="276"/>
            <ac:spMk id="8" creationId="{180ADF20-6459-4BD1-908E-85FE6D82C6FE}"/>
          </ac:spMkLst>
        </pc:spChg>
        <pc:spChg chg="del">
          <ac:chgData name="김소희" userId="292a1162-0793-4577-a94d-2dae0dfa5995" providerId="ADAL" clId="{F9FAB22E-B0ED-414B-85B0-107216220F8E}" dt="2022-04-25T05:38:32.087" v="531" actId="478"/>
          <ac:spMkLst>
            <pc:docMk/>
            <pc:sldMk cId="1567795496" sldId="276"/>
            <ac:spMk id="9" creationId="{87B548AE-3818-4D9F-8076-0593EC0EBB65}"/>
          </ac:spMkLst>
        </pc:spChg>
        <pc:spChg chg="add del mod">
          <ac:chgData name="김소희" userId="292a1162-0793-4577-a94d-2dae0dfa5995" providerId="ADAL" clId="{F9FAB22E-B0ED-414B-85B0-107216220F8E}" dt="2022-04-25T05:46:43.869" v="711" actId="478"/>
          <ac:spMkLst>
            <pc:docMk/>
            <pc:sldMk cId="1567795496" sldId="276"/>
            <ac:spMk id="10" creationId="{D4551336-D996-4968-87FA-23124F6A1BDB}"/>
          </ac:spMkLst>
        </pc:spChg>
        <pc:spChg chg="add mod">
          <ac:chgData name="김소희" userId="292a1162-0793-4577-a94d-2dae0dfa5995" providerId="ADAL" clId="{F9FAB22E-B0ED-414B-85B0-107216220F8E}" dt="2022-04-25T05:58:47.185" v="1000" actId="20577"/>
          <ac:spMkLst>
            <pc:docMk/>
            <pc:sldMk cId="1567795496" sldId="276"/>
            <ac:spMk id="11" creationId="{57BDFF6B-7693-464C-8583-8777082EDA03}"/>
          </ac:spMkLst>
        </pc:spChg>
        <pc:spChg chg="add mod">
          <ac:chgData name="김소희" userId="292a1162-0793-4577-a94d-2dae0dfa5995" providerId="ADAL" clId="{F9FAB22E-B0ED-414B-85B0-107216220F8E}" dt="2022-04-25T05:58:57.490" v="1003" actId="20577"/>
          <ac:spMkLst>
            <pc:docMk/>
            <pc:sldMk cId="1567795496" sldId="276"/>
            <ac:spMk id="12" creationId="{0E79F0CA-DEC5-4CD0-BC4D-4AC038C7A667}"/>
          </ac:spMkLst>
        </pc:spChg>
      </pc:sldChg>
      <pc:sldChg chg="addSp delSp modSp add mod modNotesTx">
        <pc:chgData name="김소희" userId="292a1162-0793-4577-a94d-2dae0dfa5995" providerId="ADAL" clId="{F9FAB22E-B0ED-414B-85B0-107216220F8E}" dt="2022-04-25T09:10:48.653" v="3473" actId="207"/>
        <pc:sldMkLst>
          <pc:docMk/>
          <pc:sldMk cId="1480565958" sldId="277"/>
        </pc:sldMkLst>
        <pc:spChg chg="mod">
          <ac:chgData name="김소희" userId="292a1162-0793-4577-a94d-2dae0dfa5995" providerId="ADAL" clId="{F9FAB22E-B0ED-414B-85B0-107216220F8E}" dt="2022-04-25T05:55:10.807" v="925" actId="20577"/>
          <ac:spMkLst>
            <pc:docMk/>
            <pc:sldMk cId="1480565958" sldId="277"/>
            <ac:spMk id="6" creationId="{9D59A005-1CE9-47B8-A8B3-EFA3D9D95382}"/>
          </ac:spMkLst>
        </pc:spChg>
        <pc:spChg chg="del">
          <ac:chgData name="김소희" userId="292a1162-0793-4577-a94d-2dae0dfa5995" providerId="ADAL" clId="{F9FAB22E-B0ED-414B-85B0-107216220F8E}" dt="2022-04-25T05:55:43.525" v="935" actId="478"/>
          <ac:spMkLst>
            <pc:docMk/>
            <pc:sldMk cId="1480565958" sldId="277"/>
            <ac:spMk id="7" creationId="{03B35398-C16B-4351-8868-98D360803764}"/>
          </ac:spMkLst>
        </pc:spChg>
        <pc:spChg chg="del mod">
          <ac:chgData name="김소희" userId="292a1162-0793-4577-a94d-2dae0dfa5995" providerId="ADAL" clId="{F9FAB22E-B0ED-414B-85B0-107216220F8E}" dt="2022-04-25T05:56:54.771" v="954" actId="478"/>
          <ac:spMkLst>
            <pc:docMk/>
            <pc:sldMk cId="1480565958" sldId="277"/>
            <ac:spMk id="8" creationId="{180ADF20-6459-4BD1-908E-85FE6D82C6FE}"/>
          </ac:spMkLst>
        </pc:spChg>
        <pc:spChg chg="add mod">
          <ac:chgData name="김소희" userId="292a1162-0793-4577-a94d-2dae0dfa5995" providerId="ADAL" clId="{F9FAB22E-B0ED-414B-85B0-107216220F8E}" dt="2022-04-25T06:21:32.698" v="1676" actId="20577"/>
          <ac:spMkLst>
            <pc:docMk/>
            <pc:sldMk cId="1480565958" sldId="277"/>
            <ac:spMk id="9" creationId="{ACDE65B7-691E-4CD8-9F9C-A40C1E08B920}"/>
          </ac:spMkLst>
        </pc:spChg>
        <pc:spChg chg="mod">
          <ac:chgData name="김소희" userId="292a1162-0793-4577-a94d-2dae0dfa5995" providerId="ADAL" clId="{F9FAB22E-B0ED-414B-85B0-107216220F8E}" dt="2022-04-25T06:21:00.812" v="1673" actId="207"/>
          <ac:spMkLst>
            <pc:docMk/>
            <pc:sldMk cId="1480565958" sldId="277"/>
            <ac:spMk id="10" creationId="{D4551336-D996-4968-87FA-23124F6A1BDB}"/>
          </ac:spMkLst>
        </pc:spChg>
        <pc:spChg chg="del">
          <ac:chgData name="김소희" userId="292a1162-0793-4577-a94d-2dae0dfa5995" providerId="ADAL" clId="{F9FAB22E-B0ED-414B-85B0-107216220F8E}" dt="2022-04-25T05:55:45.475" v="936" actId="478"/>
          <ac:spMkLst>
            <pc:docMk/>
            <pc:sldMk cId="1480565958" sldId="277"/>
            <ac:spMk id="11" creationId="{57BDFF6B-7693-464C-8583-8777082EDA03}"/>
          </ac:spMkLst>
        </pc:spChg>
        <pc:spChg chg="add mod">
          <ac:chgData name="김소희" userId="292a1162-0793-4577-a94d-2dae0dfa5995" providerId="ADAL" clId="{F9FAB22E-B0ED-414B-85B0-107216220F8E}" dt="2022-04-25T05:59:32.419" v="1006" actId="2711"/>
          <ac:spMkLst>
            <pc:docMk/>
            <pc:sldMk cId="1480565958" sldId="277"/>
            <ac:spMk id="12" creationId="{E80CBC74-4C7B-4E99-8CB9-FD610E009AAB}"/>
          </ac:spMkLst>
        </pc:spChg>
      </pc:sldChg>
      <pc:sldChg chg="addSp modSp add mod modNotesTx">
        <pc:chgData name="김소희" userId="292a1162-0793-4577-a94d-2dae0dfa5995" providerId="ADAL" clId="{F9FAB22E-B0ED-414B-85B0-107216220F8E}" dt="2022-04-25T09:11:47.416" v="3504" actId="207"/>
        <pc:sldMkLst>
          <pc:docMk/>
          <pc:sldMk cId="604355530" sldId="278"/>
        </pc:sldMkLst>
        <pc:spChg chg="mod">
          <ac:chgData name="김소희" userId="292a1162-0793-4577-a94d-2dae0dfa5995" providerId="ADAL" clId="{F9FAB22E-B0ED-414B-85B0-107216220F8E}" dt="2022-04-25T06:48:27.833" v="1973" actId="20577"/>
          <ac:spMkLst>
            <pc:docMk/>
            <pc:sldMk cId="604355530" sldId="278"/>
            <ac:spMk id="5" creationId="{34E7CC66-42E2-4959-88DF-0B454D5A55A5}"/>
          </ac:spMkLst>
        </pc:spChg>
        <pc:spChg chg="add mod">
          <ac:chgData name="김소희" userId="292a1162-0793-4577-a94d-2dae0dfa5995" providerId="ADAL" clId="{F9FAB22E-B0ED-414B-85B0-107216220F8E}" dt="2022-04-25T07:21:51.367" v="3352" actId="20577"/>
          <ac:spMkLst>
            <pc:docMk/>
            <pc:sldMk cId="604355530" sldId="278"/>
            <ac:spMk id="6" creationId="{4A7A41C5-B04D-4D54-95C0-038C62BD747B}"/>
          </ac:spMkLst>
        </pc:spChg>
        <pc:spChg chg="mod">
          <ac:chgData name="김소희" userId="292a1162-0793-4577-a94d-2dae0dfa5995" providerId="ADAL" clId="{F9FAB22E-B0ED-414B-85B0-107216220F8E}" dt="2022-04-25T06:24:39.900" v="1716" actId="20577"/>
          <ac:spMkLst>
            <pc:docMk/>
            <pc:sldMk cId="604355530" sldId="278"/>
            <ac:spMk id="7" creationId="{6DC02A86-D3CA-4F3A-ADC7-14C506717668}"/>
          </ac:spMkLst>
        </pc:spChg>
        <pc:spChg chg="mod">
          <ac:chgData name="김소희" userId="292a1162-0793-4577-a94d-2dae0dfa5995" providerId="ADAL" clId="{F9FAB22E-B0ED-414B-85B0-107216220F8E}" dt="2022-04-25T07:18:34.386" v="3307" actId="20577"/>
          <ac:spMkLst>
            <pc:docMk/>
            <pc:sldMk cId="604355530" sldId="278"/>
            <ac:spMk id="23" creationId="{B65E39D1-D369-4E76-A669-9D16FAB5B712}"/>
          </ac:spMkLst>
        </pc:spChg>
      </pc:sldChg>
      <pc:sldChg chg="addSp delSp modSp add del mod">
        <pc:chgData name="김소희" userId="292a1162-0793-4577-a94d-2dae0dfa5995" providerId="ADAL" clId="{F9FAB22E-B0ED-414B-85B0-107216220F8E}" dt="2022-04-25T07:20:45.149" v="3343" actId="2696"/>
        <pc:sldMkLst>
          <pc:docMk/>
          <pc:sldMk cId="268726315" sldId="279"/>
        </pc:sldMkLst>
        <pc:spChg chg="add mod">
          <ac:chgData name="김소희" userId="292a1162-0793-4577-a94d-2dae0dfa5995" providerId="ADAL" clId="{F9FAB22E-B0ED-414B-85B0-107216220F8E}" dt="2022-04-25T07:20:22.933" v="3341" actId="1076"/>
          <ac:spMkLst>
            <pc:docMk/>
            <pc:sldMk cId="268726315" sldId="279"/>
            <ac:spMk id="2" creationId="{09D1D956-9CE5-487E-A397-C12D1B0C2ADF}"/>
          </ac:spMkLst>
        </pc:spChg>
        <pc:spChg chg="del">
          <ac:chgData name="김소희" userId="292a1162-0793-4577-a94d-2dae0dfa5995" providerId="ADAL" clId="{F9FAB22E-B0ED-414B-85B0-107216220F8E}" dt="2022-04-25T07:19:36.550" v="3313" actId="478"/>
          <ac:spMkLst>
            <pc:docMk/>
            <pc:sldMk cId="268726315" sldId="279"/>
            <ac:spMk id="5" creationId="{34E7CC66-42E2-4959-88DF-0B454D5A55A5}"/>
          </ac:spMkLst>
        </pc:spChg>
        <pc:spChg chg="del">
          <ac:chgData name="김소희" userId="292a1162-0793-4577-a94d-2dae0dfa5995" providerId="ADAL" clId="{F9FAB22E-B0ED-414B-85B0-107216220F8E}" dt="2022-04-25T07:19:33.993" v="3311" actId="478"/>
          <ac:spMkLst>
            <pc:docMk/>
            <pc:sldMk cId="268726315" sldId="279"/>
            <ac:spMk id="6" creationId="{4A7A41C5-B04D-4D54-95C0-038C62BD747B}"/>
          </ac:spMkLst>
        </pc:spChg>
        <pc:spChg chg="del">
          <ac:chgData name="김소희" userId="292a1162-0793-4577-a94d-2dae0dfa5995" providerId="ADAL" clId="{F9FAB22E-B0ED-414B-85B0-107216220F8E}" dt="2022-04-25T07:20:25.134" v="3342" actId="478"/>
          <ac:spMkLst>
            <pc:docMk/>
            <pc:sldMk cId="268726315" sldId="279"/>
            <ac:spMk id="7" creationId="{6DC02A86-D3CA-4F3A-ADC7-14C506717668}"/>
          </ac:spMkLst>
        </pc:spChg>
        <pc:spChg chg="del">
          <ac:chgData name="김소희" userId="292a1162-0793-4577-a94d-2dae0dfa5995" providerId="ADAL" clId="{F9FAB22E-B0ED-414B-85B0-107216220F8E}" dt="2022-04-25T07:19:34.765" v="3312" actId="478"/>
          <ac:spMkLst>
            <pc:docMk/>
            <pc:sldMk cId="268726315" sldId="279"/>
            <ac:spMk id="23" creationId="{B65E39D1-D369-4E76-A669-9D16FAB5B712}"/>
          </ac:spMkLst>
        </pc:spChg>
        <pc:cxnChg chg="del">
          <ac:chgData name="김소희" userId="292a1162-0793-4577-a94d-2dae0dfa5995" providerId="ADAL" clId="{F9FAB22E-B0ED-414B-85B0-107216220F8E}" dt="2022-04-25T07:19:37.244" v="3314" actId="478"/>
          <ac:cxnSpMkLst>
            <pc:docMk/>
            <pc:sldMk cId="268726315" sldId="279"/>
            <ac:cxnSpMk id="14" creationId="{03F592B8-8884-480D-8298-F2B88AA4644C}"/>
          </ac:cxnSpMkLst>
        </pc:cxnChg>
      </pc:sldChg>
    </pc:docChg>
  </pc:docChgLst>
  <pc:docChgLst>
    <pc:chgData name="김소희" userId="292a1162-0793-4577-a94d-2dae0dfa5995" providerId="ADAL" clId="{F2DC6A02-8FE6-484F-B4B5-A9A7FC64B453}"/>
    <pc:docChg chg="undo custSel modSld">
      <pc:chgData name="김소희" userId="292a1162-0793-4577-a94d-2dae0dfa5995" providerId="ADAL" clId="{F2DC6A02-8FE6-484F-B4B5-A9A7FC64B453}" dt="2022-04-25T14:53:28.448" v="154" actId="20577"/>
      <pc:docMkLst>
        <pc:docMk/>
      </pc:docMkLst>
      <pc:sldChg chg="modSp mod">
        <pc:chgData name="김소희" userId="292a1162-0793-4577-a94d-2dae0dfa5995" providerId="ADAL" clId="{F2DC6A02-8FE6-484F-B4B5-A9A7FC64B453}" dt="2022-04-25T14:13:34.733" v="84" actId="20577"/>
        <pc:sldMkLst>
          <pc:docMk/>
          <pc:sldMk cId="3385882463" sldId="260"/>
        </pc:sldMkLst>
        <pc:spChg chg="mod">
          <ac:chgData name="김소희" userId="292a1162-0793-4577-a94d-2dae0dfa5995" providerId="ADAL" clId="{F2DC6A02-8FE6-484F-B4B5-A9A7FC64B453}" dt="2022-04-25T14:13:34.733" v="84" actId="20577"/>
          <ac:spMkLst>
            <pc:docMk/>
            <pc:sldMk cId="3385882463" sldId="260"/>
            <ac:spMk id="12" creationId="{068C3819-1D50-41F7-AFE9-198A0102F7D3}"/>
          </ac:spMkLst>
        </pc:spChg>
      </pc:sldChg>
      <pc:sldChg chg="modNotesTx">
        <pc:chgData name="김소희" userId="292a1162-0793-4577-a94d-2dae0dfa5995" providerId="ADAL" clId="{F2DC6A02-8FE6-484F-B4B5-A9A7FC64B453}" dt="2022-04-25T13:29:31.426" v="3" actId="20577"/>
        <pc:sldMkLst>
          <pc:docMk/>
          <pc:sldMk cId="252891327" sldId="261"/>
        </pc:sldMkLst>
      </pc:sldChg>
      <pc:sldChg chg="modSp mod">
        <pc:chgData name="김소희" userId="292a1162-0793-4577-a94d-2dae0dfa5995" providerId="ADAL" clId="{F2DC6A02-8FE6-484F-B4B5-A9A7FC64B453}" dt="2022-04-25T14:13:51.860" v="85" actId="20577"/>
        <pc:sldMkLst>
          <pc:docMk/>
          <pc:sldMk cId="1760844533" sldId="263"/>
        </pc:sldMkLst>
        <pc:spChg chg="mod">
          <ac:chgData name="김소희" userId="292a1162-0793-4577-a94d-2dae0dfa5995" providerId="ADAL" clId="{F2DC6A02-8FE6-484F-B4B5-A9A7FC64B453}" dt="2022-04-25T14:13:51.860" v="85" actId="20577"/>
          <ac:spMkLst>
            <pc:docMk/>
            <pc:sldMk cId="1760844533" sldId="263"/>
            <ac:spMk id="9" creationId="{87B548AE-3818-4D9F-8076-0593EC0EBB65}"/>
          </ac:spMkLst>
        </pc:spChg>
      </pc:sldChg>
      <pc:sldChg chg="modSp mod">
        <pc:chgData name="김소희" userId="292a1162-0793-4577-a94d-2dae0dfa5995" providerId="ADAL" clId="{F2DC6A02-8FE6-484F-B4B5-A9A7FC64B453}" dt="2022-04-25T14:14:16.580" v="89" actId="14100"/>
        <pc:sldMkLst>
          <pc:docMk/>
          <pc:sldMk cId="1473799474" sldId="264"/>
        </pc:sldMkLst>
        <pc:spChg chg="mod">
          <ac:chgData name="김소희" userId="292a1162-0793-4577-a94d-2dae0dfa5995" providerId="ADAL" clId="{F2DC6A02-8FE6-484F-B4B5-A9A7FC64B453}" dt="2022-04-25T14:14:14.803" v="88" actId="14100"/>
          <ac:spMkLst>
            <pc:docMk/>
            <pc:sldMk cId="1473799474" sldId="264"/>
            <ac:spMk id="16" creationId="{F982250C-08FE-4813-A228-E1DBA8075BB9}"/>
          </ac:spMkLst>
        </pc:spChg>
        <pc:spChg chg="mod">
          <ac:chgData name="김소희" userId="292a1162-0793-4577-a94d-2dae0dfa5995" providerId="ADAL" clId="{F2DC6A02-8FE6-484F-B4B5-A9A7FC64B453}" dt="2022-04-25T14:14:16.580" v="89" actId="14100"/>
          <ac:spMkLst>
            <pc:docMk/>
            <pc:sldMk cId="1473799474" sldId="264"/>
            <ac:spMk id="17" creationId="{08DF7BFB-281B-4CEF-B56B-E3208E5FA285}"/>
          </ac:spMkLst>
        </pc:spChg>
      </pc:sldChg>
      <pc:sldChg chg="modSp mod">
        <pc:chgData name="김소희" userId="292a1162-0793-4577-a94d-2dae0dfa5995" providerId="ADAL" clId="{F2DC6A02-8FE6-484F-B4B5-A9A7FC64B453}" dt="2022-04-25T14:14:24.513" v="92" actId="20577"/>
        <pc:sldMkLst>
          <pc:docMk/>
          <pc:sldMk cId="151742199" sldId="265"/>
        </pc:sldMkLst>
        <pc:spChg chg="mod">
          <ac:chgData name="김소희" userId="292a1162-0793-4577-a94d-2dae0dfa5995" providerId="ADAL" clId="{F2DC6A02-8FE6-484F-B4B5-A9A7FC64B453}" dt="2022-04-25T14:14:24.513" v="92" actId="20577"/>
          <ac:spMkLst>
            <pc:docMk/>
            <pc:sldMk cId="151742199" sldId="265"/>
            <ac:spMk id="10" creationId="{BB6819C2-414F-4640-B975-984987BB54E7}"/>
          </ac:spMkLst>
        </pc:spChg>
      </pc:sldChg>
      <pc:sldChg chg="modSp mod">
        <pc:chgData name="김소희" userId="292a1162-0793-4577-a94d-2dae0dfa5995" providerId="ADAL" clId="{F2DC6A02-8FE6-484F-B4B5-A9A7FC64B453}" dt="2022-04-25T14:12:52.714" v="76" actId="207"/>
        <pc:sldMkLst>
          <pc:docMk/>
          <pc:sldMk cId="1321557774" sldId="266"/>
        </pc:sldMkLst>
        <pc:spChg chg="mod">
          <ac:chgData name="김소희" userId="292a1162-0793-4577-a94d-2dae0dfa5995" providerId="ADAL" clId="{F2DC6A02-8FE6-484F-B4B5-A9A7FC64B453}" dt="2022-04-25T14:12:48.236" v="75" actId="207"/>
          <ac:spMkLst>
            <pc:docMk/>
            <pc:sldMk cId="1321557774" sldId="266"/>
            <ac:spMk id="9" creationId="{87B548AE-3818-4D9F-8076-0593EC0EBB65}"/>
          </ac:spMkLst>
        </pc:spChg>
        <pc:spChg chg="mod">
          <ac:chgData name="김소희" userId="292a1162-0793-4577-a94d-2dae0dfa5995" providerId="ADAL" clId="{F2DC6A02-8FE6-484F-B4B5-A9A7FC64B453}" dt="2022-04-25T14:12:27.515" v="71" actId="113"/>
          <ac:spMkLst>
            <pc:docMk/>
            <pc:sldMk cId="1321557774" sldId="266"/>
            <ac:spMk id="10" creationId="{BB6819C2-414F-4640-B975-984987BB54E7}"/>
          </ac:spMkLst>
        </pc:spChg>
        <pc:spChg chg="mod">
          <ac:chgData name="김소희" userId="292a1162-0793-4577-a94d-2dae0dfa5995" providerId="ADAL" clId="{F2DC6A02-8FE6-484F-B4B5-A9A7FC64B453}" dt="2022-04-25T14:12:52.714" v="76" actId="207"/>
          <ac:spMkLst>
            <pc:docMk/>
            <pc:sldMk cId="1321557774" sldId="266"/>
            <ac:spMk id="21" creationId="{0E594E0D-4EDC-4944-83F7-7E8BD97981F3}"/>
          </ac:spMkLst>
        </pc:spChg>
        <pc:picChg chg="mod">
          <ac:chgData name="김소희" userId="292a1162-0793-4577-a94d-2dae0dfa5995" providerId="ADAL" clId="{F2DC6A02-8FE6-484F-B4B5-A9A7FC64B453}" dt="2022-04-25T14:11:49.526" v="66" actId="1076"/>
          <ac:picMkLst>
            <pc:docMk/>
            <pc:sldMk cId="1321557774" sldId="266"/>
            <ac:picMk id="13" creationId="{0F537920-858F-4B12-B65A-B3B3F19C4219}"/>
          </ac:picMkLst>
        </pc:picChg>
      </pc:sldChg>
      <pc:sldChg chg="modSp mod">
        <pc:chgData name="김소희" userId="292a1162-0793-4577-a94d-2dae0dfa5995" providerId="ADAL" clId="{F2DC6A02-8FE6-484F-B4B5-A9A7FC64B453}" dt="2022-04-25T14:12:20.937" v="70" actId="207"/>
        <pc:sldMkLst>
          <pc:docMk/>
          <pc:sldMk cId="1786986614" sldId="267"/>
        </pc:sldMkLst>
        <pc:spChg chg="mod">
          <ac:chgData name="김소희" userId="292a1162-0793-4577-a94d-2dae0dfa5995" providerId="ADAL" clId="{F2DC6A02-8FE6-484F-B4B5-A9A7FC64B453}" dt="2022-04-25T14:12:10.401" v="69" actId="207"/>
          <ac:spMkLst>
            <pc:docMk/>
            <pc:sldMk cId="1786986614" sldId="267"/>
            <ac:spMk id="9" creationId="{87B548AE-3818-4D9F-8076-0593EC0EBB65}"/>
          </ac:spMkLst>
        </pc:spChg>
        <pc:spChg chg="mod">
          <ac:chgData name="김소희" userId="292a1162-0793-4577-a94d-2dae0dfa5995" providerId="ADAL" clId="{F2DC6A02-8FE6-484F-B4B5-A9A7FC64B453}" dt="2022-04-25T14:12:20.937" v="70" actId="207"/>
          <ac:spMkLst>
            <pc:docMk/>
            <pc:sldMk cId="1786986614" sldId="267"/>
            <ac:spMk id="21" creationId="{0E594E0D-4EDC-4944-83F7-7E8BD97981F3}"/>
          </ac:spMkLst>
        </pc:spChg>
        <pc:picChg chg="mod">
          <ac:chgData name="김소희" userId="292a1162-0793-4577-a94d-2dae0dfa5995" providerId="ADAL" clId="{F2DC6A02-8FE6-484F-B4B5-A9A7FC64B453}" dt="2022-04-25T14:10:02.495" v="31" actId="1036"/>
          <ac:picMkLst>
            <pc:docMk/>
            <pc:sldMk cId="1786986614" sldId="267"/>
            <ac:picMk id="16" creationId="{435FD007-30C6-443F-94AE-DA8CCA0FCB8E}"/>
          </ac:picMkLst>
        </pc:picChg>
      </pc:sldChg>
      <pc:sldChg chg="modSp mod">
        <pc:chgData name="김소희" userId="292a1162-0793-4577-a94d-2dae0dfa5995" providerId="ADAL" clId="{F2DC6A02-8FE6-484F-B4B5-A9A7FC64B453}" dt="2022-04-25T14:13:16.533" v="78" actId="20577"/>
        <pc:sldMkLst>
          <pc:docMk/>
          <pc:sldMk cId="1370399028" sldId="268"/>
        </pc:sldMkLst>
        <pc:spChg chg="mod">
          <ac:chgData name="김소희" userId="292a1162-0793-4577-a94d-2dae0dfa5995" providerId="ADAL" clId="{F2DC6A02-8FE6-484F-B4B5-A9A7FC64B453}" dt="2022-04-25T14:13:16.533" v="78" actId="20577"/>
          <ac:spMkLst>
            <pc:docMk/>
            <pc:sldMk cId="1370399028" sldId="268"/>
            <ac:spMk id="8" creationId="{EDFF28F5-60AE-480F-8210-00A25F556D97}"/>
          </ac:spMkLst>
        </pc:spChg>
      </pc:sldChg>
      <pc:sldChg chg="modSp mod">
        <pc:chgData name="김소희" userId="292a1162-0793-4577-a94d-2dae0dfa5995" providerId="ADAL" clId="{F2DC6A02-8FE6-484F-B4B5-A9A7FC64B453}" dt="2022-04-25T14:21:51.323" v="98" actId="1035"/>
        <pc:sldMkLst>
          <pc:docMk/>
          <pc:sldMk cId="2808358531" sldId="269"/>
        </pc:sldMkLst>
        <pc:spChg chg="mod">
          <ac:chgData name="김소희" userId="292a1162-0793-4577-a94d-2dae0dfa5995" providerId="ADAL" clId="{F2DC6A02-8FE6-484F-B4B5-A9A7FC64B453}" dt="2022-04-25T14:21:12.534" v="95" actId="313"/>
          <ac:spMkLst>
            <pc:docMk/>
            <pc:sldMk cId="2808358531" sldId="269"/>
            <ac:spMk id="9" creationId="{87B548AE-3818-4D9F-8076-0593EC0EBB65}"/>
          </ac:spMkLst>
        </pc:spChg>
        <pc:picChg chg="mod">
          <ac:chgData name="김소희" userId="292a1162-0793-4577-a94d-2dae0dfa5995" providerId="ADAL" clId="{F2DC6A02-8FE6-484F-B4B5-A9A7FC64B453}" dt="2022-04-25T14:21:51.323" v="98" actId="1035"/>
          <ac:picMkLst>
            <pc:docMk/>
            <pc:sldMk cId="2808358531" sldId="269"/>
            <ac:picMk id="10" creationId="{CE3D48BF-D654-4994-BEA2-FE4A6E12EA45}"/>
          </ac:picMkLst>
        </pc:picChg>
      </pc:sldChg>
      <pc:sldChg chg="modSp mod">
        <pc:chgData name="김소희" userId="292a1162-0793-4577-a94d-2dae0dfa5995" providerId="ADAL" clId="{F2DC6A02-8FE6-484F-B4B5-A9A7FC64B453}" dt="2022-04-25T14:27:57.997" v="104" actId="20577"/>
        <pc:sldMkLst>
          <pc:docMk/>
          <pc:sldMk cId="1739693115" sldId="270"/>
        </pc:sldMkLst>
        <pc:spChg chg="mod">
          <ac:chgData name="김소희" userId="292a1162-0793-4577-a94d-2dae0dfa5995" providerId="ADAL" clId="{F2DC6A02-8FE6-484F-B4B5-A9A7FC64B453}" dt="2022-04-25T14:27:57.997" v="104" actId="20577"/>
          <ac:spMkLst>
            <pc:docMk/>
            <pc:sldMk cId="1739693115" sldId="270"/>
            <ac:spMk id="2" creationId="{869E391D-220D-4D3F-9985-E6152ED2A2B3}"/>
          </ac:spMkLst>
        </pc:spChg>
        <pc:spChg chg="mod">
          <ac:chgData name="김소희" userId="292a1162-0793-4577-a94d-2dae0dfa5995" providerId="ADAL" clId="{F2DC6A02-8FE6-484F-B4B5-A9A7FC64B453}" dt="2022-04-25T14:25:11.226" v="100" actId="207"/>
          <ac:spMkLst>
            <pc:docMk/>
            <pc:sldMk cId="1739693115" sldId="270"/>
            <ac:spMk id="13" creationId="{2EDB6C92-19E1-487C-B365-8479FD8124BD}"/>
          </ac:spMkLst>
        </pc:spChg>
      </pc:sldChg>
      <pc:sldChg chg="modSp mod">
        <pc:chgData name="김소희" userId="292a1162-0793-4577-a94d-2dae0dfa5995" providerId="ADAL" clId="{F2DC6A02-8FE6-484F-B4B5-A9A7FC64B453}" dt="2022-04-25T14:37:39.515" v="110" actId="1035"/>
        <pc:sldMkLst>
          <pc:docMk/>
          <pc:sldMk cId="2788229194" sldId="271"/>
        </pc:sldMkLst>
        <pc:picChg chg="mod">
          <ac:chgData name="김소희" userId="292a1162-0793-4577-a94d-2dae0dfa5995" providerId="ADAL" clId="{F2DC6A02-8FE6-484F-B4B5-A9A7FC64B453}" dt="2022-04-25T14:37:39.515" v="110" actId="1035"/>
          <ac:picMkLst>
            <pc:docMk/>
            <pc:sldMk cId="2788229194" sldId="271"/>
            <ac:picMk id="10" creationId="{B2148CB9-7EAE-4D0F-9609-3F68EC84E35F}"/>
          </ac:picMkLst>
        </pc:picChg>
      </pc:sldChg>
      <pc:sldChg chg="modSp mod modNotesTx">
        <pc:chgData name="김소희" userId="292a1162-0793-4577-a94d-2dae0dfa5995" providerId="ADAL" clId="{F2DC6A02-8FE6-484F-B4B5-A9A7FC64B453}" dt="2022-04-25T14:50:28.083" v="130" actId="20577"/>
        <pc:sldMkLst>
          <pc:docMk/>
          <pc:sldMk cId="1340346456" sldId="275"/>
        </pc:sldMkLst>
        <pc:spChg chg="mod">
          <ac:chgData name="김소희" userId="292a1162-0793-4577-a94d-2dae0dfa5995" providerId="ADAL" clId="{F2DC6A02-8FE6-484F-B4B5-A9A7FC64B453}" dt="2022-04-25T14:50:28.083" v="130" actId="20577"/>
          <ac:spMkLst>
            <pc:docMk/>
            <pc:sldMk cId="1340346456" sldId="275"/>
            <ac:spMk id="23" creationId="{B65E39D1-D369-4E76-A669-9D16FAB5B712}"/>
          </ac:spMkLst>
        </pc:spChg>
      </pc:sldChg>
      <pc:sldChg chg="modNotesTx">
        <pc:chgData name="김소희" userId="292a1162-0793-4577-a94d-2dae0dfa5995" providerId="ADAL" clId="{F2DC6A02-8FE6-484F-B4B5-A9A7FC64B453}" dt="2022-04-25T13:41:31.824" v="4" actId="20577"/>
        <pc:sldMkLst>
          <pc:docMk/>
          <pc:sldMk cId="1567795496" sldId="276"/>
        </pc:sldMkLst>
      </pc:sldChg>
      <pc:sldChg chg="modSp mod">
        <pc:chgData name="김소희" userId="292a1162-0793-4577-a94d-2dae0dfa5995" providerId="ADAL" clId="{F2DC6A02-8FE6-484F-B4B5-A9A7FC64B453}" dt="2022-04-25T14:14:06.092" v="87" actId="20577"/>
        <pc:sldMkLst>
          <pc:docMk/>
          <pc:sldMk cId="1480565958" sldId="277"/>
        </pc:sldMkLst>
        <pc:spChg chg="mod">
          <ac:chgData name="김소희" userId="292a1162-0793-4577-a94d-2dae0dfa5995" providerId="ADAL" clId="{F2DC6A02-8FE6-484F-B4B5-A9A7FC64B453}" dt="2022-04-25T14:14:06.092" v="87" actId="20577"/>
          <ac:spMkLst>
            <pc:docMk/>
            <pc:sldMk cId="1480565958" sldId="277"/>
            <ac:spMk id="10" creationId="{D4551336-D996-4968-87FA-23124F6A1BDB}"/>
          </ac:spMkLst>
        </pc:spChg>
      </pc:sldChg>
      <pc:sldChg chg="modSp mod">
        <pc:chgData name="김소희" userId="292a1162-0793-4577-a94d-2dae0dfa5995" providerId="ADAL" clId="{F2DC6A02-8FE6-484F-B4B5-A9A7FC64B453}" dt="2022-04-25T14:53:28.448" v="154" actId="20577"/>
        <pc:sldMkLst>
          <pc:docMk/>
          <pc:sldMk cId="604355530" sldId="278"/>
        </pc:sldMkLst>
        <pc:spChg chg="mod">
          <ac:chgData name="김소희" userId="292a1162-0793-4577-a94d-2dae0dfa5995" providerId="ADAL" clId="{F2DC6A02-8FE6-484F-B4B5-A9A7FC64B453}" dt="2022-04-25T14:53:28.448" v="154" actId="20577"/>
          <ac:spMkLst>
            <pc:docMk/>
            <pc:sldMk cId="604355530" sldId="278"/>
            <ac:spMk id="6" creationId="{4A7A41C5-B04D-4D54-95C0-038C62BD747B}"/>
          </ac:spMkLst>
        </pc:spChg>
      </pc:sldChg>
    </pc:docChg>
  </pc:docChgLst>
  <pc:docChgLst>
    <pc:chgData name="김소희" userId="292a1162-0793-4577-a94d-2dae0dfa5995" providerId="ADAL" clId="{EFE24466-6B2F-4C1B-95D5-53C6A40C7D7F}"/>
    <pc:docChg chg="undo custSel addSld delSld modSld sldOrd modMainMaster">
      <pc:chgData name="김소희" userId="292a1162-0793-4577-a94d-2dae0dfa5995" providerId="ADAL" clId="{EFE24466-6B2F-4C1B-95D5-53C6A40C7D7F}" dt="2022-05-17T02:56:12.638" v="3233" actId="20577"/>
      <pc:docMkLst>
        <pc:docMk/>
      </pc:docMkLst>
      <pc:sldChg chg="addSp delSp modSp mod modNotesTx">
        <pc:chgData name="김소희" userId="292a1162-0793-4577-a94d-2dae0dfa5995" providerId="ADAL" clId="{EFE24466-6B2F-4C1B-95D5-53C6A40C7D7F}" dt="2022-05-16T15:48:02.380" v="2993" actId="207"/>
        <pc:sldMkLst>
          <pc:docMk/>
          <pc:sldMk cId="2353614662" sldId="256"/>
        </pc:sldMkLst>
        <pc:spChg chg="mod">
          <ac:chgData name="김소희" userId="292a1162-0793-4577-a94d-2dae0dfa5995" providerId="ADAL" clId="{EFE24466-6B2F-4C1B-95D5-53C6A40C7D7F}" dt="2022-05-16T12:46:41.192" v="28" actId="1036"/>
          <ac:spMkLst>
            <pc:docMk/>
            <pc:sldMk cId="2353614662" sldId="256"/>
            <ac:spMk id="4" creationId="{05CF0E02-C7CC-40FE-8DA3-EB1CED2197E8}"/>
          </ac:spMkLst>
        </pc:spChg>
        <pc:spChg chg="mod">
          <ac:chgData name="김소희" userId="292a1162-0793-4577-a94d-2dae0dfa5995" providerId="ADAL" clId="{EFE24466-6B2F-4C1B-95D5-53C6A40C7D7F}" dt="2022-05-16T15:48:02.380" v="2993" actId="207"/>
          <ac:spMkLst>
            <pc:docMk/>
            <pc:sldMk cId="2353614662" sldId="256"/>
            <ac:spMk id="5" creationId="{0D0E7567-80CC-4A46-8FA5-E251CBC1D6E1}"/>
          </ac:spMkLst>
        </pc:spChg>
        <pc:spChg chg="del">
          <ac:chgData name="김소희" userId="292a1162-0793-4577-a94d-2dae0dfa5995" providerId="ADAL" clId="{EFE24466-6B2F-4C1B-95D5-53C6A40C7D7F}" dt="2022-05-16T12:46:09.158" v="12" actId="478"/>
          <ac:spMkLst>
            <pc:docMk/>
            <pc:sldMk cId="2353614662" sldId="256"/>
            <ac:spMk id="6" creationId="{C6C57DED-909C-4FC1-90E5-67BB4D8EDF8C}"/>
          </ac:spMkLst>
        </pc:spChg>
        <pc:spChg chg="del">
          <ac:chgData name="김소희" userId="292a1162-0793-4577-a94d-2dae0dfa5995" providerId="ADAL" clId="{EFE24466-6B2F-4C1B-95D5-53C6A40C7D7F}" dt="2022-05-16T12:46:08.073" v="11" actId="478"/>
          <ac:spMkLst>
            <pc:docMk/>
            <pc:sldMk cId="2353614662" sldId="256"/>
            <ac:spMk id="9" creationId="{044EEDFA-0526-4EC7-8692-C858F71FBB05}"/>
          </ac:spMkLst>
        </pc:spChg>
        <pc:spChg chg="add del mod">
          <ac:chgData name="김소희" userId="292a1162-0793-4577-a94d-2dae0dfa5995" providerId="ADAL" clId="{EFE24466-6B2F-4C1B-95D5-53C6A40C7D7F}" dt="2022-05-16T14:02:22.773" v="534" actId="478"/>
          <ac:spMkLst>
            <pc:docMk/>
            <pc:sldMk cId="2353614662" sldId="256"/>
            <ac:spMk id="10" creationId="{3A75D154-6B4E-CF40-634E-E55213199E77}"/>
          </ac:spMkLst>
        </pc:spChg>
        <pc:spChg chg="add mod">
          <ac:chgData name="김소희" userId="292a1162-0793-4577-a94d-2dae0dfa5995" providerId="ADAL" clId="{EFE24466-6B2F-4C1B-95D5-53C6A40C7D7F}" dt="2022-05-16T14:39:42.091" v="1579" actId="1076"/>
          <ac:spMkLst>
            <pc:docMk/>
            <pc:sldMk cId="2353614662" sldId="256"/>
            <ac:spMk id="12" creationId="{9C51099D-5275-16C8-CAFB-F1A0EE7ACAA8}"/>
          </ac:spMkLst>
        </pc:spChg>
        <pc:spChg chg="add del mod">
          <ac:chgData name="김소희" userId="292a1162-0793-4577-a94d-2dae0dfa5995" providerId="ADAL" clId="{EFE24466-6B2F-4C1B-95D5-53C6A40C7D7F}" dt="2022-05-16T14:39:22.658" v="1572" actId="478"/>
          <ac:spMkLst>
            <pc:docMk/>
            <pc:sldMk cId="2353614662" sldId="256"/>
            <ac:spMk id="13" creationId="{DCF678A5-0547-9DEE-9BC6-217BF8FCB110}"/>
          </ac:spMkLst>
        </pc:spChg>
        <pc:spChg chg="add del mod">
          <ac:chgData name="김소희" userId="292a1162-0793-4577-a94d-2dae0dfa5995" providerId="ADAL" clId="{EFE24466-6B2F-4C1B-95D5-53C6A40C7D7F}" dt="2022-05-16T14:39:14.595" v="1569"/>
          <ac:spMkLst>
            <pc:docMk/>
            <pc:sldMk cId="2353614662" sldId="256"/>
            <ac:spMk id="14" creationId="{6B7DF3D7-1C66-DEC1-9832-66D1CCBD4CDA}"/>
          </ac:spMkLst>
        </pc:spChg>
        <pc:cxnChg chg="mod">
          <ac:chgData name="김소희" userId="292a1162-0793-4577-a94d-2dae0dfa5995" providerId="ADAL" clId="{EFE24466-6B2F-4C1B-95D5-53C6A40C7D7F}" dt="2022-05-16T15:47:49.492" v="2990" actId="208"/>
          <ac:cxnSpMkLst>
            <pc:docMk/>
            <pc:sldMk cId="2353614662" sldId="256"/>
            <ac:cxnSpMk id="11" creationId="{B1D40865-A288-4397-85F0-D2096852E9D5}"/>
          </ac:cxnSpMkLst>
        </pc:cxnChg>
        <pc:cxnChg chg="mod">
          <ac:chgData name="김소희" userId="292a1162-0793-4577-a94d-2dae0dfa5995" providerId="ADAL" clId="{EFE24466-6B2F-4C1B-95D5-53C6A40C7D7F}" dt="2022-05-16T15:47:49.492" v="2990" actId="208"/>
          <ac:cxnSpMkLst>
            <pc:docMk/>
            <pc:sldMk cId="2353614662" sldId="256"/>
            <ac:cxnSpMk id="24" creationId="{0DD03F0C-F230-4503-8C6E-804A7944412E}"/>
          </ac:cxnSpMkLst>
        </pc:cxnChg>
      </pc:sldChg>
      <pc:sldChg chg="del">
        <pc:chgData name="김소희" userId="292a1162-0793-4577-a94d-2dae0dfa5995" providerId="ADAL" clId="{EFE24466-6B2F-4C1B-95D5-53C6A40C7D7F}" dt="2022-05-16T12:38:51.844" v="5" actId="47"/>
        <pc:sldMkLst>
          <pc:docMk/>
          <pc:sldMk cId="3661907483" sldId="258"/>
        </pc:sldMkLst>
      </pc:sldChg>
      <pc:sldChg chg="add del">
        <pc:chgData name="김소희" userId="292a1162-0793-4577-a94d-2dae0dfa5995" providerId="ADAL" clId="{EFE24466-6B2F-4C1B-95D5-53C6A40C7D7F}" dt="2022-05-16T12:49:57.980" v="205" actId="47"/>
        <pc:sldMkLst>
          <pc:docMk/>
          <pc:sldMk cId="1494881417" sldId="259"/>
        </pc:sldMkLst>
      </pc:sldChg>
      <pc:sldChg chg="del">
        <pc:chgData name="김소희" userId="292a1162-0793-4577-a94d-2dae0dfa5995" providerId="ADAL" clId="{EFE24466-6B2F-4C1B-95D5-53C6A40C7D7F}" dt="2022-05-16T14:48:28.887" v="1631" actId="47"/>
        <pc:sldMkLst>
          <pc:docMk/>
          <pc:sldMk cId="3385882463" sldId="260"/>
        </pc:sldMkLst>
      </pc:sldChg>
      <pc:sldChg chg="addSp delSp modSp mod ord modNotesTx">
        <pc:chgData name="김소희" userId="292a1162-0793-4577-a94d-2dae0dfa5995" providerId="ADAL" clId="{EFE24466-6B2F-4C1B-95D5-53C6A40C7D7F}" dt="2022-05-17T01:19:12.374" v="3137" actId="20577"/>
        <pc:sldMkLst>
          <pc:docMk/>
          <pc:sldMk cId="252891327" sldId="261"/>
        </pc:sldMkLst>
        <pc:spChg chg="mod">
          <ac:chgData name="김소희" userId="292a1162-0793-4577-a94d-2dae0dfa5995" providerId="ADAL" clId="{EFE24466-6B2F-4C1B-95D5-53C6A40C7D7F}" dt="2022-05-16T14:40:07.456" v="1587" actId="20577"/>
          <ac:spMkLst>
            <pc:docMk/>
            <pc:sldMk cId="252891327" sldId="261"/>
            <ac:spMk id="5" creationId="{34E7CC66-42E2-4959-88DF-0B454D5A55A5}"/>
          </ac:spMkLst>
        </pc:spChg>
        <pc:spChg chg="mod">
          <ac:chgData name="김소희" userId="292a1162-0793-4577-a94d-2dae0dfa5995" providerId="ADAL" clId="{EFE24466-6B2F-4C1B-95D5-53C6A40C7D7F}" dt="2022-05-17T01:19:12.374" v="3137" actId="20577"/>
          <ac:spMkLst>
            <pc:docMk/>
            <pc:sldMk cId="252891327" sldId="261"/>
            <ac:spMk id="6" creationId="{5A6776E4-9D30-47C4-BEF4-B57DC901EAA5}"/>
          </ac:spMkLst>
        </pc:spChg>
        <pc:spChg chg="add mod">
          <ac:chgData name="김소희" userId="292a1162-0793-4577-a94d-2dae0dfa5995" providerId="ADAL" clId="{EFE24466-6B2F-4C1B-95D5-53C6A40C7D7F}" dt="2022-05-16T14:40:17.976" v="1592" actId="113"/>
          <ac:spMkLst>
            <pc:docMk/>
            <pc:sldMk cId="252891327" sldId="261"/>
            <ac:spMk id="8" creationId="{84543FA1-CA59-6B86-A189-BBA9AF290722}"/>
          </ac:spMkLst>
        </pc:spChg>
        <pc:spChg chg="add del mod">
          <ac:chgData name="김소희" userId="292a1162-0793-4577-a94d-2dae0dfa5995" providerId="ADAL" clId="{EFE24466-6B2F-4C1B-95D5-53C6A40C7D7F}" dt="2022-05-16T14:00:11.153" v="515" actId="478"/>
          <ac:spMkLst>
            <pc:docMk/>
            <pc:sldMk cId="252891327" sldId="261"/>
            <ac:spMk id="10" creationId="{912E228B-2025-0B6E-8A9B-BDF68BF14ACB}"/>
          </ac:spMkLst>
        </pc:spChg>
        <pc:spChg chg="del">
          <ac:chgData name="김소희" userId="292a1162-0793-4577-a94d-2dae0dfa5995" providerId="ADAL" clId="{EFE24466-6B2F-4C1B-95D5-53C6A40C7D7F}" dt="2022-05-16T12:47:35.657" v="29" actId="478"/>
          <ac:spMkLst>
            <pc:docMk/>
            <pc:sldMk cId="252891327" sldId="261"/>
            <ac:spMk id="11" creationId="{7F05DDF4-D15D-49BB-9CCF-995A4DCF3BE0}"/>
          </ac:spMkLst>
        </pc:spChg>
        <pc:spChg chg="mod">
          <ac:chgData name="김소희" userId="292a1162-0793-4577-a94d-2dae0dfa5995" providerId="ADAL" clId="{EFE24466-6B2F-4C1B-95D5-53C6A40C7D7F}" dt="2022-05-16T15:42:41.858" v="2783" actId="15"/>
          <ac:spMkLst>
            <pc:docMk/>
            <pc:sldMk cId="252891327" sldId="261"/>
            <ac:spMk id="12" creationId="{068C3819-1D50-41F7-AFE9-198A0102F7D3}"/>
          </ac:spMkLst>
        </pc:spChg>
        <pc:spChg chg="add del mod">
          <ac:chgData name="김소희" userId="292a1162-0793-4577-a94d-2dae0dfa5995" providerId="ADAL" clId="{EFE24466-6B2F-4C1B-95D5-53C6A40C7D7F}" dt="2022-05-16T14:04:38.970" v="561" actId="478"/>
          <ac:spMkLst>
            <pc:docMk/>
            <pc:sldMk cId="252891327" sldId="261"/>
            <ac:spMk id="13" creationId="{AEB5B04B-C7AE-6FEE-70C0-97C1FE72EF0C}"/>
          </ac:spMkLst>
        </pc:spChg>
        <pc:spChg chg="add mod">
          <ac:chgData name="김소희" userId="292a1162-0793-4577-a94d-2dae0dfa5995" providerId="ADAL" clId="{EFE24466-6B2F-4C1B-95D5-53C6A40C7D7F}" dt="2022-05-16T14:40:26.579" v="1607" actId="1035"/>
          <ac:spMkLst>
            <pc:docMk/>
            <pc:sldMk cId="252891327" sldId="261"/>
            <ac:spMk id="15" creationId="{49A41625-7925-B833-86CB-B6E53398B960}"/>
          </ac:spMkLst>
        </pc:spChg>
        <pc:spChg chg="add mod">
          <ac:chgData name="김소희" userId="292a1162-0793-4577-a94d-2dae0dfa5995" providerId="ADAL" clId="{EFE24466-6B2F-4C1B-95D5-53C6A40C7D7F}" dt="2022-05-16T14:40:26.579" v="1607" actId="1035"/>
          <ac:spMkLst>
            <pc:docMk/>
            <pc:sldMk cId="252891327" sldId="261"/>
            <ac:spMk id="17" creationId="{423283DD-C6B5-69BE-287A-F809400460F6}"/>
          </ac:spMkLst>
        </pc:spChg>
        <pc:spChg chg="add del">
          <ac:chgData name="김소희" userId="292a1162-0793-4577-a94d-2dae0dfa5995" providerId="ADAL" clId="{EFE24466-6B2F-4C1B-95D5-53C6A40C7D7F}" dt="2022-05-16T14:19:29.311" v="1098" actId="22"/>
          <ac:spMkLst>
            <pc:docMk/>
            <pc:sldMk cId="252891327" sldId="261"/>
            <ac:spMk id="19" creationId="{85F88DE5-8888-756B-924B-E28EDFA6A422}"/>
          </ac:spMkLst>
        </pc:spChg>
        <pc:spChg chg="add mod">
          <ac:chgData name="김소희" userId="292a1162-0793-4577-a94d-2dae0dfa5995" providerId="ADAL" clId="{EFE24466-6B2F-4C1B-95D5-53C6A40C7D7F}" dt="2022-05-16T14:40:26.579" v="1607" actId="1035"/>
          <ac:spMkLst>
            <pc:docMk/>
            <pc:sldMk cId="252891327" sldId="261"/>
            <ac:spMk id="21" creationId="{DD67A1E6-2C6D-ED29-7847-0C6DFD45FDB6}"/>
          </ac:spMkLst>
        </pc:spChg>
        <pc:picChg chg="add mod">
          <ac:chgData name="김소희" userId="292a1162-0793-4577-a94d-2dae0dfa5995" providerId="ADAL" clId="{EFE24466-6B2F-4C1B-95D5-53C6A40C7D7F}" dt="2022-05-16T14:40:26.579" v="1607" actId="1035"/>
          <ac:picMkLst>
            <pc:docMk/>
            <pc:sldMk cId="252891327" sldId="261"/>
            <ac:picMk id="1026" creationId="{E17BEDCD-5C61-F52F-B7FA-21829D4A45A9}"/>
          </ac:picMkLst>
        </pc:picChg>
        <pc:picChg chg="add mod">
          <ac:chgData name="김소희" userId="292a1162-0793-4577-a94d-2dae0dfa5995" providerId="ADAL" clId="{EFE24466-6B2F-4C1B-95D5-53C6A40C7D7F}" dt="2022-05-16T14:40:26.579" v="1607" actId="1035"/>
          <ac:picMkLst>
            <pc:docMk/>
            <pc:sldMk cId="252891327" sldId="261"/>
            <ac:picMk id="1028" creationId="{7CA797A4-FF44-763B-C0DC-B946C4DCD687}"/>
          </ac:picMkLst>
        </pc:picChg>
        <pc:picChg chg="add mod">
          <ac:chgData name="김소희" userId="292a1162-0793-4577-a94d-2dae0dfa5995" providerId="ADAL" clId="{EFE24466-6B2F-4C1B-95D5-53C6A40C7D7F}" dt="2022-05-16T14:40:26.579" v="1607" actId="1035"/>
          <ac:picMkLst>
            <pc:docMk/>
            <pc:sldMk cId="252891327" sldId="261"/>
            <ac:picMk id="1030" creationId="{FE88C08A-210F-164C-463A-5840D248752C}"/>
          </ac:picMkLst>
        </pc:picChg>
      </pc:sldChg>
      <pc:sldChg chg="del">
        <pc:chgData name="김소희" userId="292a1162-0793-4577-a94d-2dae0dfa5995" providerId="ADAL" clId="{EFE24466-6B2F-4C1B-95D5-53C6A40C7D7F}" dt="2022-05-16T12:57:53.855" v="275" actId="47"/>
        <pc:sldMkLst>
          <pc:docMk/>
          <pc:sldMk cId="3767085095" sldId="262"/>
        </pc:sldMkLst>
      </pc:sldChg>
      <pc:sldChg chg="del">
        <pc:chgData name="김소희" userId="292a1162-0793-4577-a94d-2dae0dfa5995" providerId="ADAL" clId="{EFE24466-6B2F-4C1B-95D5-53C6A40C7D7F}" dt="2022-05-16T12:57:55.710" v="276" actId="47"/>
        <pc:sldMkLst>
          <pc:docMk/>
          <pc:sldMk cId="1760844533" sldId="263"/>
        </pc:sldMkLst>
      </pc:sldChg>
      <pc:sldChg chg="del">
        <pc:chgData name="김소희" userId="292a1162-0793-4577-a94d-2dae0dfa5995" providerId="ADAL" clId="{EFE24466-6B2F-4C1B-95D5-53C6A40C7D7F}" dt="2022-05-16T12:57:26.285" v="274" actId="47"/>
        <pc:sldMkLst>
          <pc:docMk/>
          <pc:sldMk cId="1473799474" sldId="264"/>
        </pc:sldMkLst>
      </pc:sldChg>
      <pc:sldChg chg="del">
        <pc:chgData name="김소희" userId="292a1162-0793-4577-a94d-2dae0dfa5995" providerId="ADAL" clId="{EFE24466-6B2F-4C1B-95D5-53C6A40C7D7F}" dt="2022-05-16T14:48:32.964" v="1632" actId="47"/>
        <pc:sldMkLst>
          <pc:docMk/>
          <pc:sldMk cId="151742199" sldId="265"/>
        </pc:sldMkLst>
      </pc:sldChg>
      <pc:sldChg chg="del">
        <pc:chgData name="김소희" userId="292a1162-0793-4577-a94d-2dae0dfa5995" providerId="ADAL" clId="{EFE24466-6B2F-4C1B-95D5-53C6A40C7D7F}" dt="2022-05-16T12:57:22.283" v="273" actId="47"/>
        <pc:sldMkLst>
          <pc:docMk/>
          <pc:sldMk cId="1321557774" sldId="266"/>
        </pc:sldMkLst>
      </pc:sldChg>
      <pc:sldChg chg="del">
        <pc:chgData name="김소희" userId="292a1162-0793-4577-a94d-2dae0dfa5995" providerId="ADAL" clId="{EFE24466-6B2F-4C1B-95D5-53C6A40C7D7F}" dt="2022-05-16T12:57:19.799" v="270" actId="47"/>
        <pc:sldMkLst>
          <pc:docMk/>
          <pc:sldMk cId="1786986614" sldId="267"/>
        </pc:sldMkLst>
      </pc:sldChg>
      <pc:sldChg chg="del">
        <pc:chgData name="김소희" userId="292a1162-0793-4577-a94d-2dae0dfa5995" providerId="ADAL" clId="{EFE24466-6B2F-4C1B-95D5-53C6A40C7D7F}" dt="2022-05-16T12:57:20.392" v="271" actId="47"/>
        <pc:sldMkLst>
          <pc:docMk/>
          <pc:sldMk cId="1370399028" sldId="268"/>
        </pc:sldMkLst>
      </pc:sldChg>
      <pc:sldChg chg="del">
        <pc:chgData name="김소희" userId="292a1162-0793-4577-a94d-2dae0dfa5995" providerId="ADAL" clId="{EFE24466-6B2F-4C1B-95D5-53C6A40C7D7F}" dt="2022-05-16T12:57:20.785" v="272" actId="47"/>
        <pc:sldMkLst>
          <pc:docMk/>
          <pc:sldMk cId="2808358531" sldId="269"/>
        </pc:sldMkLst>
      </pc:sldChg>
      <pc:sldChg chg="del">
        <pc:chgData name="김소희" userId="292a1162-0793-4577-a94d-2dae0dfa5995" providerId="ADAL" clId="{EFE24466-6B2F-4C1B-95D5-53C6A40C7D7F}" dt="2022-05-16T14:48:35.264" v="1633" actId="47"/>
        <pc:sldMkLst>
          <pc:docMk/>
          <pc:sldMk cId="1739693115" sldId="270"/>
        </pc:sldMkLst>
      </pc:sldChg>
      <pc:sldChg chg="del">
        <pc:chgData name="김소희" userId="292a1162-0793-4577-a94d-2dae0dfa5995" providerId="ADAL" clId="{EFE24466-6B2F-4C1B-95D5-53C6A40C7D7F}" dt="2022-05-16T14:48:36.920" v="1634" actId="47"/>
        <pc:sldMkLst>
          <pc:docMk/>
          <pc:sldMk cId="2788229194" sldId="271"/>
        </pc:sldMkLst>
      </pc:sldChg>
      <pc:sldChg chg="del">
        <pc:chgData name="김소희" userId="292a1162-0793-4577-a94d-2dae0dfa5995" providerId="ADAL" clId="{EFE24466-6B2F-4C1B-95D5-53C6A40C7D7F}" dt="2022-05-16T12:57:07.621" v="268" actId="47"/>
        <pc:sldMkLst>
          <pc:docMk/>
          <pc:sldMk cId="1870030046" sldId="272"/>
        </pc:sldMkLst>
      </pc:sldChg>
      <pc:sldChg chg="del">
        <pc:chgData name="김소희" userId="292a1162-0793-4577-a94d-2dae0dfa5995" providerId="ADAL" clId="{EFE24466-6B2F-4C1B-95D5-53C6A40C7D7F}" dt="2022-05-16T12:57:08.386" v="269" actId="47"/>
        <pc:sldMkLst>
          <pc:docMk/>
          <pc:sldMk cId="3860736506" sldId="273"/>
        </pc:sldMkLst>
      </pc:sldChg>
      <pc:sldChg chg="del">
        <pc:chgData name="김소희" userId="292a1162-0793-4577-a94d-2dae0dfa5995" providerId="ADAL" clId="{EFE24466-6B2F-4C1B-95D5-53C6A40C7D7F}" dt="2022-05-16T12:38:31.903" v="2" actId="47"/>
        <pc:sldMkLst>
          <pc:docMk/>
          <pc:sldMk cId="3945563803" sldId="274"/>
        </pc:sldMkLst>
      </pc:sldChg>
      <pc:sldChg chg="del">
        <pc:chgData name="김소희" userId="292a1162-0793-4577-a94d-2dae0dfa5995" providerId="ADAL" clId="{EFE24466-6B2F-4C1B-95D5-53C6A40C7D7F}" dt="2022-05-16T12:38:31.138" v="1" actId="47"/>
        <pc:sldMkLst>
          <pc:docMk/>
          <pc:sldMk cId="1340346456" sldId="275"/>
        </pc:sldMkLst>
      </pc:sldChg>
      <pc:sldChg chg="del">
        <pc:chgData name="김소희" userId="292a1162-0793-4577-a94d-2dae0dfa5995" providerId="ADAL" clId="{EFE24466-6B2F-4C1B-95D5-53C6A40C7D7F}" dt="2022-05-16T15:01:58.449" v="1635" actId="47"/>
        <pc:sldMkLst>
          <pc:docMk/>
          <pc:sldMk cId="1567795496" sldId="276"/>
        </pc:sldMkLst>
      </pc:sldChg>
      <pc:sldChg chg="del">
        <pc:chgData name="김소희" userId="292a1162-0793-4577-a94d-2dae0dfa5995" providerId="ADAL" clId="{EFE24466-6B2F-4C1B-95D5-53C6A40C7D7F}" dt="2022-05-16T12:57:57.826" v="277" actId="47"/>
        <pc:sldMkLst>
          <pc:docMk/>
          <pc:sldMk cId="1480565958" sldId="277"/>
        </pc:sldMkLst>
      </pc:sldChg>
      <pc:sldChg chg="addSp delSp modSp add mod ord modNotesTx">
        <pc:chgData name="김소희" userId="292a1162-0793-4577-a94d-2dae0dfa5995" providerId="ADAL" clId="{EFE24466-6B2F-4C1B-95D5-53C6A40C7D7F}" dt="2022-05-17T02:55:40.927" v="3232" actId="207"/>
        <pc:sldMkLst>
          <pc:docMk/>
          <pc:sldMk cId="2863779313" sldId="277"/>
        </pc:sldMkLst>
        <pc:spChg chg="mod">
          <ac:chgData name="김소희" userId="292a1162-0793-4577-a94d-2dae0dfa5995" providerId="ADAL" clId="{EFE24466-6B2F-4C1B-95D5-53C6A40C7D7F}" dt="2022-05-16T15:05:17.148" v="1794"/>
          <ac:spMkLst>
            <pc:docMk/>
            <pc:sldMk cId="2863779313" sldId="277"/>
            <ac:spMk id="5" creationId="{34E7CC66-42E2-4959-88DF-0B454D5A55A5}"/>
          </ac:spMkLst>
        </pc:spChg>
        <pc:spChg chg="mod">
          <ac:chgData name="김소희" userId="292a1162-0793-4577-a94d-2dae0dfa5995" providerId="ADAL" clId="{EFE24466-6B2F-4C1B-95D5-53C6A40C7D7F}" dt="2022-05-16T15:17:49.204" v="1920" actId="20577"/>
          <ac:spMkLst>
            <pc:docMk/>
            <pc:sldMk cId="2863779313" sldId="277"/>
            <ac:spMk id="6" creationId="{5A6776E4-9D30-47C4-BEF4-B57DC901EAA5}"/>
          </ac:spMkLst>
        </pc:spChg>
        <pc:spChg chg="del mod">
          <ac:chgData name="김소희" userId="292a1162-0793-4577-a94d-2dae0dfa5995" providerId="ADAL" clId="{EFE24466-6B2F-4C1B-95D5-53C6A40C7D7F}" dt="2022-05-16T15:05:19.921" v="1795" actId="478"/>
          <ac:spMkLst>
            <pc:docMk/>
            <pc:sldMk cId="2863779313" sldId="277"/>
            <ac:spMk id="8" creationId="{84543FA1-CA59-6B86-A189-BBA9AF290722}"/>
          </ac:spMkLst>
        </pc:spChg>
        <pc:spChg chg="del">
          <ac:chgData name="김소희" userId="292a1162-0793-4577-a94d-2dae0dfa5995" providerId="ADAL" clId="{EFE24466-6B2F-4C1B-95D5-53C6A40C7D7F}" dt="2022-05-16T13:10:58.749" v="292" actId="478"/>
          <ac:spMkLst>
            <pc:docMk/>
            <pc:sldMk cId="2863779313" sldId="277"/>
            <ac:spMk id="10" creationId="{912E228B-2025-0B6E-8A9B-BDF68BF14ACB}"/>
          </ac:spMkLst>
        </pc:spChg>
        <pc:spChg chg="add del mod">
          <ac:chgData name="김소희" userId="292a1162-0793-4577-a94d-2dae0dfa5995" providerId="ADAL" clId="{EFE24466-6B2F-4C1B-95D5-53C6A40C7D7F}" dt="2022-05-16T13:13:56.608" v="448" actId="478"/>
          <ac:spMkLst>
            <pc:docMk/>
            <pc:sldMk cId="2863779313" sldId="277"/>
            <ac:spMk id="11" creationId="{BED93775-C953-4A3A-1E50-5234FDFE8693}"/>
          </ac:spMkLst>
        </pc:spChg>
        <pc:spChg chg="del">
          <ac:chgData name="김소희" userId="292a1162-0793-4577-a94d-2dae0dfa5995" providerId="ADAL" clId="{EFE24466-6B2F-4C1B-95D5-53C6A40C7D7F}" dt="2022-05-16T13:10:49.199" v="287" actId="478"/>
          <ac:spMkLst>
            <pc:docMk/>
            <pc:sldMk cId="2863779313" sldId="277"/>
            <ac:spMk id="12" creationId="{068C3819-1D50-41F7-AFE9-198A0102F7D3}"/>
          </ac:spMkLst>
        </pc:spChg>
        <pc:spChg chg="add mod">
          <ac:chgData name="김소희" userId="292a1162-0793-4577-a94d-2dae0dfa5995" providerId="ADAL" clId="{EFE24466-6B2F-4C1B-95D5-53C6A40C7D7F}" dt="2022-05-16T15:06:46.086" v="1834" actId="1076"/>
          <ac:spMkLst>
            <pc:docMk/>
            <pc:sldMk cId="2863779313" sldId="277"/>
            <ac:spMk id="13" creationId="{0B82A03E-8FB5-0967-02BB-2336BEE9CB7C}"/>
          </ac:spMkLst>
        </pc:spChg>
        <pc:spChg chg="add mod">
          <ac:chgData name="김소희" userId="292a1162-0793-4577-a94d-2dae0dfa5995" providerId="ADAL" clId="{EFE24466-6B2F-4C1B-95D5-53C6A40C7D7F}" dt="2022-05-16T15:06:41.107" v="1833" actId="1076"/>
          <ac:spMkLst>
            <pc:docMk/>
            <pc:sldMk cId="2863779313" sldId="277"/>
            <ac:spMk id="15" creationId="{F00E2B01-E34B-2EBE-9290-262395CCA659}"/>
          </ac:spMkLst>
        </pc:spChg>
        <pc:spChg chg="add mod">
          <ac:chgData name="김소희" userId="292a1162-0793-4577-a94d-2dae0dfa5995" providerId="ADAL" clId="{EFE24466-6B2F-4C1B-95D5-53C6A40C7D7F}" dt="2022-05-16T15:06:35.006" v="1832" actId="121"/>
          <ac:spMkLst>
            <pc:docMk/>
            <pc:sldMk cId="2863779313" sldId="277"/>
            <ac:spMk id="16" creationId="{940E2700-915F-7283-C4F8-EFAF65335E4E}"/>
          </ac:spMkLst>
        </pc:spChg>
        <pc:spChg chg="add mod">
          <ac:chgData name="김소희" userId="292a1162-0793-4577-a94d-2dae0dfa5995" providerId="ADAL" clId="{EFE24466-6B2F-4C1B-95D5-53C6A40C7D7F}" dt="2022-05-16T15:05:55.102" v="1805" actId="1076"/>
          <ac:spMkLst>
            <pc:docMk/>
            <pc:sldMk cId="2863779313" sldId="277"/>
            <ac:spMk id="17" creationId="{23997668-56D3-E48D-9A10-F62B223227D1}"/>
          </ac:spMkLst>
        </pc:spChg>
        <pc:spChg chg="add mod">
          <ac:chgData name="김소희" userId="292a1162-0793-4577-a94d-2dae0dfa5995" providerId="ADAL" clId="{EFE24466-6B2F-4C1B-95D5-53C6A40C7D7F}" dt="2022-05-16T15:05:52.777" v="1804" actId="1076"/>
          <ac:spMkLst>
            <pc:docMk/>
            <pc:sldMk cId="2863779313" sldId="277"/>
            <ac:spMk id="18" creationId="{E4F84002-78F1-891E-3725-B7048F366D35}"/>
          </ac:spMkLst>
        </pc:spChg>
        <pc:picChg chg="add mod">
          <ac:chgData name="김소희" userId="292a1162-0793-4577-a94d-2dae0dfa5995" providerId="ADAL" clId="{EFE24466-6B2F-4C1B-95D5-53C6A40C7D7F}" dt="2022-05-16T15:06:08.908" v="1806" actId="1076"/>
          <ac:picMkLst>
            <pc:docMk/>
            <pc:sldMk cId="2863779313" sldId="277"/>
            <ac:picMk id="3" creationId="{DCF85595-7D58-AA22-2CC5-F012BDE6B95C}"/>
          </ac:picMkLst>
        </pc:picChg>
      </pc:sldChg>
      <pc:sldChg chg="del">
        <pc:chgData name="김소희" userId="292a1162-0793-4577-a94d-2dae0dfa5995" providerId="ADAL" clId="{EFE24466-6B2F-4C1B-95D5-53C6A40C7D7F}" dt="2022-05-16T12:38:30.324" v="0" actId="47"/>
        <pc:sldMkLst>
          <pc:docMk/>
          <pc:sldMk cId="604355530" sldId="278"/>
        </pc:sldMkLst>
      </pc:sldChg>
      <pc:sldChg chg="addSp delSp modSp add mod modNotesTx">
        <pc:chgData name="김소희" userId="292a1162-0793-4577-a94d-2dae0dfa5995" providerId="ADAL" clId="{EFE24466-6B2F-4C1B-95D5-53C6A40C7D7F}" dt="2022-05-17T02:55:23.397" v="3231" actId="20577"/>
        <pc:sldMkLst>
          <pc:docMk/>
          <pc:sldMk cId="1463399039" sldId="278"/>
        </pc:sldMkLst>
        <pc:spChg chg="del">
          <ac:chgData name="김소희" userId="292a1162-0793-4577-a94d-2dae0dfa5995" providerId="ADAL" clId="{EFE24466-6B2F-4C1B-95D5-53C6A40C7D7F}" dt="2022-05-16T14:40:50.368" v="1608" actId="478"/>
          <ac:spMkLst>
            <pc:docMk/>
            <pc:sldMk cId="1463399039" sldId="278"/>
            <ac:spMk id="5" creationId="{34E7CC66-42E2-4959-88DF-0B454D5A55A5}"/>
          </ac:spMkLst>
        </pc:spChg>
        <pc:spChg chg="add del mod">
          <ac:chgData name="김소희" userId="292a1162-0793-4577-a94d-2dae0dfa5995" providerId="ADAL" clId="{EFE24466-6B2F-4C1B-95D5-53C6A40C7D7F}" dt="2022-05-16T15:09:36.723" v="1845" actId="478"/>
          <ac:spMkLst>
            <pc:docMk/>
            <pc:sldMk cId="1463399039" sldId="278"/>
            <ac:spMk id="7" creationId="{5F7AC6CC-8860-1F94-DEC0-65B37276ED29}"/>
          </ac:spMkLst>
        </pc:spChg>
        <pc:spChg chg="del">
          <ac:chgData name="김소희" userId="292a1162-0793-4577-a94d-2dae0dfa5995" providerId="ADAL" clId="{EFE24466-6B2F-4C1B-95D5-53C6A40C7D7F}" dt="2022-05-16T14:40:54.406" v="1610" actId="478"/>
          <ac:spMkLst>
            <pc:docMk/>
            <pc:sldMk cId="1463399039" sldId="278"/>
            <ac:spMk id="8" creationId="{84543FA1-CA59-6B86-A189-BBA9AF290722}"/>
          </ac:spMkLst>
        </pc:spChg>
        <pc:spChg chg="add mod">
          <ac:chgData name="김소희" userId="292a1162-0793-4577-a94d-2dae0dfa5995" providerId="ADAL" clId="{EFE24466-6B2F-4C1B-95D5-53C6A40C7D7F}" dt="2022-05-16T14:40:50.701" v="1609"/>
          <ac:spMkLst>
            <pc:docMk/>
            <pc:sldMk cId="1463399039" sldId="278"/>
            <ac:spMk id="9" creationId="{171D4EC2-A0F9-4BE7-BDB5-B0B927979516}"/>
          </ac:spMkLst>
        </pc:spChg>
        <pc:spChg chg="add mod">
          <ac:chgData name="김소희" userId="292a1162-0793-4577-a94d-2dae0dfa5995" providerId="ADAL" clId="{EFE24466-6B2F-4C1B-95D5-53C6A40C7D7F}" dt="2022-05-16T14:41:07.490" v="1618" actId="20577"/>
          <ac:spMkLst>
            <pc:docMk/>
            <pc:sldMk cId="1463399039" sldId="278"/>
            <ac:spMk id="10" creationId="{D538DFE1-18AB-9CCD-ACC2-C0F9E38665F9}"/>
          </ac:spMkLst>
        </pc:spChg>
        <pc:spChg chg="mod">
          <ac:chgData name="김소희" userId="292a1162-0793-4577-a94d-2dae0dfa5995" providerId="ADAL" clId="{EFE24466-6B2F-4C1B-95D5-53C6A40C7D7F}" dt="2022-05-16T15:17:01.173" v="1917" actId="1076"/>
          <ac:spMkLst>
            <pc:docMk/>
            <pc:sldMk cId="1463399039" sldId="278"/>
            <ac:spMk id="12" creationId="{068C3819-1D50-41F7-AFE9-198A0102F7D3}"/>
          </ac:spMkLst>
        </pc:spChg>
        <pc:picChg chg="add mod modCrop">
          <ac:chgData name="김소희" userId="292a1162-0793-4577-a94d-2dae0dfa5995" providerId="ADAL" clId="{EFE24466-6B2F-4C1B-95D5-53C6A40C7D7F}" dt="2022-05-16T15:35:17.490" v="2392" actId="1076"/>
          <ac:picMkLst>
            <pc:docMk/>
            <pc:sldMk cId="1463399039" sldId="278"/>
            <ac:picMk id="3" creationId="{815B3D51-7FDE-88B7-013A-1540373A0220}"/>
          </ac:picMkLst>
        </pc:picChg>
      </pc:sldChg>
      <pc:sldChg chg="addSp delSp modSp add mod modNotesTx">
        <pc:chgData name="김소희" userId="292a1162-0793-4577-a94d-2dae0dfa5995" providerId="ADAL" clId="{EFE24466-6B2F-4C1B-95D5-53C6A40C7D7F}" dt="2022-05-17T02:56:12.638" v="3233" actId="20577"/>
        <pc:sldMkLst>
          <pc:docMk/>
          <pc:sldMk cId="197451739" sldId="279"/>
        </pc:sldMkLst>
        <pc:spChg chg="mod">
          <ac:chgData name="김소희" userId="292a1162-0793-4577-a94d-2dae0dfa5995" providerId="ADAL" clId="{EFE24466-6B2F-4C1B-95D5-53C6A40C7D7F}" dt="2022-05-16T15:43:10.251" v="2787" actId="20577"/>
          <ac:spMkLst>
            <pc:docMk/>
            <pc:sldMk cId="197451739" sldId="279"/>
            <ac:spMk id="6" creationId="{5A6776E4-9D30-47C4-BEF4-B57DC901EAA5}"/>
          </ac:spMkLst>
        </pc:spChg>
        <pc:spChg chg="mod">
          <ac:chgData name="김소희" userId="292a1162-0793-4577-a94d-2dae0dfa5995" providerId="ADAL" clId="{EFE24466-6B2F-4C1B-95D5-53C6A40C7D7F}" dt="2022-05-17T02:29:23.055" v="3195" actId="1076"/>
          <ac:spMkLst>
            <pc:docMk/>
            <pc:sldMk cId="197451739" sldId="279"/>
            <ac:spMk id="7" creationId="{5F7AC6CC-8860-1F94-DEC0-65B37276ED29}"/>
          </ac:spMkLst>
        </pc:spChg>
        <pc:spChg chg="add del mod">
          <ac:chgData name="김소희" userId="292a1162-0793-4577-a94d-2dae0dfa5995" providerId="ADAL" clId="{EFE24466-6B2F-4C1B-95D5-53C6A40C7D7F}" dt="2022-05-16T15:43:51.229" v="2796" actId="478"/>
          <ac:spMkLst>
            <pc:docMk/>
            <pc:sldMk cId="197451739" sldId="279"/>
            <ac:spMk id="8" creationId="{2F50BAA7-7BE4-FA44-39D1-6AC23B908E8E}"/>
          </ac:spMkLst>
        </pc:spChg>
        <pc:spChg chg="add del mod">
          <ac:chgData name="김소희" userId="292a1162-0793-4577-a94d-2dae0dfa5995" providerId="ADAL" clId="{EFE24466-6B2F-4C1B-95D5-53C6A40C7D7F}" dt="2022-05-17T02:36:09.073" v="3208" actId="478"/>
          <ac:spMkLst>
            <pc:docMk/>
            <pc:sldMk cId="197451739" sldId="279"/>
            <ac:spMk id="8" creationId="{956281E0-A31D-E561-5C59-B7D850D1BB97}"/>
          </ac:spMkLst>
        </pc:spChg>
        <pc:spChg chg="add mod">
          <ac:chgData name="김소희" userId="292a1162-0793-4577-a94d-2dae0dfa5995" providerId="ADAL" clId="{EFE24466-6B2F-4C1B-95D5-53C6A40C7D7F}" dt="2022-05-17T02:56:12.638" v="3233" actId="20577"/>
          <ac:spMkLst>
            <pc:docMk/>
            <pc:sldMk cId="197451739" sldId="279"/>
            <ac:spMk id="10" creationId="{467A6A16-21C4-1205-DEF7-DF4A62625BB7}"/>
          </ac:spMkLst>
        </pc:spChg>
        <pc:spChg chg="del mod">
          <ac:chgData name="김소희" userId="292a1162-0793-4577-a94d-2dae0dfa5995" providerId="ADAL" clId="{EFE24466-6B2F-4C1B-95D5-53C6A40C7D7F}" dt="2022-05-16T15:39:32.934" v="2732" actId="478"/>
          <ac:spMkLst>
            <pc:docMk/>
            <pc:sldMk cId="197451739" sldId="279"/>
            <ac:spMk id="10" creationId="{D538DFE1-18AB-9CCD-ACC2-C0F9E38665F9}"/>
          </ac:spMkLst>
        </pc:spChg>
        <pc:spChg chg="del">
          <ac:chgData name="김소희" userId="292a1162-0793-4577-a94d-2dae0dfa5995" providerId="ADAL" clId="{EFE24466-6B2F-4C1B-95D5-53C6A40C7D7F}" dt="2022-05-16T15:09:29.174" v="1843" actId="478"/>
          <ac:spMkLst>
            <pc:docMk/>
            <pc:sldMk cId="197451739" sldId="279"/>
            <ac:spMk id="12" creationId="{068C3819-1D50-41F7-AFE9-198A0102F7D3}"/>
          </ac:spMkLst>
        </pc:spChg>
      </pc:sldChg>
      <pc:sldChg chg="addSp delSp modSp add mod modNotesTx">
        <pc:chgData name="김소희" userId="292a1162-0793-4577-a94d-2dae0dfa5995" providerId="ADAL" clId="{EFE24466-6B2F-4C1B-95D5-53C6A40C7D7F}" dt="2022-05-17T02:16:15.489" v="3167" actId="21"/>
        <pc:sldMkLst>
          <pc:docMk/>
          <pc:sldMk cId="3289248419" sldId="280"/>
        </pc:sldMkLst>
        <pc:spChg chg="mod">
          <ac:chgData name="김소희" userId="292a1162-0793-4577-a94d-2dae0dfa5995" providerId="ADAL" clId="{EFE24466-6B2F-4C1B-95D5-53C6A40C7D7F}" dt="2022-05-16T15:32:40.499" v="2339" actId="20577"/>
          <ac:spMkLst>
            <pc:docMk/>
            <pc:sldMk cId="3289248419" sldId="280"/>
            <ac:spMk id="5" creationId="{34E7CC66-42E2-4959-88DF-0B454D5A55A5}"/>
          </ac:spMkLst>
        </pc:spChg>
        <pc:spChg chg="mod">
          <ac:chgData name="김소희" userId="292a1162-0793-4577-a94d-2dae0dfa5995" providerId="ADAL" clId="{EFE24466-6B2F-4C1B-95D5-53C6A40C7D7F}" dt="2022-05-16T15:43:07.735" v="2785" actId="20577"/>
          <ac:spMkLst>
            <pc:docMk/>
            <pc:sldMk cId="3289248419" sldId="280"/>
            <ac:spMk id="6" creationId="{5A6776E4-9D30-47C4-BEF4-B57DC901EAA5}"/>
          </ac:spMkLst>
        </pc:spChg>
        <pc:spChg chg="add del mod">
          <ac:chgData name="김소희" userId="292a1162-0793-4577-a94d-2dae0dfa5995" providerId="ADAL" clId="{EFE24466-6B2F-4C1B-95D5-53C6A40C7D7F}" dt="2022-05-17T02:16:15.489" v="3167" actId="21"/>
          <ac:spMkLst>
            <pc:docMk/>
            <pc:sldMk cId="3289248419" sldId="280"/>
            <ac:spMk id="8" creationId="{A8D5983F-150F-1E2F-0779-C3FF3CAC1150}"/>
          </ac:spMkLst>
        </pc:spChg>
        <pc:spChg chg="del">
          <ac:chgData name="김소희" userId="292a1162-0793-4577-a94d-2dae0dfa5995" providerId="ADAL" clId="{EFE24466-6B2F-4C1B-95D5-53C6A40C7D7F}" dt="2022-05-16T15:31:35.405" v="2298" actId="478"/>
          <ac:spMkLst>
            <pc:docMk/>
            <pc:sldMk cId="3289248419" sldId="280"/>
            <ac:spMk id="13" creationId="{0B82A03E-8FB5-0967-02BB-2336BEE9CB7C}"/>
          </ac:spMkLst>
        </pc:spChg>
        <pc:spChg chg="del">
          <ac:chgData name="김소희" userId="292a1162-0793-4577-a94d-2dae0dfa5995" providerId="ADAL" clId="{EFE24466-6B2F-4C1B-95D5-53C6A40C7D7F}" dt="2022-05-16T15:31:35.405" v="2298" actId="478"/>
          <ac:spMkLst>
            <pc:docMk/>
            <pc:sldMk cId="3289248419" sldId="280"/>
            <ac:spMk id="15" creationId="{F00E2B01-E34B-2EBE-9290-262395CCA659}"/>
          </ac:spMkLst>
        </pc:spChg>
        <pc:spChg chg="del">
          <ac:chgData name="김소희" userId="292a1162-0793-4577-a94d-2dae0dfa5995" providerId="ADAL" clId="{EFE24466-6B2F-4C1B-95D5-53C6A40C7D7F}" dt="2022-05-16T15:31:37.201" v="2299" actId="478"/>
          <ac:spMkLst>
            <pc:docMk/>
            <pc:sldMk cId="3289248419" sldId="280"/>
            <ac:spMk id="16" creationId="{940E2700-915F-7283-C4F8-EFAF65335E4E}"/>
          </ac:spMkLst>
        </pc:spChg>
        <pc:spChg chg="del">
          <ac:chgData name="김소희" userId="292a1162-0793-4577-a94d-2dae0dfa5995" providerId="ADAL" clId="{EFE24466-6B2F-4C1B-95D5-53C6A40C7D7F}" dt="2022-05-16T15:31:35.405" v="2298" actId="478"/>
          <ac:spMkLst>
            <pc:docMk/>
            <pc:sldMk cId="3289248419" sldId="280"/>
            <ac:spMk id="17" creationId="{23997668-56D3-E48D-9A10-F62B223227D1}"/>
          </ac:spMkLst>
        </pc:spChg>
        <pc:spChg chg="del">
          <ac:chgData name="김소희" userId="292a1162-0793-4577-a94d-2dae0dfa5995" providerId="ADAL" clId="{EFE24466-6B2F-4C1B-95D5-53C6A40C7D7F}" dt="2022-05-16T15:31:38.995" v="2300" actId="478"/>
          <ac:spMkLst>
            <pc:docMk/>
            <pc:sldMk cId="3289248419" sldId="280"/>
            <ac:spMk id="18" creationId="{E4F84002-78F1-891E-3725-B7048F366D35}"/>
          </ac:spMkLst>
        </pc:spChg>
        <pc:spChg chg="add del mod">
          <ac:chgData name="김소희" userId="292a1162-0793-4577-a94d-2dae0dfa5995" providerId="ADAL" clId="{EFE24466-6B2F-4C1B-95D5-53C6A40C7D7F}" dt="2022-05-16T15:32:44.541" v="2340" actId="478"/>
          <ac:spMkLst>
            <pc:docMk/>
            <pc:sldMk cId="3289248419" sldId="280"/>
            <ac:spMk id="19" creationId="{C9D6FA02-06C1-693E-846C-C8B8A8EE01F6}"/>
          </ac:spMkLst>
        </pc:spChg>
        <pc:picChg chg="del">
          <ac:chgData name="김소희" userId="292a1162-0793-4577-a94d-2dae0dfa5995" providerId="ADAL" clId="{EFE24466-6B2F-4C1B-95D5-53C6A40C7D7F}" dt="2022-05-16T15:31:37.201" v="2299" actId="478"/>
          <ac:picMkLst>
            <pc:docMk/>
            <pc:sldMk cId="3289248419" sldId="280"/>
            <ac:picMk id="3" creationId="{DCF85595-7D58-AA22-2CC5-F012BDE6B95C}"/>
          </ac:picMkLst>
        </pc:picChg>
        <pc:picChg chg="add mod">
          <ac:chgData name="김소희" userId="292a1162-0793-4577-a94d-2dae0dfa5995" providerId="ADAL" clId="{EFE24466-6B2F-4C1B-95D5-53C6A40C7D7F}" dt="2022-05-16T15:33:22.258" v="2347" actId="1076"/>
          <ac:picMkLst>
            <pc:docMk/>
            <pc:sldMk cId="3289248419" sldId="280"/>
            <ac:picMk id="4" creationId="{C41CF3CE-9303-5400-B812-AD348049930A}"/>
          </ac:picMkLst>
        </pc:picChg>
        <pc:picChg chg="add mod">
          <ac:chgData name="김소희" userId="292a1162-0793-4577-a94d-2dae0dfa5995" providerId="ADAL" clId="{EFE24466-6B2F-4C1B-95D5-53C6A40C7D7F}" dt="2022-05-17T02:15:22.193" v="3155" actId="1076"/>
          <ac:picMkLst>
            <pc:docMk/>
            <pc:sldMk cId="3289248419" sldId="280"/>
            <ac:picMk id="9" creationId="{B90E6A75-B89E-448E-DF0E-B2AB2977EF2C}"/>
          </ac:picMkLst>
        </pc:picChg>
      </pc:sldChg>
      <pc:sldMasterChg chg="setBg modSldLayout">
        <pc:chgData name="김소희" userId="292a1162-0793-4577-a94d-2dae0dfa5995" providerId="ADAL" clId="{EFE24466-6B2F-4C1B-95D5-53C6A40C7D7F}" dt="2022-05-16T12:49:01.661" v="143"/>
        <pc:sldMasterMkLst>
          <pc:docMk/>
          <pc:sldMasterMk cId="725991489" sldId="2147483648"/>
        </pc:sldMasterMkLst>
        <pc:sldLayoutChg chg="setBg">
          <pc:chgData name="김소희" userId="292a1162-0793-4577-a94d-2dae0dfa5995" providerId="ADAL" clId="{EFE24466-6B2F-4C1B-95D5-53C6A40C7D7F}" dt="2022-05-16T12:49:01.661" v="143"/>
          <pc:sldLayoutMkLst>
            <pc:docMk/>
            <pc:sldMasterMk cId="725991489" sldId="2147483648"/>
            <pc:sldLayoutMk cId="1423881389" sldId="2147483649"/>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2478953620" sldId="2147483650"/>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884917886" sldId="2147483651"/>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1713324546" sldId="2147483652"/>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923383353" sldId="2147483653"/>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2609175102" sldId="2147483654"/>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2577701229" sldId="2147483655"/>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2450094165" sldId="2147483656"/>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2617157818" sldId="2147483657"/>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867137567" sldId="2147483658"/>
          </pc:sldLayoutMkLst>
        </pc:sldLayoutChg>
        <pc:sldLayoutChg chg="setBg">
          <pc:chgData name="김소희" userId="292a1162-0793-4577-a94d-2dae0dfa5995" providerId="ADAL" clId="{EFE24466-6B2F-4C1B-95D5-53C6A40C7D7F}" dt="2022-05-16T12:49:01.661" v="143"/>
          <pc:sldLayoutMkLst>
            <pc:docMk/>
            <pc:sldMasterMk cId="725991489" sldId="2147483648"/>
            <pc:sldLayoutMk cId="3274122967"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2"/>
            <a:ext cx="2945659" cy="498055"/>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2022-05-17</a:t>
            </a:fld>
            <a:endParaRPr lang="ko-KR" altLang="en-US"/>
          </a:p>
        </p:txBody>
      </p:sp>
      <p:sp>
        <p:nvSpPr>
          <p:cNvPr id="4" name="슬라이드 이미지 개체 틀 3"/>
          <p:cNvSpPr>
            <a:spLocks noGrp="1" noRot="1" noChangeAspect="1"/>
          </p:cNvSpPr>
          <p:nvPr>
            <p:ph type="sldImg" idx="2"/>
          </p:nvPr>
        </p:nvSpPr>
        <p:spPr>
          <a:xfrm>
            <a:off x="422275" y="1239838"/>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5"/>
            <a:ext cx="2945659" cy="49805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8054"/>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rser.2012.02.049"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i.org/10.1016/j.rser.2017.04.09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on the prediction of building energy consumption</a:t>
            </a:r>
          </a:p>
          <a:p>
            <a:r>
              <a:rPr lang="en-US" altLang="ko-KR" b="0" i="0" u="none" strike="noStrike" dirty="0">
                <a:solidFill>
                  <a:srgbClr val="0C7DBB"/>
                </a:solidFill>
                <a:effectLst/>
                <a:latin typeface="NexusSans"/>
                <a:hlinkClick r:id="rId3" tooltip="Persistent link using digital object identifier"/>
              </a:rPr>
              <a:t>https://doi.org/10.1016/j.rser.2012.02.049</a:t>
            </a:r>
            <a:endParaRPr lang="en-US" altLang="ko-KR" b="0" i="0" u="none" strike="noStrike" dirty="0">
              <a:solidFill>
                <a:srgbClr val="0C7DBB"/>
              </a:solidFill>
              <a:effectLst/>
              <a:latin typeface="NexusSans"/>
            </a:endParaRPr>
          </a:p>
          <a:p>
            <a:r>
              <a:rPr lang="en-US" altLang="ko-KR" sz="1200" b="0" i="0" dirty="0">
                <a:solidFill>
                  <a:schemeClr val="bg2">
                    <a:lumMod val="50000"/>
                  </a:schemeClr>
                </a:solidFill>
                <a:effectLst/>
                <a:latin typeface="Arial" panose="020B0604020202020204" pitchFamily="34" charset="0"/>
              </a:rPr>
              <a:t>Zhao, Hai-</a:t>
            </a:r>
            <a:r>
              <a:rPr lang="en-US" altLang="ko-KR" sz="1200" b="0" i="0" dirty="0" err="1">
                <a:solidFill>
                  <a:schemeClr val="bg2">
                    <a:lumMod val="50000"/>
                  </a:schemeClr>
                </a:solidFill>
                <a:effectLst/>
                <a:latin typeface="Arial" panose="020B0604020202020204" pitchFamily="34" charset="0"/>
              </a:rPr>
              <a:t>xiang</a:t>
            </a:r>
            <a:r>
              <a:rPr lang="en-US" altLang="ko-KR" sz="1200" b="0" i="0" dirty="0">
                <a:solidFill>
                  <a:schemeClr val="bg2">
                    <a:lumMod val="50000"/>
                  </a:schemeClr>
                </a:solidFill>
                <a:effectLst/>
                <a:latin typeface="Arial" panose="020B0604020202020204" pitchFamily="34" charset="0"/>
              </a:rPr>
              <a:t>, and Frédéric </a:t>
            </a:r>
            <a:r>
              <a:rPr lang="en-US" altLang="ko-KR" sz="1200" b="0" i="0" dirty="0" err="1">
                <a:solidFill>
                  <a:schemeClr val="bg2">
                    <a:lumMod val="50000"/>
                  </a:schemeClr>
                </a:solidFill>
                <a:effectLst/>
                <a:latin typeface="Arial" panose="020B0604020202020204" pitchFamily="34" charset="0"/>
              </a:rPr>
              <a:t>Magoulès</a:t>
            </a:r>
            <a:r>
              <a:rPr lang="en-US" altLang="ko-KR" sz="1200" b="0" i="0" dirty="0">
                <a:solidFill>
                  <a:schemeClr val="bg2">
                    <a:lumMod val="50000"/>
                  </a:schemeClr>
                </a:solidFill>
                <a:effectLst/>
                <a:latin typeface="Arial" panose="020B0604020202020204" pitchFamily="34" charset="0"/>
              </a:rPr>
              <a:t>. "</a:t>
            </a:r>
            <a:r>
              <a:rPr lang="en-US" altLang="ko-KR" sz="1200" b="1" i="0" dirty="0">
                <a:solidFill>
                  <a:schemeClr val="bg2">
                    <a:lumMod val="50000"/>
                  </a:schemeClr>
                </a:solidFill>
                <a:effectLst/>
                <a:latin typeface="Arial" panose="020B0604020202020204" pitchFamily="34" charset="0"/>
              </a:rPr>
              <a:t>A review on the prediction of building energy consumption</a:t>
            </a:r>
            <a:r>
              <a:rPr lang="en-US" altLang="ko-KR" sz="1200" b="0" i="0" dirty="0">
                <a:solidFill>
                  <a:schemeClr val="bg2">
                    <a:lumMod val="50000"/>
                  </a:schemeClr>
                </a:solidFill>
                <a:effectLst/>
                <a:latin typeface="Arial" panose="020B0604020202020204" pitchFamily="34" charset="0"/>
              </a:rPr>
              <a:t>." </a:t>
            </a:r>
          </a:p>
          <a:p>
            <a:r>
              <a:rPr lang="en-US" altLang="ko-KR" sz="1200" b="0" i="1" dirty="0">
                <a:solidFill>
                  <a:schemeClr val="bg2">
                    <a:lumMod val="50000"/>
                  </a:schemeClr>
                </a:solidFill>
                <a:effectLst/>
                <a:latin typeface="Arial" panose="020B0604020202020204" pitchFamily="34" charset="0"/>
              </a:rPr>
              <a:t>Renewable and Sustainable Energy Reviews</a:t>
            </a:r>
            <a:r>
              <a:rPr lang="en-US" altLang="ko-KR" sz="1200" b="0" i="0" dirty="0">
                <a:solidFill>
                  <a:schemeClr val="bg2">
                    <a:lumMod val="50000"/>
                  </a:schemeClr>
                </a:solidFill>
                <a:effectLst/>
                <a:latin typeface="Arial" panose="020B0604020202020204" pitchFamily="34" charset="0"/>
              </a:rPr>
              <a:t> 16.6 (2012): 3586-3592.</a:t>
            </a:r>
            <a:endParaRPr lang="en-US" altLang="ko-KR" b="0" i="0" dirty="0">
              <a:solidFill>
                <a:srgbClr val="505050"/>
              </a:solidFill>
              <a:effectLst/>
              <a:latin typeface="NexusSerif"/>
            </a:endParaRP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of data-driven building energy consumption prediction studies</a:t>
            </a:r>
          </a:p>
          <a:p>
            <a:r>
              <a:rPr lang="en-US" altLang="ko-KR" b="0" i="0" u="none" strike="noStrike" dirty="0">
                <a:solidFill>
                  <a:srgbClr val="0C7DBB"/>
                </a:solidFill>
                <a:effectLst/>
                <a:latin typeface="NexusSans"/>
                <a:hlinkClick r:id="rId4" tooltip="Persistent link using digital object identifier"/>
              </a:rPr>
              <a:t>https://doi.org/10.1016/j.rser.2017.04.095</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t</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wo main approaches, engineering and data-driven approach.</a:t>
            </a:r>
          </a:p>
          <a:p>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First, Engineering models rely on thermodynamic rules for detailed energy modelling and analysis.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Examples of building energy simulation software that utilize physical models include </a:t>
            </a:r>
            <a:r>
              <a:rPr lang="en-US" altLang="ko-KR" sz="1200" dirty="0" err="1"/>
              <a:t>EnergyPlus</a:t>
            </a:r>
            <a:r>
              <a:rPr lang="en-US" altLang="ko-KR" sz="1200" dirty="0"/>
              <a:t>, </a:t>
            </a:r>
            <a:r>
              <a:rPr lang="en-US" altLang="ko-KR" sz="1200" dirty="0" err="1"/>
              <a:t>eQuest</a:t>
            </a:r>
            <a:r>
              <a:rPr lang="en-US" altLang="ko-KR" sz="1200" dirty="0"/>
              <a:t>, and </a:t>
            </a:r>
            <a:r>
              <a:rPr lang="en-US" altLang="ko-KR" sz="1200" dirty="0" err="1"/>
              <a:t>Ecotect</a:t>
            </a:r>
            <a:r>
              <a:rPr lang="en-US" altLang="ko-KR" sz="1200"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These types of software calculate building energy consumption based on detailed building and environmental parameters such as building construction details; </a:t>
            </a:r>
            <a:r>
              <a:rPr lang="en-US" altLang="ko-KR" dirty="0"/>
              <a:t>operation schedules; HVAC design information; and climate, sky, and solar/shading information.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pictures shows each software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EneryPlus</a:t>
            </a:r>
            <a:r>
              <a:rPr lang="en-US" altLang="ko-KR" dirty="0"/>
              <a:t> is a whole building energy simulation program, and </a:t>
            </a:r>
            <a:r>
              <a:rPr lang="en-US" altLang="ko-KR" dirty="0" err="1"/>
              <a:t>eQuest</a:t>
            </a:r>
            <a:r>
              <a:rPr lang="en-US" altLang="ko-KR" dirty="0"/>
              <a:t> is a building energy analysis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Ecotect</a:t>
            </a:r>
            <a:r>
              <a:rPr lang="en-US" altLang="ko-KR" dirty="0"/>
              <a:t> is a program that supports architect's design through analysis of various factors of building performance for energy efficiency and sustainable design.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However, some of such detailed data may not be available to the users at the time of simulation.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Failure to provide accurate input can result in poor prediction performance.</a:t>
            </a: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modelling does not perform such energy analysis or require such detailed data about the simulated building, and instead learns from historical/available data for prediction. They c</a:t>
            </a:r>
            <a:r>
              <a:rPr lang="en-US" altLang="ko-KR" dirty="0"/>
              <a:t>orrelate the energy consumption or energy index with the influencing variables.</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prediction has gained a lot of research attention in recent years, despite its possible limitations.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Developing a data-driven model, typically, consists of four primary steps: data collection, data preprocessing, model training, and model testing.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SVM, ANN, decision trees, and other statistical algorithms are the most commonly-used supervised machine learning algorithms for model training.</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This table </a:t>
            </a:r>
            <a:r>
              <a:rPr lang="en-US" altLang="ko-KR" dirty="0"/>
              <a:t>summarizes the features used in the reviewed models. </a:t>
            </a: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65214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shows the distribution of the reviewed models according to 5 things.</a:t>
            </a:r>
          </a:p>
          <a:p>
            <a:r>
              <a:rPr lang="en-US" altLang="ko-KR" dirty="0">
                <a:solidFill>
                  <a:schemeClr val="bg1">
                    <a:lumMod val="50000"/>
                  </a:schemeClr>
                </a:solidFill>
              </a:rPr>
              <a:t>Only 19% of these models focused on residential buildings, with the remaining models focusing on non-residential buildings including commercial and educational buildings. </a:t>
            </a:r>
          </a:p>
          <a:p>
            <a:r>
              <a:rPr lang="en-US" altLang="ko-KR" dirty="0">
                <a:solidFill>
                  <a:schemeClr val="bg1">
                    <a:lumMod val="50000"/>
                  </a:schemeClr>
                </a:solidFill>
              </a:rPr>
              <a:t>The majority of these models, 57%, were developed for predicting hourly energy consumption, while 12%, 15%, 4%, and 12% of the models focused on sub-hourly, daily, monthly, and yearly consumption, respectively. </a:t>
            </a:r>
          </a:p>
          <a:p>
            <a:r>
              <a:rPr lang="en-US" altLang="ko-KR" dirty="0">
                <a:solidFill>
                  <a:schemeClr val="bg1">
                    <a:lumMod val="50000"/>
                  </a:schemeClr>
                </a:solidFill>
              </a:rPr>
              <a:t>Overall, 47% of the models focused on predicting overall energy consumption, with 31% and 20% focusing on cooling and heating energy consumption, and only 2% focusing on lighting energy consumption prediction.</a:t>
            </a:r>
          </a:p>
          <a:p>
            <a:r>
              <a:rPr lang="en-US" altLang="ko-KR" dirty="0">
                <a:solidFill>
                  <a:schemeClr val="bg1">
                    <a:lumMod val="50000"/>
                  </a:schemeClr>
                </a:solidFill>
              </a:rPr>
              <a:t>The data were classified into 3 types, real data, simulated data, and public benchmark data(datasets provide for energy consumption prediction competitions). The (67%) of these studies used real data to train and test their models, while 19% and 14% of the studies used simulated and public benchmark data,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schemeClr val="bg1">
                    <a:lumMod val="50000"/>
                  </a:schemeClr>
                </a:solidFill>
              </a:rPr>
              <a:t>At machine learning algorithm, 47% and 25% of the studies utilized ANN and SVM, to train their models. Only 4% of the studies utilized decision trees. The other, 24% of the studies utilized other statistical algorithms such as MLR, OLS, and ARIMA.</a:t>
            </a:r>
          </a:p>
          <a:p>
            <a:endParaRPr lang="en-US" altLang="ko-KR" dirty="0"/>
          </a:p>
          <a:p>
            <a:r>
              <a:rPr lang="en-US" altLang="ko-KR" sz="1200" dirty="0"/>
              <a:t>In the paper, The properties of the data used for training and testing these models were reviewed, including the types of data , the types of features (i.e., features related to outdoor weather conditions, indoor environmental conditions, building characteristics, time, occupant energy use behavior and occupancy, and historical energy consumption data), and the sizes of the data. </a:t>
            </a:r>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243857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rPr>
              <a:t>The paper presented an overview of recent research efforts in the area of data-driven building energy consumption prediction. </a:t>
            </a:r>
          </a:p>
          <a:p>
            <a:r>
              <a:rPr lang="en-US" altLang="ko-KR" sz="1200" dirty="0"/>
              <a:t>The scope of a set of models was reviewed in terms of building types, and so on. </a:t>
            </a:r>
            <a:r>
              <a:rPr lang="en-US" altLang="ko-KR" sz="1000" dirty="0">
                <a:solidFill>
                  <a:schemeClr val="tx1"/>
                </a:solidFill>
              </a:rPr>
              <a:t> </a:t>
            </a:r>
          </a:p>
          <a:p>
            <a:r>
              <a:rPr lang="en-US" altLang="ko-KR" sz="1000" dirty="0">
                <a:solidFill>
                  <a:schemeClr val="tx1"/>
                </a:solidFill>
              </a:rPr>
              <a:t>So, I want to review some of these models in detail that is in this table. </a:t>
            </a:r>
          </a:p>
          <a:p>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159069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Despite the importance of data-driven approaches, It has two main limitations.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First, Data-driven prediction models may not perform well outside of their training range.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And they are black-box models, their internals are not known.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On the other hand, Hybrid or grey-box modelling approaches offer a combination of physical and data-driven prediction models, thereby leveraging the advantages and minimizing the disadvantages of both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There are several papers which developed a hybrid model.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So, I may review some of the hybrid models, too.</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Dong B, Li Z, Rahman SMM, Vega R. A hybrid model approach for forecasting future residential electricity consumption. Energy Build 2016;117:341–51. http:// dx.doi.org/10.1016/j.enbuild.2015.09.033</a:t>
            </a:r>
            <a:endParaRPr lang="ko-KR" altLang="en-US" sz="10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6</a:t>
            </a:fld>
            <a:endParaRPr lang="ko-KR" altLang="en-US"/>
          </a:p>
        </p:txBody>
      </p:sp>
    </p:spTree>
    <p:extLst>
      <p:ext uri="{BB962C8B-B14F-4D97-AF65-F5344CB8AC3E}">
        <p14:creationId xmlns:p14="http://schemas.microsoft.com/office/powerpoint/2010/main" val="55957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2022-05-17</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alpha val="19000"/>
          </a:srgb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2022-05-17</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436906"/>
            <a:ext cx="9591952" cy="523220"/>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building energy consumption”</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09" y="3730449"/>
            <a:ext cx="3497178" cy="408623"/>
          </a:xfrm>
          <a:prstGeom prst="roundRect">
            <a:avLst/>
          </a:prstGeom>
          <a:solidFill>
            <a:srgbClr val="A9D18E">
              <a:alpha val="69804"/>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2" y="3348611"/>
            <a:ext cx="9591952"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2042032"/>
            <a:ext cx="9591952"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51099D-5275-16C8-CAFB-F1A0EE7ACAA8}"/>
              </a:ext>
            </a:extLst>
          </p:cNvPr>
          <p:cNvSpPr txBox="1"/>
          <p:nvPr/>
        </p:nvSpPr>
        <p:spPr>
          <a:xfrm>
            <a:off x="0" y="6273225"/>
            <a:ext cx="11524129" cy="584775"/>
          </a:xfrm>
          <a:prstGeom prst="rect">
            <a:avLst/>
          </a:prstGeom>
          <a:noFill/>
        </p:spPr>
        <p:txBody>
          <a:bodyPr wrap="square">
            <a:spAutoFit/>
          </a:bodyPr>
          <a:lstStyle/>
          <a:p>
            <a:r>
              <a:rPr lang="en-US" altLang="ko-KR" sz="1600" b="0" i="0" dirty="0" err="1">
                <a:solidFill>
                  <a:schemeClr val="bg2">
                    <a:lumMod val="50000"/>
                  </a:schemeClr>
                </a:solidFill>
                <a:effectLst/>
                <a:latin typeface="Arial" panose="020B0604020202020204" pitchFamily="34" charset="0"/>
              </a:rPr>
              <a:t>Amasyali</a:t>
            </a:r>
            <a:r>
              <a:rPr lang="en-US" altLang="ko-KR" sz="1600" b="0" i="0" dirty="0">
                <a:solidFill>
                  <a:schemeClr val="bg2">
                    <a:lumMod val="50000"/>
                  </a:schemeClr>
                </a:solidFill>
                <a:effectLst/>
                <a:latin typeface="Arial" panose="020B0604020202020204" pitchFamily="34" charset="0"/>
              </a:rPr>
              <a:t>, Kadir, and Nora M. El-</a:t>
            </a:r>
            <a:r>
              <a:rPr lang="en-US" altLang="ko-KR" sz="1600" b="0" i="0" dirty="0" err="1">
                <a:solidFill>
                  <a:schemeClr val="bg2">
                    <a:lumMod val="50000"/>
                  </a:schemeClr>
                </a:solidFill>
                <a:effectLst/>
                <a:latin typeface="Arial" panose="020B0604020202020204" pitchFamily="34" charset="0"/>
              </a:rPr>
              <a:t>Gohary</a:t>
            </a:r>
            <a:r>
              <a:rPr lang="en-US" altLang="ko-KR" sz="1600" b="0" i="0" dirty="0">
                <a:solidFill>
                  <a:schemeClr val="bg2">
                    <a:lumMod val="50000"/>
                  </a:schemeClr>
                </a:solidFill>
                <a:effectLst/>
                <a:latin typeface="Arial" panose="020B0604020202020204" pitchFamily="34" charset="0"/>
              </a:rPr>
              <a:t>. "</a:t>
            </a:r>
            <a:r>
              <a:rPr lang="en-US" altLang="ko-KR" sz="1600" b="1" i="0" dirty="0">
                <a:solidFill>
                  <a:schemeClr val="bg2">
                    <a:lumMod val="50000"/>
                  </a:schemeClr>
                </a:solidFill>
                <a:effectLst/>
                <a:latin typeface="Arial" panose="020B0604020202020204" pitchFamily="34" charset="0"/>
              </a:rPr>
              <a:t>A review of data-driven building energy consumption prediction studies</a:t>
            </a:r>
            <a:r>
              <a:rPr lang="en-US" altLang="ko-KR" sz="1600" b="0" i="0" dirty="0">
                <a:solidFill>
                  <a:schemeClr val="bg2">
                    <a:lumMod val="50000"/>
                  </a:schemeClr>
                </a:solidFill>
                <a:effectLst/>
                <a:latin typeface="Arial" panose="020B0604020202020204" pitchFamily="34" charset="0"/>
              </a:rPr>
              <a:t>." </a:t>
            </a:r>
          </a:p>
          <a:p>
            <a:r>
              <a:rPr lang="en-US" altLang="ko-KR" sz="1600" b="0" i="1" dirty="0">
                <a:solidFill>
                  <a:schemeClr val="bg2">
                    <a:lumMod val="50000"/>
                  </a:schemeClr>
                </a:solidFill>
                <a:effectLst/>
                <a:latin typeface="Arial" panose="020B0604020202020204" pitchFamily="34" charset="0"/>
              </a:rPr>
              <a:t>Renewable and Sustainable Energy Reviews</a:t>
            </a:r>
            <a:r>
              <a:rPr lang="en-US" altLang="ko-KR" sz="1600" b="0" i="0" dirty="0">
                <a:solidFill>
                  <a:schemeClr val="bg2">
                    <a:lumMod val="50000"/>
                  </a:schemeClr>
                </a:solidFill>
                <a:effectLst/>
                <a:latin typeface="Arial" panose="020B0604020202020204" pitchFamily="34" charset="0"/>
              </a:rPr>
              <a:t> 81 (2018): 1192-1205.</a:t>
            </a:r>
            <a:endParaRPr lang="ko-KR" altLang="en-US" sz="1600" dirty="0">
              <a:solidFill>
                <a:schemeClr val="bg2">
                  <a:lumMod val="50000"/>
                </a:schemeClr>
              </a:solidFill>
            </a:endParaRPr>
          </a:p>
        </p:txBody>
      </p:sp>
    </p:spTree>
    <p:extLst>
      <p:ext uri="{BB962C8B-B14F-4D97-AF65-F5344CB8AC3E}">
        <p14:creationId xmlns:p14="http://schemas.microsoft.com/office/powerpoint/2010/main" val="235361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567648" y="1846328"/>
            <a:ext cx="11056703" cy="1964518"/>
          </a:xfrm>
          <a:prstGeom prst="roundRect">
            <a:avLst>
              <a:gd name="adj" fmla="val 7064"/>
            </a:avLst>
          </a:prstGeom>
          <a:solidFill>
            <a:srgbClr val="FFF2CC">
              <a:alpha val="6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Rely on thermodynamic rules for detailed energy modelling and analysis</a:t>
            </a:r>
          </a:p>
          <a:p>
            <a:pPr marL="285750" indent="-285750">
              <a:lnSpc>
                <a:spcPct val="150000"/>
              </a:lnSpc>
              <a:buFont typeface="Arial" panose="020B0604020202020204" pitchFamily="34" charset="0"/>
              <a:buChar char="•"/>
            </a:pPr>
            <a:r>
              <a:rPr lang="en-US" altLang="ko-KR" sz="1600" dirty="0"/>
              <a:t>Software : </a:t>
            </a:r>
            <a:r>
              <a:rPr lang="en-US" altLang="ko-KR" sz="1600" dirty="0" err="1"/>
              <a:t>EnergyPlus</a:t>
            </a:r>
            <a:r>
              <a:rPr lang="en-US" altLang="ko-KR" sz="1600" dirty="0"/>
              <a:t>, </a:t>
            </a:r>
            <a:r>
              <a:rPr lang="en-US" altLang="ko-KR" sz="1600" dirty="0" err="1"/>
              <a:t>eQuest</a:t>
            </a:r>
            <a:r>
              <a:rPr lang="en-US" altLang="ko-KR" sz="1600" dirty="0"/>
              <a:t>, and </a:t>
            </a:r>
            <a:r>
              <a:rPr lang="en-US" altLang="ko-KR" sz="1600" dirty="0" err="1"/>
              <a:t>Ecotect</a:t>
            </a:r>
            <a:endParaRPr lang="en-US" altLang="ko-KR" sz="1600" dirty="0"/>
          </a:p>
          <a:p>
            <a:pPr marL="742950" lvl="1" indent="-285750">
              <a:lnSpc>
                <a:spcPct val="150000"/>
              </a:lnSpc>
              <a:buFont typeface="Arial" panose="020B0604020202020204" pitchFamily="34" charset="0"/>
              <a:buChar char="•"/>
            </a:pPr>
            <a:r>
              <a:rPr lang="en-US" altLang="ko-KR" sz="1600" dirty="0"/>
              <a:t>Calculate building energy consumption based on detailed building and environmental parameters</a:t>
            </a:r>
          </a:p>
          <a:p>
            <a:pPr marL="285750" indent="-285750">
              <a:lnSpc>
                <a:spcPct val="150000"/>
              </a:lnSpc>
              <a:buFont typeface="Arial" panose="020B0604020202020204" pitchFamily="34" charset="0"/>
              <a:buChar char="•"/>
            </a:pPr>
            <a:r>
              <a:rPr lang="en-US" altLang="ko-KR" sz="1600" dirty="0"/>
              <a:t>Detailed data may not be available to the users at the time of simulation</a:t>
            </a:r>
          </a:p>
          <a:p>
            <a:pPr marL="742950" lvl="1" indent="-285750">
              <a:lnSpc>
                <a:spcPct val="150000"/>
              </a:lnSpc>
              <a:buFont typeface="Symbol" panose="05050102010706020507" pitchFamily="18" charset="2"/>
              <a:buChar char="Þ"/>
            </a:pPr>
            <a:r>
              <a:rPr lang="en-US" altLang="ko-KR" sz="1600" dirty="0"/>
              <a:t>Failure to provide accurate input can result in poor prediction performance</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-1-</a:t>
            </a:r>
            <a:endParaRPr lang="ko-KR" altLang="en-US" dirty="0"/>
          </a:p>
        </p:txBody>
      </p:sp>
      <p:sp>
        <p:nvSpPr>
          <p:cNvPr id="8" name="TextBox 7">
            <a:extLst>
              <a:ext uri="{FF2B5EF4-FFF2-40B4-BE49-F238E27FC236}">
                <a16:creationId xmlns:a16="http://schemas.microsoft.com/office/drawing/2014/main" id="{84543FA1-CA59-6B86-A189-BBA9AF290722}"/>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Engineering models (Physical models)</a:t>
            </a:r>
          </a:p>
        </p:txBody>
      </p:sp>
      <p:pic>
        <p:nvPicPr>
          <p:cNvPr id="1026" name="Picture 2" descr="Overall EnergyPlus Structure | Download Scientific Diagram">
            <a:extLst>
              <a:ext uri="{FF2B5EF4-FFF2-40B4-BE49-F238E27FC236}">
                <a16:creationId xmlns:a16="http://schemas.microsoft.com/office/drawing/2014/main" id="{E17BEDCD-5C61-F52F-B7FA-21829D4A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4" y="4101999"/>
            <a:ext cx="2286543" cy="1929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A797A4-FF44-763B-C0DC-B946C4DCD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59" y="4163582"/>
            <a:ext cx="3695636" cy="1745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A41625-7925-B833-86CB-B6E53398B960}"/>
              </a:ext>
            </a:extLst>
          </p:cNvPr>
          <p:cNvSpPr txBox="1"/>
          <p:nvPr/>
        </p:nvSpPr>
        <p:spPr>
          <a:xfrm>
            <a:off x="4577026" y="5951070"/>
            <a:ext cx="3393828"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eQuest</a:t>
            </a:r>
            <a:r>
              <a:rPr lang="en-US" altLang="ko-KR" sz="1600" dirty="0">
                <a:solidFill>
                  <a:schemeClr val="bg1">
                    <a:lumMod val="50000"/>
                  </a:schemeClr>
                </a:solidFill>
              </a:rPr>
              <a:t> </a:t>
            </a:r>
          </a:p>
          <a:p>
            <a:pPr algn="ctr"/>
            <a:r>
              <a:rPr lang="en-US" altLang="ko-KR" sz="1400" dirty="0">
                <a:solidFill>
                  <a:schemeClr val="bg1">
                    <a:lumMod val="50000"/>
                  </a:schemeClr>
                </a:solidFill>
              </a:rPr>
              <a:t>(</a:t>
            </a:r>
            <a:r>
              <a:rPr lang="ko-KR" altLang="en-US" sz="1400" dirty="0" err="1">
                <a:solidFill>
                  <a:schemeClr val="bg1">
                    <a:lumMod val="50000"/>
                  </a:schemeClr>
                </a:solidFill>
              </a:rPr>
              <a:t>Building</a:t>
            </a:r>
            <a:r>
              <a:rPr lang="ko-KR" altLang="en-US" sz="1400" dirty="0">
                <a:solidFill>
                  <a:schemeClr val="bg1">
                    <a:lumMod val="50000"/>
                  </a:schemeClr>
                </a:solidFill>
              </a:rPr>
              <a:t> </a:t>
            </a:r>
            <a:r>
              <a:rPr lang="ko-KR" altLang="en-US" sz="1400" dirty="0" err="1">
                <a:solidFill>
                  <a:schemeClr val="bg1">
                    <a:lumMod val="50000"/>
                  </a:schemeClr>
                </a:solidFill>
              </a:rPr>
              <a:t>energy</a:t>
            </a:r>
            <a:r>
              <a:rPr lang="ko-KR" altLang="en-US" sz="1400" dirty="0">
                <a:solidFill>
                  <a:schemeClr val="bg1">
                    <a:lumMod val="50000"/>
                  </a:schemeClr>
                </a:solidFill>
              </a:rPr>
              <a:t> </a:t>
            </a:r>
            <a:r>
              <a:rPr lang="ko-KR" altLang="en-US" sz="1400" dirty="0" err="1">
                <a:solidFill>
                  <a:schemeClr val="bg1">
                    <a:lumMod val="50000"/>
                  </a:schemeClr>
                </a:solidFill>
              </a:rPr>
              <a:t>analysis</a:t>
            </a:r>
            <a:r>
              <a:rPr lang="ko-KR" altLang="en-US" sz="1400" dirty="0">
                <a:solidFill>
                  <a:schemeClr val="bg1">
                    <a:lumMod val="50000"/>
                  </a:schemeClr>
                </a:solidFill>
              </a:rPr>
              <a:t> </a:t>
            </a:r>
            <a:r>
              <a:rPr lang="ko-KR" altLang="en-US" sz="1400" dirty="0" err="1">
                <a:solidFill>
                  <a:schemeClr val="bg1">
                    <a:lumMod val="50000"/>
                  </a:schemeClr>
                </a:solidFill>
              </a:rPr>
              <a:t>program</a:t>
            </a:r>
            <a:r>
              <a:rPr lang="en-US" altLang="ko-KR" sz="1400" dirty="0">
                <a:solidFill>
                  <a:schemeClr val="bg1">
                    <a:lumMod val="50000"/>
                  </a:schemeClr>
                </a:solidFill>
              </a:rPr>
              <a:t>)</a:t>
            </a:r>
            <a:endParaRPr lang="ko-KR" altLang="en-US" sz="1400" dirty="0">
              <a:solidFill>
                <a:schemeClr val="bg1">
                  <a:lumMod val="50000"/>
                </a:schemeClr>
              </a:solidFill>
            </a:endParaRPr>
          </a:p>
        </p:txBody>
      </p:sp>
      <p:sp>
        <p:nvSpPr>
          <p:cNvPr id="17" name="TextBox 16">
            <a:extLst>
              <a:ext uri="{FF2B5EF4-FFF2-40B4-BE49-F238E27FC236}">
                <a16:creationId xmlns:a16="http://schemas.microsoft.com/office/drawing/2014/main" id="{423283DD-C6B5-69BE-287A-F809400460F6}"/>
              </a:ext>
            </a:extLst>
          </p:cNvPr>
          <p:cNvSpPr txBox="1"/>
          <p:nvPr/>
        </p:nvSpPr>
        <p:spPr>
          <a:xfrm>
            <a:off x="539552" y="5970625"/>
            <a:ext cx="3786161"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EnergyPlus</a:t>
            </a:r>
            <a:r>
              <a:rPr lang="en-US" altLang="ko-KR" sz="1600" dirty="0">
                <a:solidFill>
                  <a:schemeClr val="bg1">
                    <a:lumMod val="50000"/>
                  </a:schemeClr>
                </a:solidFill>
              </a:rPr>
              <a:t> </a:t>
            </a:r>
          </a:p>
          <a:p>
            <a:pPr algn="ctr"/>
            <a:r>
              <a:rPr lang="en-US" altLang="ko-KR" sz="1400" dirty="0">
                <a:solidFill>
                  <a:schemeClr val="bg1">
                    <a:lumMod val="50000"/>
                  </a:schemeClr>
                </a:solidFill>
              </a:rPr>
              <a:t>(whole building energy simulation program)</a:t>
            </a:r>
            <a:endParaRPr lang="ko-KR" altLang="en-US" sz="1400" dirty="0">
              <a:solidFill>
                <a:schemeClr val="bg1">
                  <a:lumMod val="50000"/>
                </a:schemeClr>
              </a:solidFill>
            </a:endParaRPr>
          </a:p>
        </p:txBody>
      </p:sp>
      <p:pic>
        <p:nvPicPr>
          <p:cNvPr id="1030" name="Picture 6">
            <a:extLst>
              <a:ext uri="{FF2B5EF4-FFF2-40B4-BE49-F238E27FC236}">
                <a16:creationId xmlns:a16="http://schemas.microsoft.com/office/drawing/2014/main" id="{FE88C08A-210F-164C-463A-5840D2487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6849" y="4116870"/>
            <a:ext cx="2809144" cy="18994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D67A1E6-2C6D-ED29-7847-0C6DFD45FDB6}"/>
              </a:ext>
            </a:extLst>
          </p:cNvPr>
          <p:cNvSpPr txBox="1"/>
          <p:nvPr/>
        </p:nvSpPr>
        <p:spPr>
          <a:xfrm>
            <a:off x="8998636" y="6008238"/>
            <a:ext cx="1853080" cy="338554"/>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EcoTect</a:t>
            </a:r>
            <a:endParaRPr lang="ko-KR" altLang="en-US" sz="1600" dirty="0">
              <a:solidFill>
                <a:schemeClr val="bg1">
                  <a:lumMod val="50000"/>
                </a:schemeClr>
              </a:solidFill>
            </a:endParaRPr>
          </a:p>
        </p:txBody>
      </p:sp>
    </p:spTree>
    <p:extLst>
      <p:ext uri="{BB962C8B-B14F-4D97-AF65-F5344CB8AC3E}">
        <p14:creationId xmlns:p14="http://schemas.microsoft.com/office/powerpoint/2010/main" val="25289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857363"/>
            <a:ext cx="11056703" cy="1580899"/>
          </a:xfrm>
          <a:prstGeom prst="roundRect">
            <a:avLst>
              <a:gd name="adj" fmla="val 7064"/>
            </a:avLst>
          </a:prstGeom>
          <a:solidFill>
            <a:srgbClr val="FFF2CC">
              <a:alpha val="6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Learns from historical/available data for prediction</a:t>
            </a:r>
          </a:p>
          <a:p>
            <a:pPr marL="285750" indent="-285750">
              <a:lnSpc>
                <a:spcPct val="150000"/>
              </a:lnSpc>
              <a:buFont typeface="Arial" panose="020B0604020202020204" pitchFamily="34" charset="0"/>
              <a:buChar char="•"/>
            </a:pPr>
            <a:r>
              <a:rPr lang="en-US" altLang="ko-KR" sz="1600" dirty="0"/>
              <a:t>Correlate the energy consumption or energy index with the influencing variables</a:t>
            </a:r>
          </a:p>
          <a:p>
            <a:pPr marL="285750" indent="-285750">
              <a:lnSpc>
                <a:spcPct val="150000"/>
              </a:lnSpc>
              <a:buFont typeface="Arial" panose="020B0604020202020204" pitchFamily="34" charset="0"/>
              <a:buChar char="•"/>
            </a:pPr>
            <a:r>
              <a:rPr lang="en-US" altLang="ko-KR" sz="1600" dirty="0"/>
              <a:t>4 steps : data collection, data preprocessing, model training, and model testing</a:t>
            </a:r>
          </a:p>
          <a:p>
            <a:pPr marL="285750" indent="-285750">
              <a:lnSpc>
                <a:spcPct val="150000"/>
              </a:lnSpc>
              <a:buFont typeface="Arial" panose="020B0604020202020204" pitchFamily="34" charset="0"/>
              <a:buChar char="•"/>
            </a:pPr>
            <a:r>
              <a:rPr lang="en-US" altLang="ko-KR" sz="1600" dirty="0"/>
              <a:t>Machine learning algorithms : SVM, ANN, decision trees, and other statistical algorithms</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-2-</a:t>
            </a:r>
            <a:endParaRPr lang="ko-KR" altLang="en-US" dirty="0"/>
          </a:p>
        </p:txBody>
      </p:sp>
      <p:sp>
        <p:nvSpPr>
          <p:cNvPr id="9" name="TextBox 8">
            <a:extLst>
              <a:ext uri="{FF2B5EF4-FFF2-40B4-BE49-F238E27FC236}">
                <a16:creationId xmlns:a16="http://schemas.microsoft.com/office/drawing/2014/main" id="{171D4EC2-A0F9-4BE7-BDB5-B0B927979516}"/>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0" name="TextBox 9">
            <a:extLst>
              <a:ext uri="{FF2B5EF4-FFF2-40B4-BE49-F238E27FC236}">
                <a16:creationId xmlns:a16="http://schemas.microsoft.com/office/drawing/2014/main" id="{D538DFE1-18AB-9CCD-ACC2-C0F9E38665F9}"/>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Data-driven models</a:t>
            </a:r>
          </a:p>
        </p:txBody>
      </p:sp>
      <p:pic>
        <p:nvPicPr>
          <p:cNvPr id="3" name="그림 2">
            <a:extLst>
              <a:ext uri="{FF2B5EF4-FFF2-40B4-BE49-F238E27FC236}">
                <a16:creationId xmlns:a16="http://schemas.microsoft.com/office/drawing/2014/main" id="{815B3D51-7FDE-88B7-013A-1540373A0220}"/>
              </a:ext>
            </a:extLst>
          </p:cNvPr>
          <p:cNvPicPr>
            <a:picLocks noChangeAspect="1"/>
          </p:cNvPicPr>
          <p:nvPr/>
        </p:nvPicPr>
        <p:blipFill rotWithShape="1">
          <a:blip r:embed="rId3"/>
          <a:srcRect b="17716"/>
          <a:stretch/>
        </p:blipFill>
        <p:spPr>
          <a:xfrm>
            <a:off x="1522725" y="3508115"/>
            <a:ext cx="9146549" cy="3054917"/>
          </a:xfrm>
          <a:prstGeom prst="rect">
            <a:avLst/>
          </a:prstGeom>
        </p:spPr>
      </p:pic>
    </p:spTree>
    <p:extLst>
      <p:ext uri="{BB962C8B-B14F-4D97-AF65-F5344CB8AC3E}">
        <p14:creationId xmlns:p14="http://schemas.microsoft.com/office/powerpoint/2010/main" val="146339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Distribution of the Data-driven models</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-3-</a:t>
            </a:r>
            <a:endParaRPr lang="ko-KR" altLang="en-US" dirty="0"/>
          </a:p>
        </p:txBody>
      </p:sp>
      <p:pic>
        <p:nvPicPr>
          <p:cNvPr id="3" name="그림 2">
            <a:extLst>
              <a:ext uri="{FF2B5EF4-FFF2-40B4-BE49-F238E27FC236}">
                <a16:creationId xmlns:a16="http://schemas.microsoft.com/office/drawing/2014/main" id="{DCF85595-7D58-AA22-2CC5-F012BDE6B95C}"/>
              </a:ext>
            </a:extLst>
          </p:cNvPr>
          <p:cNvPicPr>
            <a:picLocks noChangeAspect="1"/>
          </p:cNvPicPr>
          <p:nvPr/>
        </p:nvPicPr>
        <p:blipFill>
          <a:blip r:embed="rId3"/>
          <a:stretch>
            <a:fillRect/>
          </a:stretch>
        </p:blipFill>
        <p:spPr>
          <a:xfrm>
            <a:off x="2382027" y="1553183"/>
            <a:ext cx="7427944" cy="4881484"/>
          </a:xfrm>
          <a:prstGeom prst="rect">
            <a:avLst/>
          </a:prstGeom>
        </p:spPr>
      </p:pic>
      <p:sp>
        <p:nvSpPr>
          <p:cNvPr id="13" name="TextBox 12">
            <a:extLst>
              <a:ext uri="{FF2B5EF4-FFF2-40B4-BE49-F238E27FC236}">
                <a16:creationId xmlns:a16="http://schemas.microsoft.com/office/drawing/2014/main" id="{0B82A03E-8FB5-0967-02BB-2336BEE9CB7C}"/>
              </a:ext>
            </a:extLst>
          </p:cNvPr>
          <p:cNvSpPr txBox="1"/>
          <p:nvPr/>
        </p:nvSpPr>
        <p:spPr>
          <a:xfrm>
            <a:off x="2593056" y="3691747"/>
            <a:ext cx="2288893" cy="369332"/>
          </a:xfrm>
          <a:prstGeom prst="rect">
            <a:avLst/>
          </a:prstGeom>
          <a:noFill/>
        </p:spPr>
        <p:txBody>
          <a:bodyPr wrap="square">
            <a:spAutoFit/>
          </a:bodyPr>
          <a:lstStyle/>
          <a:p>
            <a:r>
              <a:rPr lang="en-US" altLang="ko-KR" dirty="0">
                <a:solidFill>
                  <a:schemeClr val="accent1"/>
                </a:solidFill>
              </a:rPr>
              <a:t>(a) Type of building </a:t>
            </a:r>
            <a:endParaRPr lang="ko-KR" altLang="en-US" dirty="0">
              <a:solidFill>
                <a:schemeClr val="accent1"/>
              </a:solidFill>
            </a:endParaRPr>
          </a:p>
        </p:txBody>
      </p:sp>
      <p:sp>
        <p:nvSpPr>
          <p:cNvPr id="15" name="TextBox 14">
            <a:extLst>
              <a:ext uri="{FF2B5EF4-FFF2-40B4-BE49-F238E27FC236}">
                <a16:creationId xmlns:a16="http://schemas.microsoft.com/office/drawing/2014/main" id="{F00E2B01-E34B-2EBE-9290-262395CCA659}"/>
              </a:ext>
            </a:extLst>
          </p:cNvPr>
          <p:cNvSpPr txBox="1"/>
          <p:nvPr/>
        </p:nvSpPr>
        <p:spPr>
          <a:xfrm>
            <a:off x="4907233" y="3694388"/>
            <a:ext cx="2708135" cy="369332"/>
          </a:xfrm>
          <a:prstGeom prst="rect">
            <a:avLst/>
          </a:prstGeom>
          <a:noFill/>
        </p:spPr>
        <p:txBody>
          <a:bodyPr wrap="square">
            <a:spAutoFit/>
          </a:bodyPr>
          <a:lstStyle/>
          <a:p>
            <a:r>
              <a:rPr lang="en-US" altLang="ko-KR" dirty="0">
                <a:solidFill>
                  <a:schemeClr val="accent1"/>
                </a:solidFill>
              </a:rPr>
              <a:t>(b) Temporal granularity</a:t>
            </a:r>
          </a:p>
        </p:txBody>
      </p:sp>
      <p:sp>
        <p:nvSpPr>
          <p:cNvPr id="16" name="TextBox 15">
            <a:extLst>
              <a:ext uri="{FF2B5EF4-FFF2-40B4-BE49-F238E27FC236}">
                <a16:creationId xmlns:a16="http://schemas.microsoft.com/office/drawing/2014/main" id="{940E2700-915F-7283-C4F8-EFAF65335E4E}"/>
              </a:ext>
            </a:extLst>
          </p:cNvPr>
          <p:cNvSpPr txBox="1"/>
          <p:nvPr/>
        </p:nvSpPr>
        <p:spPr>
          <a:xfrm>
            <a:off x="7640652" y="3614427"/>
            <a:ext cx="2419518" cy="646331"/>
          </a:xfrm>
          <a:prstGeom prst="rect">
            <a:avLst/>
          </a:prstGeom>
          <a:noFill/>
        </p:spPr>
        <p:txBody>
          <a:bodyPr wrap="square">
            <a:spAutoFit/>
          </a:bodyPr>
          <a:lstStyle/>
          <a:p>
            <a:pPr algn="ctr"/>
            <a:r>
              <a:rPr lang="en-US" altLang="ko-KR" dirty="0">
                <a:solidFill>
                  <a:schemeClr val="accent1"/>
                </a:solidFill>
              </a:rPr>
              <a:t>(c) Type of energy</a:t>
            </a:r>
          </a:p>
          <a:p>
            <a:pPr algn="ctr"/>
            <a:r>
              <a:rPr lang="en-US" altLang="ko-KR" dirty="0">
                <a:solidFill>
                  <a:schemeClr val="accent1"/>
                </a:solidFill>
              </a:rPr>
              <a:t>      consumption</a:t>
            </a:r>
            <a:endParaRPr lang="ko-KR" altLang="en-US" dirty="0">
              <a:solidFill>
                <a:schemeClr val="accent1"/>
              </a:solidFill>
            </a:endParaRPr>
          </a:p>
        </p:txBody>
      </p:sp>
      <p:sp>
        <p:nvSpPr>
          <p:cNvPr id="17" name="TextBox 16">
            <a:extLst>
              <a:ext uri="{FF2B5EF4-FFF2-40B4-BE49-F238E27FC236}">
                <a16:creationId xmlns:a16="http://schemas.microsoft.com/office/drawing/2014/main" id="{23997668-56D3-E48D-9A10-F62B223227D1}"/>
              </a:ext>
            </a:extLst>
          </p:cNvPr>
          <p:cNvSpPr txBox="1"/>
          <p:nvPr/>
        </p:nvSpPr>
        <p:spPr>
          <a:xfrm>
            <a:off x="4231624" y="6210206"/>
            <a:ext cx="2027591" cy="369332"/>
          </a:xfrm>
          <a:prstGeom prst="rect">
            <a:avLst/>
          </a:prstGeom>
          <a:noFill/>
        </p:spPr>
        <p:txBody>
          <a:bodyPr wrap="square">
            <a:spAutoFit/>
          </a:bodyPr>
          <a:lstStyle/>
          <a:p>
            <a:r>
              <a:rPr lang="en-US" altLang="ko-KR" dirty="0">
                <a:solidFill>
                  <a:schemeClr val="accent1"/>
                </a:solidFill>
              </a:rPr>
              <a:t>(d) Type of data </a:t>
            </a:r>
            <a:endParaRPr lang="ko-KR" altLang="en-US" dirty="0">
              <a:solidFill>
                <a:schemeClr val="accent1"/>
              </a:solidFill>
            </a:endParaRPr>
          </a:p>
        </p:txBody>
      </p:sp>
      <p:sp>
        <p:nvSpPr>
          <p:cNvPr id="18" name="TextBox 17">
            <a:extLst>
              <a:ext uri="{FF2B5EF4-FFF2-40B4-BE49-F238E27FC236}">
                <a16:creationId xmlns:a16="http://schemas.microsoft.com/office/drawing/2014/main" id="{E4F84002-78F1-891E-3725-B7048F366D35}"/>
              </a:ext>
            </a:extLst>
          </p:cNvPr>
          <p:cNvSpPr txBox="1"/>
          <p:nvPr/>
        </p:nvSpPr>
        <p:spPr>
          <a:xfrm>
            <a:off x="6259215" y="6210206"/>
            <a:ext cx="3733965" cy="369332"/>
          </a:xfrm>
          <a:prstGeom prst="rect">
            <a:avLst/>
          </a:prstGeom>
          <a:noFill/>
        </p:spPr>
        <p:txBody>
          <a:bodyPr wrap="square">
            <a:spAutoFit/>
          </a:bodyPr>
          <a:lstStyle/>
          <a:p>
            <a:r>
              <a:rPr lang="en-US" altLang="ko-KR" dirty="0">
                <a:solidFill>
                  <a:schemeClr val="accent1"/>
                </a:solidFill>
              </a:rPr>
              <a:t>(e) Machine learning algorithm</a:t>
            </a:r>
            <a:endParaRPr lang="ko-KR" altLang="en-US" dirty="0">
              <a:solidFill>
                <a:schemeClr val="accent1"/>
              </a:solidFill>
            </a:endParaRPr>
          </a:p>
        </p:txBody>
      </p:sp>
    </p:spTree>
    <p:extLst>
      <p:ext uri="{BB962C8B-B14F-4D97-AF65-F5344CB8AC3E}">
        <p14:creationId xmlns:p14="http://schemas.microsoft.com/office/powerpoint/2010/main" val="286377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Energy consumption prediction models</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-4-</a:t>
            </a:r>
            <a:endParaRPr lang="ko-KR" altLang="en-US" dirty="0"/>
          </a:p>
        </p:txBody>
      </p:sp>
      <p:pic>
        <p:nvPicPr>
          <p:cNvPr id="4" name="그림 3">
            <a:extLst>
              <a:ext uri="{FF2B5EF4-FFF2-40B4-BE49-F238E27FC236}">
                <a16:creationId xmlns:a16="http://schemas.microsoft.com/office/drawing/2014/main" id="{C41CF3CE-9303-5400-B812-AD348049930A}"/>
              </a:ext>
            </a:extLst>
          </p:cNvPr>
          <p:cNvPicPr>
            <a:picLocks noChangeAspect="1"/>
          </p:cNvPicPr>
          <p:nvPr/>
        </p:nvPicPr>
        <p:blipFill>
          <a:blip r:embed="rId3"/>
          <a:stretch>
            <a:fillRect/>
          </a:stretch>
        </p:blipFill>
        <p:spPr>
          <a:xfrm>
            <a:off x="534534" y="1239488"/>
            <a:ext cx="5533369" cy="5195179"/>
          </a:xfrm>
          <a:prstGeom prst="rect">
            <a:avLst/>
          </a:prstGeom>
        </p:spPr>
      </p:pic>
      <p:pic>
        <p:nvPicPr>
          <p:cNvPr id="9" name="그림 8">
            <a:extLst>
              <a:ext uri="{FF2B5EF4-FFF2-40B4-BE49-F238E27FC236}">
                <a16:creationId xmlns:a16="http://schemas.microsoft.com/office/drawing/2014/main" id="{B90E6A75-B89E-448E-DF0E-B2AB2977EF2C}"/>
              </a:ext>
            </a:extLst>
          </p:cNvPr>
          <p:cNvPicPr>
            <a:picLocks noChangeAspect="1"/>
          </p:cNvPicPr>
          <p:nvPr/>
        </p:nvPicPr>
        <p:blipFill>
          <a:blip r:embed="rId4"/>
          <a:stretch>
            <a:fillRect/>
          </a:stretch>
        </p:blipFill>
        <p:spPr>
          <a:xfrm>
            <a:off x="6206535" y="1239488"/>
            <a:ext cx="5417816" cy="4750455"/>
          </a:xfrm>
          <a:prstGeom prst="rect">
            <a:avLst/>
          </a:prstGeom>
        </p:spPr>
      </p:pic>
    </p:spTree>
    <p:extLst>
      <p:ext uri="{BB962C8B-B14F-4D97-AF65-F5344CB8AC3E}">
        <p14:creationId xmlns:p14="http://schemas.microsoft.com/office/powerpoint/2010/main" val="328924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-5-</a:t>
            </a:r>
            <a:endParaRPr lang="ko-KR" altLang="en-US" dirty="0"/>
          </a:p>
        </p:txBody>
      </p:sp>
      <p:sp>
        <p:nvSpPr>
          <p:cNvPr id="7" name="TextBox 6">
            <a:extLst>
              <a:ext uri="{FF2B5EF4-FFF2-40B4-BE49-F238E27FC236}">
                <a16:creationId xmlns:a16="http://schemas.microsoft.com/office/drawing/2014/main" id="{5F7AC6CC-8860-1F94-DEC0-65B37276ED29}"/>
              </a:ext>
            </a:extLst>
          </p:cNvPr>
          <p:cNvSpPr txBox="1"/>
          <p:nvPr/>
        </p:nvSpPr>
        <p:spPr>
          <a:xfrm>
            <a:off x="567648" y="1576082"/>
            <a:ext cx="11056703" cy="1766581"/>
          </a:xfrm>
          <a:prstGeom prst="roundRect">
            <a:avLst>
              <a:gd name="adj" fmla="val 7064"/>
            </a:avLst>
          </a:prstGeom>
          <a:solidFill>
            <a:srgbClr val="E2F0D9">
              <a:alpha val="50196"/>
            </a:srgbClr>
          </a:solidFill>
        </p:spPr>
        <p:txBody>
          <a:bodyPr wrap="square" rtlCol="0">
            <a:spAutoFit/>
          </a:bodyPr>
          <a:lstStyle/>
          <a:p>
            <a:pPr marL="285750" indent="-285750">
              <a:lnSpc>
                <a:spcPct val="150000"/>
              </a:lnSpc>
              <a:buFont typeface="Wingdings" panose="05000000000000000000" pitchFamily="2" charset="2"/>
              <a:buChar char="u"/>
            </a:pPr>
            <a:r>
              <a:rPr lang="en-US" altLang="ko-KR" b="1" dirty="0"/>
              <a:t>Data-driven models Limitations</a:t>
            </a:r>
          </a:p>
          <a:p>
            <a:pPr marL="742950" lvl="1" indent="-285750">
              <a:lnSpc>
                <a:spcPct val="150000"/>
              </a:lnSpc>
              <a:buFont typeface="Arial" panose="020B0604020202020204" pitchFamily="34" charset="0"/>
              <a:buChar char="•"/>
            </a:pPr>
            <a:r>
              <a:rPr lang="en-US" altLang="ko-KR" dirty="0"/>
              <a:t>Data-driven prediction models may not perform well outside of their training range.</a:t>
            </a:r>
          </a:p>
          <a:p>
            <a:pPr marL="742950" lvl="1" indent="-285750">
              <a:lnSpc>
                <a:spcPct val="150000"/>
              </a:lnSpc>
              <a:buFont typeface="Arial" panose="020B0604020202020204" pitchFamily="34" charset="0"/>
              <a:buChar char="•"/>
            </a:pPr>
            <a:r>
              <a:rPr lang="en-US" altLang="ko-KR" dirty="0"/>
              <a:t>Black-box models – their internals are not known</a:t>
            </a:r>
          </a:p>
          <a:p>
            <a:pPr marL="1200150" lvl="2" indent="-285750">
              <a:lnSpc>
                <a:spcPct val="150000"/>
              </a:lnSpc>
              <a:buFont typeface="Symbol" panose="05050102010706020507" pitchFamily="18" charset="2"/>
              <a:buChar char="Þ"/>
            </a:pPr>
            <a:r>
              <a:rPr lang="en-US" altLang="ko-KR" b="1" dirty="0"/>
              <a:t>Hybrid or grey-box modelling approaches </a:t>
            </a:r>
            <a:r>
              <a:rPr lang="en-US" altLang="ko-KR" dirty="0"/>
              <a:t>(physical + data-driven)</a:t>
            </a:r>
          </a:p>
        </p:txBody>
      </p:sp>
      <p:sp>
        <p:nvSpPr>
          <p:cNvPr id="9" name="TextBox 8">
            <a:extLst>
              <a:ext uri="{FF2B5EF4-FFF2-40B4-BE49-F238E27FC236}">
                <a16:creationId xmlns:a16="http://schemas.microsoft.com/office/drawing/2014/main" id="{171D4EC2-A0F9-4BE7-BDB5-B0B927979516}"/>
              </a:ext>
            </a:extLst>
          </p:cNvPr>
          <p:cNvSpPr txBox="1"/>
          <p:nvPr/>
        </p:nvSpPr>
        <p:spPr>
          <a:xfrm>
            <a:off x="567648" y="614518"/>
            <a:ext cx="11056703" cy="461665"/>
          </a:xfrm>
          <a:prstGeom prst="rect">
            <a:avLst/>
          </a:prstGeom>
          <a:noFill/>
          <a:scene3d>
            <a:camera prst="obliqueTopLeft"/>
            <a:lightRig rig="threePt" dir="t"/>
          </a:scene3d>
        </p:spPr>
        <p:txBody>
          <a:bodyPr wrap="square" rtlCol="0">
            <a:spAutoFit/>
          </a:bodyPr>
          <a:lstStyle/>
          <a:p>
            <a:pPr marL="342900" indent="-342900">
              <a:buFont typeface="Wingdings" panose="05000000000000000000" pitchFamily="2" charset="2"/>
              <a:buChar char="v"/>
            </a:pPr>
            <a:r>
              <a:rPr lang="en-US" altLang="ko-KR" sz="2400" b="1" dirty="0">
                <a:latin typeface="+mj-ea"/>
                <a:ea typeface="+mj-ea"/>
                <a:cs typeface="조선일보명조" pitchFamily="18" charset="-127"/>
              </a:rPr>
              <a:t>Prediction</a:t>
            </a:r>
            <a:r>
              <a:rPr lang="ko-KR" altLang="en-US" sz="2400" b="1" dirty="0">
                <a:latin typeface="+mj-ea"/>
                <a:ea typeface="+mj-ea"/>
                <a:cs typeface="조선일보명조" pitchFamily="18" charset="-127"/>
              </a:rPr>
              <a:t> </a:t>
            </a:r>
            <a:r>
              <a:rPr lang="en-US" altLang="ko-KR" sz="2400" b="1" dirty="0">
                <a:latin typeface="+mj-ea"/>
                <a:ea typeface="+mj-ea"/>
                <a:cs typeface="조선일보명조" pitchFamily="18" charset="-127"/>
              </a:rPr>
              <a:t>models</a:t>
            </a:r>
            <a:endParaRPr lang="ko-KR" altLang="en-US" sz="1600" b="1" dirty="0">
              <a:latin typeface="+mj-ea"/>
              <a:ea typeface="+mj-ea"/>
              <a:cs typeface="조선일보명조" pitchFamily="18" charset="-127"/>
            </a:endParaRPr>
          </a:p>
        </p:txBody>
      </p:sp>
      <p:sp>
        <p:nvSpPr>
          <p:cNvPr id="10" name="TextBox 9">
            <a:extLst>
              <a:ext uri="{FF2B5EF4-FFF2-40B4-BE49-F238E27FC236}">
                <a16:creationId xmlns:a16="http://schemas.microsoft.com/office/drawing/2014/main" id="{467A6A16-21C4-1205-DEF7-DF4A62625BB7}"/>
              </a:ext>
            </a:extLst>
          </p:cNvPr>
          <p:cNvSpPr txBox="1"/>
          <p:nvPr/>
        </p:nvSpPr>
        <p:spPr>
          <a:xfrm>
            <a:off x="567648" y="3515338"/>
            <a:ext cx="11084799" cy="3108543"/>
          </a:xfrm>
          <a:prstGeom prst="rect">
            <a:avLst/>
          </a:prstGeom>
          <a:noFill/>
        </p:spPr>
        <p:txBody>
          <a:bodyPr wrap="square">
            <a:spAutoFit/>
          </a:bodyPr>
          <a:lstStyle/>
          <a:p>
            <a:r>
              <a:rPr lang="en-US" altLang="ko-KR" sz="1400" dirty="0">
                <a:solidFill>
                  <a:schemeClr val="tx1">
                    <a:lumMod val="65000"/>
                    <a:lumOff val="35000"/>
                  </a:schemeClr>
                </a:solidFill>
              </a:rPr>
              <a:t>[66] Li K, </a:t>
            </a:r>
            <a:r>
              <a:rPr lang="en-US" altLang="ko-KR" sz="1400" dirty="0" err="1">
                <a:solidFill>
                  <a:schemeClr val="tx1">
                    <a:lumMod val="65000"/>
                    <a:lumOff val="35000"/>
                  </a:schemeClr>
                </a:solidFill>
              </a:rPr>
              <a:t>Su</a:t>
            </a:r>
            <a:r>
              <a:rPr lang="en-US" altLang="ko-KR" sz="1400" dirty="0">
                <a:solidFill>
                  <a:schemeClr val="tx1">
                    <a:lumMod val="65000"/>
                    <a:lumOff val="35000"/>
                  </a:schemeClr>
                </a:solidFill>
              </a:rPr>
              <a:t> H, Chu J. </a:t>
            </a:r>
            <a:r>
              <a:rPr lang="en-US" altLang="ko-KR" sz="1400" b="1" dirty="0">
                <a:solidFill>
                  <a:schemeClr val="tx1">
                    <a:lumMod val="65000"/>
                    <a:lumOff val="35000"/>
                  </a:schemeClr>
                </a:solidFill>
              </a:rPr>
              <a:t>Forecasting building energy consumption using neural networks and hybrid neuro-fuzzy system: a comparative study.</a:t>
            </a:r>
            <a:r>
              <a:rPr lang="en-US" altLang="ko-KR" sz="1400" dirty="0">
                <a:solidFill>
                  <a:schemeClr val="tx1">
                    <a:lumMod val="65000"/>
                    <a:lumOff val="35000"/>
                  </a:schemeClr>
                </a:solidFill>
              </a:rPr>
              <a:t> Energy Build2011;43:2893–9. http://dx.doi.org/10.1016/j.enbuild.2011.07</a:t>
            </a:r>
          </a:p>
          <a:p>
            <a:endParaRPr lang="en-US" altLang="ko-KR" sz="1400" dirty="0">
              <a:solidFill>
                <a:schemeClr val="tx1">
                  <a:lumMod val="65000"/>
                  <a:lumOff val="35000"/>
                </a:schemeClr>
              </a:solidFill>
            </a:endParaRPr>
          </a:p>
          <a:p>
            <a:r>
              <a:rPr lang="en-US" altLang="ko-KR" sz="1400" dirty="0">
                <a:solidFill>
                  <a:schemeClr val="tx1">
                    <a:lumMod val="65000"/>
                    <a:lumOff val="35000"/>
                  </a:schemeClr>
                </a:solidFill>
              </a:rPr>
              <a:t>[70] Catalina T, </a:t>
            </a:r>
            <a:r>
              <a:rPr lang="en-US" altLang="ko-KR" sz="1400" dirty="0" err="1">
                <a:solidFill>
                  <a:schemeClr val="tx1">
                    <a:lumMod val="65000"/>
                    <a:lumOff val="35000"/>
                  </a:schemeClr>
                </a:solidFill>
              </a:rPr>
              <a:t>Iordache</a:t>
            </a:r>
            <a:r>
              <a:rPr lang="en-US" altLang="ko-KR" sz="1400" dirty="0">
                <a:solidFill>
                  <a:schemeClr val="tx1">
                    <a:lumMod val="65000"/>
                    <a:lumOff val="35000"/>
                  </a:schemeClr>
                </a:solidFill>
              </a:rPr>
              <a:t> V, </a:t>
            </a:r>
            <a:r>
              <a:rPr lang="en-US" altLang="ko-KR" sz="1400" dirty="0" err="1">
                <a:solidFill>
                  <a:schemeClr val="tx1">
                    <a:lumMod val="65000"/>
                    <a:lumOff val="35000"/>
                  </a:schemeClr>
                </a:solidFill>
              </a:rPr>
              <a:t>Caracaleanu</a:t>
            </a:r>
            <a:r>
              <a:rPr lang="en-US" altLang="ko-KR" sz="1400" dirty="0">
                <a:solidFill>
                  <a:schemeClr val="tx1">
                    <a:lumMod val="65000"/>
                    <a:lumOff val="35000"/>
                  </a:schemeClr>
                </a:solidFill>
              </a:rPr>
              <a:t> B. </a:t>
            </a:r>
            <a:r>
              <a:rPr lang="en-US" altLang="ko-KR" sz="1400" b="1" dirty="0">
                <a:solidFill>
                  <a:schemeClr val="tx1">
                    <a:lumMod val="65000"/>
                    <a:lumOff val="35000"/>
                  </a:schemeClr>
                </a:solidFill>
              </a:rPr>
              <a:t>Multiple regression model for fast prediction of the heating energy demand. </a:t>
            </a:r>
            <a:r>
              <a:rPr lang="en-US" altLang="ko-KR" sz="1400" dirty="0">
                <a:solidFill>
                  <a:schemeClr val="tx1">
                    <a:lumMod val="65000"/>
                    <a:lumOff val="35000"/>
                  </a:schemeClr>
                </a:solidFill>
              </a:rPr>
              <a:t>Energy Build 2013;57:302–12. http://dx.doi.org/10.1016/j.enbuild.2012.11.</a:t>
            </a:r>
          </a:p>
          <a:p>
            <a:endParaRPr lang="en-US" altLang="ko-KR" sz="1400" dirty="0">
              <a:solidFill>
                <a:schemeClr val="tx1">
                  <a:lumMod val="65000"/>
                  <a:lumOff val="35000"/>
                </a:schemeClr>
              </a:solidFill>
            </a:endParaRPr>
          </a:p>
          <a:p>
            <a:r>
              <a:rPr lang="ko-KR" altLang="en-US" sz="1400" dirty="0">
                <a:solidFill>
                  <a:schemeClr val="tx1">
                    <a:lumMod val="65000"/>
                    <a:lumOff val="35000"/>
                  </a:schemeClr>
                </a:solidFill>
              </a:rPr>
              <a:t>[77] </a:t>
            </a:r>
            <a:r>
              <a:rPr lang="ko-KR" altLang="en-US" sz="1400" dirty="0" err="1">
                <a:solidFill>
                  <a:schemeClr val="tx1">
                    <a:lumMod val="65000"/>
                    <a:lumOff val="35000"/>
                  </a:schemeClr>
                </a:solidFill>
              </a:rPr>
              <a:t>Chae</a:t>
            </a:r>
            <a:r>
              <a:rPr lang="ko-KR" altLang="en-US" sz="1400" dirty="0">
                <a:solidFill>
                  <a:schemeClr val="tx1">
                    <a:lumMod val="65000"/>
                    <a:lumOff val="35000"/>
                  </a:schemeClr>
                </a:solidFill>
              </a:rPr>
              <a:t> YT, </a:t>
            </a:r>
            <a:r>
              <a:rPr lang="ko-KR" altLang="en-US" sz="1400" dirty="0" err="1">
                <a:solidFill>
                  <a:schemeClr val="tx1">
                    <a:lumMod val="65000"/>
                    <a:lumOff val="35000"/>
                  </a:schemeClr>
                </a:solidFill>
              </a:rPr>
              <a:t>Horesh</a:t>
            </a:r>
            <a:r>
              <a:rPr lang="ko-KR" altLang="en-US" sz="1400" dirty="0">
                <a:solidFill>
                  <a:schemeClr val="tx1">
                    <a:lumMod val="65000"/>
                    <a:lumOff val="35000"/>
                  </a:schemeClr>
                </a:solidFill>
              </a:rPr>
              <a:t> </a:t>
            </a:r>
            <a:r>
              <a:rPr lang="ko-KR" altLang="en-US" sz="1400" dirty="0" err="1">
                <a:solidFill>
                  <a:schemeClr val="tx1">
                    <a:lumMod val="65000"/>
                    <a:lumOff val="35000"/>
                  </a:schemeClr>
                </a:solidFill>
              </a:rPr>
              <a:t>R</a:t>
            </a:r>
            <a:r>
              <a:rPr lang="ko-KR" altLang="en-US" sz="1400" dirty="0">
                <a:solidFill>
                  <a:schemeClr val="tx1">
                    <a:lumMod val="65000"/>
                    <a:lumOff val="35000"/>
                  </a:schemeClr>
                </a:solidFill>
              </a:rPr>
              <a:t>, </a:t>
            </a:r>
            <a:r>
              <a:rPr lang="ko-KR" altLang="en-US" sz="1400" dirty="0" err="1">
                <a:solidFill>
                  <a:schemeClr val="tx1">
                    <a:lumMod val="65000"/>
                    <a:lumOff val="35000"/>
                  </a:schemeClr>
                </a:solidFill>
              </a:rPr>
              <a:t>Hwang</a:t>
            </a:r>
            <a:r>
              <a:rPr lang="ko-KR" altLang="en-US" sz="1400" dirty="0">
                <a:solidFill>
                  <a:schemeClr val="tx1">
                    <a:lumMod val="65000"/>
                    <a:lumOff val="35000"/>
                  </a:schemeClr>
                </a:solidFill>
              </a:rPr>
              <a:t> </a:t>
            </a:r>
            <a:r>
              <a:rPr lang="ko-KR" altLang="en-US" sz="1400" dirty="0" err="1">
                <a:solidFill>
                  <a:schemeClr val="tx1">
                    <a:lumMod val="65000"/>
                    <a:lumOff val="35000"/>
                  </a:schemeClr>
                </a:solidFill>
              </a:rPr>
              <a:t>Y</a:t>
            </a:r>
            <a:r>
              <a:rPr lang="ko-KR" altLang="en-US" sz="1400" dirty="0">
                <a:solidFill>
                  <a:schemeClr val="tx1">
                    <a:lumMod val="65000"/>
                    <a:lumOff val="35000"/>
                  </a:schemeClr>
                </a:solidFill>
              </a:rPr>
              <a:t>, Lee YM. </a:t>
            </a:r>
            <a:r>
              <a:rPr lang="ko-KR" altLang="en-US" sz="1400" b="1" dirty="0">
                <a:solidFill>
                  <a:schemeClr val="tx1">
                    <a:lumMod val="65000"/>
                    <a:lumOff val="35000"/>
                  </a:schemeClr>
                </a:solidFill>
              </a:rPr>
              <a:t>Artificial neural </a:t>
            </a:r>
            <a:r>
              <a:rPr lang="ko-KR" altLang="en-US" sz="1400" b="1" dirty="0" err="1">
                <a:solidFill>
                  <a:schemeClr val="tx1">
                    <a:lumMod val="65000"/>
                    <a:lumOff val="35000"/>
                  </a:schemeClr>
                </a:solidFill>
              </a:rPr>
              <a:t>network</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model</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for</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forecasting</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sub-hourly</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electricity</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usage</a:t>
            </a:r>
            <a:r>
              <a:rPr lang="ko-KR" altLang="en-US" sz="1400" b="1" dirty="0">
                <a:solidFill>
                  <a:schemeClr val="tx1">
                    <a:lumMod val="65000"/>
                    <a:lumOff val="35000"/>
                  </a:schemeClr>
                </a:solidFill>
              </a:rPr>
              <a:t> </a:t>
            </a:r>
            <a:r>
              <a:rPr lang="ko-KR" altLang="en-US" sz="1400" b="1" dirty="0" err="1">
                <a:solidFill>
                  <a:schemeClr val="tx1">
                    <a:lumMod val="65000"/>
                    <a:lumOff val="35000"/>
                  </a:schemeClr>
                </a:solidFill>
              </a:rPr>
              <a:t>in</a:t>
            </a:r>
            <a:r>
              <a:rPr lang="ko-KR" altLang="en-US" sz="1400" b="1" dirty="0">
                <a:solidFill>
                  <a:schemeClr val="tx1">
                    <a:lumMod val="65000"/>
                    <a:lumOff val="35000"/>
                  </a:schemeClr>
                </a:solidFill>
              </a:rPr>
              <a:t> Commercial buildings</a:t>
            </a:r>
            <a:r>
              <a:rPr lang="ko-KR" altLang="en-US" sz="1400" dirty="0">
                <a:solidFill>
                  <a:schemeClr val="tx1">
                    <a:lumMod val="65000"/>
                    <a:lumOff val="35000"/>
                  </a:schemeClr>
                </a:solidFill>
              </a:rPr>
              <a:t>. Energy Build2016;111:184–94. http://dx.doi.org/10.1016/j.enbuild.2015.11.04</a:t>
            </a:r>
            <a:endParaRPr lang="en-US" altLang="ko-KR" sz="1400" dirty="0">
              <a:solidFill>
                <a:schemeClr val="tx1">
                  <a:lumMod val="65000"/>
                  <a:lumOff val="35000"/>
                </a:schemeClr>
              </a:solidFill>
            </a:endParaRPr>
          </a:p>
          <a:p>
            <a:endParaRPr lang="en-US" altLang="ko-KR" sz="1400" dirty="0">
              <a:solidFill>
                <a:schemeClr val="tx1">
                  <a:lumMod val="65000"/>
                  <a:lumOff val="35000"/>
                </a:schemeClr>
              </a:solidFill>
            </a:endParaRPr>
          </a:p>
          <a:p>
            <a:r>
              <a:rPr lang="en-US" altLang="ko-KR" sz="1400" dirty="0">
                <a:solidFill>
                  <a:schemeClr val="tx1">
                    <a:lumMod val="65000"/>
                    <a:lumOff val="35000"/>
                  </a:schemeClr>
                </a:solidFill>
              </a:rPr>
              <a:t>[98] Dong B, Li Z, Rahman SMM, Vega R. </a:t>
            </a:r>
            <a:r>
              <a:rPr lang="en-US" altLang="ko-KR" sz="1400" b="1" dirty="0">
                <a:solidFill>
                  <a:schemeClr val="tx1">
                    <a:lumMod val="65000"/>
                    <a:lumOff val="35000"/>
                  </a:schemeClr>
                </a:solidFill>
              </a:rPr>
              <a:t>A hybrid model approach for forecasting future residential electricity consumption. </a:t>
            </a:r>
            <a:r>
              <a:rPr lang="en-US" altLang="ko-KR" sz="1400" dirty="0">
                <a:solidFill>
                  <a:schemeClr val="tx1">
                    <a:lumMod val="65000"/>
                    <a:lumOff val="35000"/>
                  </a:schemeClr>
                </a:solidFill>
              </a:rPr>
              <a:t>Energy Build 2016;117:341–51. http:// dx.doi.org/10.1016/j.enbuild.2015.09.033. </a:t>
            </a:r>
          </a:p>
          <a:p>
            <a:endParaRPr lang="en-US" altLang="ko-KR" sz="1400" dirty="0">
              <a:solidFill>
                <a:schemeClr val="tx1">
                  <a:lumMod val="65000"/>
                  <a:lumOff val="35000"/>
                </a:schemeClr>
              </a:solidFill>
            </a:endParaRPr>
          </a:p>
          <a:p>
            <a:r>
              <a:rPr lang="en-US" altLang="ko-KR" sz="1400" b="0" i="0" dirty="0">
                <a:solidFill>
                  <a:schemeClr val="tx1">
                    <a:lumMod val="65000"/>
                    <a:lumOff val="35000"/>
                  </a:schemeClr>
                </a:solidFill>
                <a:effectLst/>
              </a:rPr>
              <a:t>Kim, Tae-Young, and Sung-Bae Cho. "</a:t>
            </a:r>
            <a:r>
              <a:rPr lang="en-US" altLang="ko-KR" sz="1400" b="1" i="0" dirty="0">
                <a:solidFill>
                  <a:schemeClr val="tx1">
                    <a:lumMod val="65000"/>
                    <a:lumOff val="35000"/>
                  </a:schemeClr>
                </a:solidFill>
                <a:effectLst/>
              </a:rPr>
              <a:t>Predicting residential energy consumption using CNN-LSTM neural networks</a:t>
            </a:r>
            <a:r>
              <a:rPr lang="en-US" altLang="ko-KR" sz="1400" b="0" i="0" dirty="0">
                <a:solidFill>
                  <a:schemeClr val="tx1">
                    <a:lumMod val="65000"/>
                    <a:lumOff val="35000"/>
                  </a:schemeClr>
                </a:solidFill>
                <a:effectLst/>
              </a:rPr>
              <a:t>." </a:t>
            </a:r>
            <a:r>
              <a:rPr lang="en-US" altLang="ko-KR" sz="1400" b="0" i="1" dirty="0">
                <a:solidFill>
                  <a:schemeClr val="tx1">
                    <a:lumMod val="65000"/>
                    <a:lumOff val="35000"/>
                  </a:schemeClr>
                </a:solidFill>
                <a:effectLst/>
              </a:rPr>
              <a:t>Energy</a:t>
            </a:r>
            <a:r>
              <a:rPr lang="en-US" altLang="ko-KR" sz="1400" b="0" i="0" dirty="0">
                <a:solidFill>
                  <a:schemeClr val="tx1">
                    <a:lumMod val="65000"/>
                    <a:lumOff val="35000"/>
                  </a:schemeClr>
                </a:solidFill>
                <a:effectLst/>
              </a:rPr>
              <a:t> 182 (2019): 72-81. </a:t>
            </a:r>
            <a:r>
              <a:rPr lang="en-US" altLang="ko-KR" sz="1400" dirty="0">
                <a:solidFill>
                  <a:schemeClr val="tx1">
                    <a:lumMod val="65000"/>
                    <a:lumOff val="35000"/>
                  </a:schemeClr>
                </a:solidFill>
              </a:rPr>
              <a:t>https://doi.org/10.1016/j.energy.2019.05.230</a:t>
            </a:r>
          </a:p>
        </p:txBody>
      </p:sp>
    </p:spTree>
    <p:extLst>
      <p:ext uri="{BB962C8B-B14F-4D97-AF65-F5344CB8AC3E}">
        <p14:creationId xmlns:p14="http://schemas.microsoft.com/office/powerpoint/2010/main" val="19745173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1359</Words>
  <Application>Microsoft Office PowerPoint</Application>
  <PresentationFormat>와이드스크린</PresentationFormat>
  <Paragraphs>99</Paragraphs>
  <Slides>6</Slides>
  <Notes>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vt:i4>
      </vt:variant>
    </vt:vector>
  </HeadingPairs>
  <TitlesOfParts>
    <vt:vector size="13" baseType="lpstr">
      <vt:lpstr>NexusSans</vt:lpstr>
      <vt:lpstr>NexusSerif</vt:lpstr>
      <vt:lpstr>맑은 고딕</vt:lpstr>
      <vt:lpstr>Arial</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김소희</cp:lastModifiedBy>
  <cp:revision>4</cp:revision>
  <dcterms:created xsi:type="dcterms:W3CDTF">2022-04-22T06:10:54Z</dcterms:created>
  <dcterms:modified xsi:type="dcterms:W3CDTF">2022-05-17T02:56:22Z</dcterms:modified>
</cp:coreProperties>
</file>