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88" r:id="rId3"/>
    <p:sldId id="261" r:id="rId4"/>
    <p:sldId id="278" r:id="rId5"/>
    <p:sldId id="279" r:id="rId6"/>
    <p:sldId id="283" r:id="rId7"/>
    <p:sldId id="259" r:id="rId8"/>
    <p:sldId id="284" r:id="rId9"/>
    <p:sldId id="285" r:id="rId10"/>
    <p:sldId id="286" r:id="rId11"/>
    <p:sldId id="287" r:id="rId12"/>
    <p:sldId id="293" r:id="rId13"/>
    <p:sldId id="292" r:id="rId14"/>
    <p:sldId id="294" r:id="rId15"/>
    <p:sldId id="295" r:id="rId16"/>
    <p:sldId id="296" r:id="rId17"/>
    <p:sldId id="298" r:id="rId18"/>
    <p:sldId id="297" r:id="rId19"/>
    <p:sldId id="289" r:id="rId20"/>
    <p:sldId id="299" r:id="rId21"/>
    <p:sldId id="290"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5656"/>
    <a:srgbClr val="F0A2A2"/>
    <a:srgbClr val="768FD4"/>
    <a:srgbClr val="F9DBDB"/>
    <a:srgbClr val="D9D9D9"/>
    <a:srgbClr val="8D1717"/>
    <a:srgbClr val="B6C3E8"/>
    <a:srgbClr val="D6DDF2"/>
    <a:srgbClr val="253A75"/>
    <a:srgbClr val="FFE6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76DC0-5D29-4452-87AD-59B2FEBBE46A}" v="99" dt="2022-06-10T09:09:39.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2" autoAdjust="0"/>
    <p:restoredTop sz="73091" autoAdjust="0"/>
  </p:normalViewPr>
  <p:slideViewPr>
    <p:cSldViewPr snapToGrid="0">
      <p:cViewPr varScale="1">
        <p:scale>
          <a:sx n="81" d="100"/>
          <a:sy n="81" d="100"/>
        </p:scale>
        <p:origin x="2034" y="60"/>
      </p:cViewPr>
      <p:guideLst/>
    </p:cSldViewPr>
  </p:slideViewPr>
  <p:notesTextViewPr>
    <p:cViewPr>
      <p:scale>
        <a:sx n="1" d="1"/>
        <a:sy n="1" d="1"/>
      </p:scale>
      <p:origin x="0" y="0"/>
    </p:cViewPr>
  </p:notesTextViewPr>
  <p:notesViewPr>
    <p:cSldViewPr snapToGrid="0">
      <p:cViewPr varScale="1">
        <p:scale>
          <a:sx n="80" d="100"/>
          <a:sy n="80" d="100"/>
        </p:scale>
        <p:origin x="5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E9067F50-2CC8-4791-9D95-08591139FED5}"/>
    <pc:docChg chg="undo redo custSel addSld delSld modSld sldOrd modMainMaster">
      <pc:chgData name="김소희" userId="292a1162-0793-4577-a94d-2dae0dfa5995" providerId="ADAL" clId="{E9067F50-2CC8-4791-9D95-08591139FED5}" dt="2022-06-07T13:47:06.191" v="3826" actId="1076"/>
      <pc:docMkLst>
        <pc:docMk/>
      </pc:docMkLst>
      <pc:sldChg chg="addSp delSp modSp mod">
        <pc:chgData name="김소희" userId="292a1162-0793-4577-a94d-2dae0dfa5995" providerId="ADAL" clId="{E9067F50-2CC8-4791-9D95-08591139FED5}" dt="2022-06-06T08:28:25.182" v="138" actId="1076"/>
        <pc:sldMkLst>
          <pc:docMk/>
          <pc:sldMk cId="2353614662" sldId="256"/>
        </pc:sldMkLst>
        <pc:spChg chg="mod">
          <ac:chgData name="김소희" userId="292a1162-0793-4577-a94d-2dae0dfa5995" providerId="ADAL" clId="{E9067F50-2CC8-4791-9D95-08591139FED5}" dt="2022-06-06T08:25:55.882" v="118" actId="1076"/>
          <ac:spMkLst>
            <pc:docMk/>
            <pc:sldMk cId="2353614662" sldId="256"/>
            <ac:spMk id="5" creationId="{0D0E7567-80CC-4A46-8FA5-E251CBC1D6E1}"/>
          </ac:spMkLst>
        </pc:spChg>
        <pc:spChg chg="add del mod">
          <ac:chgData name="김소희" userId="292a1162-0793-4577-a94d-2dae0dfa5995" providerId="ADAL" clId="{E9067F50-2CC8-4791-9D95-08591139FED5}" dt="2022-06-06T08:24:02.732" v="73" actId="478"/>
          <ac:spMkLst>
            <pc:docMk/>
            <pc:sldMk cId="2353614662" sldId="256"/>
            <ac:spMk id="7" creationId="{05CE414D-13B4-4C99-2AB0-FEFC816D179F}"/>
          </ac:spMkLst>
        </pc:spChg>
        <pc:spChg chg="add mod">
          <ac:chgData name="김소희" userId="292a1162-0793-4577-a94d-2dae0dfa5995" providerId="ADAL" clId="{E9067F50-2CC8-4791-9D95-08591139FED5}" dt="2022-06-06T08:25:51.923" v="117" actId="1035"/>
          <ac:spMkLst>
            <pc:docMk/>
            <pc:sldMk cId="2353614662" sldId="256"/>
            <ac:spMk id="8" creationId="{04467E98-CB13-CFF4-194D-C491AB4A92F1}"/>
          </ac:spMkLst>
        </pc:spChg>
        <pc:spChg chg="add mod">
          <ac:chgData name="김소희" userId="292a1162-0793-4577-a94d-2dae0dfa5995" providerId="ADAL" clId="{E9067F50-2CC8-4791-9D95-08591139FED5}" dt="2022-06-06T08:25:51.923" v="117" actId="1035"/>
          <ac:spMkLst>
            <pc:docMk/>
            <pc:sldMk cId="2353614662" sldId="256"/>
            <ac:spMk id="9" creationId="{EF3A5E0F-0285-EF60-B5BF-B4948F2ADDA3}"/>
          </ac:spMkLst>
        </pc:spChg>
        <pc:spChg chg="mod">
          <ac:chgData name="김소희" userId="292a1162-0793-4577-a94d-2dae0dfa5995" providerId="ADAL" clId="{E9067F50-2CC8-4791-9D95-08591139FED5}" dt="2022-06-06T08:28:25.182" v="138" actId="1076"/>
          <ac:spMkLst>
            <pc:docMk/>
            <pc:sldMk cId="2353614662" sldId="256"/>
            <ac:spMk id="12" creationId="{9C51099D-5275-16C8-CAFB-F1A0EE7ACAA8}"/>
          </ac:spMkLst>
        </pc:spChg>
      </pc:sldChg>
      <pc:sldChg chg="add del">
        <pc:chgData name="김소희" userId="292a1162-0793-4577-a94d-2dae0dfa5995" providerId="ADAL" clId="{E9067F50-2CC8-4791-9D95-08591139FED5}" dt="2022-06-06T08:20:20.085" v="7" actId="47"/>
        <pc:sldMkLst>
          <pc:docMk/>
          <pc:sldMk cId="2446456825" sldId="257"/>
        </pc:sldMkLst>
      </pc:sldChg>
      <pc:sldChg chg="addSp delSp modSp add mod">
        <pc:chgData name="김소희" userId="292a1162-0793-4577-a94d-2dae0dfa5995" providerId="ADAL" clId="{E9067F50-2CC8-4791-9D95-08591139FED5}" dt="2022-06-07T11:37:05.608" v="1247" actId="1076"/>
        <pc:sldMkLst>
          <pc:docMk/>
          <pc:sldMk cId="3100450580" sldId="259"/>
        </pc:sldMkLst>
        <pc:spChg chg="add del mod">
          <ac:chgData name="김소희" userId="292a1162-0793-4577-a94d-2dae0dfa5995" providerId="ADAL" clId="{E9067F50-2CC8-4791-9D95-08591139FED5}" dt="2022-06-06T08:27:46.015" v="136" actId="21"/>
          <ac:spMkLst>
            <pc:docMk/>
            <pc:sldMk cId="3100450580" sldId="259"/>
            <ac:spMk id="4" creationId="{50821B38-5110-2868-079B-2908D26F3805}"/>
          </ac:spMkLst>
        </pc:spChg>
        <pc:spChg chg="mod">
          <ac:chgData name="김소희" userId="292a1162-0793-4577-a94d-2dae0dfa5995" providerId="ADAL" clId="{E9067F50-2CC8-4791-9D95-08591139FED5}" dt="2022-06-07T11:37:05.608" v="1247" actId="1076"/>
          <ac:spMkLst>
            <pc:docMk/>
            <pc:sldMk cId="3100450580" sldId="259"/>
            <ac:spMk id="5" creationId="{979509AF-A27F-733C-57C1-9246C7112254}"/>
          </ac:spMkLst>
        </pc:spChg>
        <pc:spChg chg="add del mod">
          <ac:chgData name="김소희" userId="292a1162-0793-4577-a94d-2dae0dfa5995" providerId="ADAL" clId="{E9067F50-2CC8-4791-9D95-08591139FED5}" dt="2022-06-07T05:22:04.843" v="673" actId="478"/>
          <ac:spMkLst>
            <pc:docMk/>
            <pc:sldMk cId="3100450580" sldId="259"/>
            <ac:spMk id="7" creationId="{A3596A0B-A856-D764-8629-8B0BBC862899}"/>
          </ac:spMkLst>
        </pc:spChg>
        <pc:spChg chg="mod">
          <ac:chgData name="김소희" userId="292a1162-0793-4577-a94d-2dae0dfa5995" providerId="ADAL" clId="{E9067F50-2CC8-4791-9D95-08591139FED5}" dt="2022-06-07T05:24:51.031" v="713" actId="14100"/>
          <ac:spMkLst>
            <pc:docMk/>
            <pc:sldMk cId="3100450580" sldId="259"/>
            <ac:spMk id="8" creationId="{CEDE08A2-757E-81B5-65DB-41F417719CE9}"/>
          </ac:spMkLst>
        </pc:spChg>
        <pc:spChg chg="del mod">
          <ac:chgData name="김소희" userId="292a1162-0793-4577-a94d-2dae0dfa5995" providerId="ADAL" clId="{E9067F50-2CC8-4791-9D95-08591139FED5}" dt="2022-06-07T05:22:01.516" v="671" actId="478"/>
          <ac:spMkLst>
            <pc:docMk/>
            <pc:sldMk cId="3100450580" sldId="259"/>
            <ac:spMk id="9" creationId="{05596BCF-D308-A29D-49E5-1678F5F8F27E}"/>
          </ac:spMkLst>
        </pc:spChg>
        <pc:spChg chg="del mod">
          <ac:chgData name="김소희" userId="292a1162-0793-4577-a94d-2dae0dfa5995" providerId="ADAL" clId="{E9067F50-2CC8-4791-9D95-08591139FED5}" dt="2022-06-07T05:22:01.516" v="671" actId="478"/>
          <ac:spMkLst>
            <pc:docMk/>
            <pc:sldMk cId="3100450580" sldId="259"/>
            <ac:spMk id="11" creationId="{9B6A7BE8-DA0E-E598-1132-9B432BA49502}"/>
          </ac:spMkLst>
        </pc:spChg>
        <pc:spChg chg="del">
          <ac:chgData name="김소희" userId="292a1162-0793-4577-a94d-2dae0dfa5995" providerId="ADAL" clId="{E9067F50-2CC8-4791-9D95-08591139FED5}" dt="2022-06-06T08:30:00.762" v="150" actId="478"/>
          <ac:spMkLst>
            <pc:docMk/>
            <pc:sldMk cId="3100450580" sldId="259"/>
            <ac:spMk id="12" creationId="{FD27C1CD-9F31-25AB-CF79-C071770ECD7C}"/>
          </ac:spMkLst>
        </pc:spChg>
        <pc:spChg chg="add mod">
          <ac:chgData name="김소희" userId="292a1162-0793-4577-a94d-2dae0dfa5995" providerId="ADAL" clId="{E9067F50-2CC8-4791-9D95-08591139FED5}" dt="2022-06-07T05:25:43.687" v="722" actId="14100"/>
          <ac:spMkLst>
            <pc:docMk/>
            <pc:sldMk cId="3100450580" sldId="259"/>
            <ac:spMk id="13" creationId="{2BD6C7AE-65C9-4874-7FF6-23F77F21CF63}"/>
          </ac:spMkLst>
        </pc:spChg>
        <pc:spChg chg="add del mod">
          <ac:chgData name="김소희" userId="292a1162-0793-4577-a94d-2dae0dfa5995" providerId="ADAL" clId="{E9067F50-2CC8-4791-9D95-08591139FED5}" dt="2022-06-07T05:22:29.775" v="684" actId="478"/>
          <ac:spMkLst>
            <pc:docMk/>
            <pc:sldMk cId="3100450580" sldId="259"/>
            <ac:spMk id="14" creationId="{4AC0EF4B-3972-F00A-F982-39DAAB910DF2}"/>
          </ac:spMkLst>
        </pc:spChg>
        <pc:spChg chg="add mod">
          <ac:chgData name="김소희" userId="292a1162-0793-4577-a94d-2dae0dfa5995" providerId="ADAL" clId="{E9067F50-2CC8-4791-9D95-08591139FED5}" dt="2022-06-07T05:22:01.949" v="672"/>
          <ac:spMkLst>
            <pc:docMk/>
            <pc:sldMk cId="3100450580" sldId="259"/>
            <ac:spMk id="15" creationId="{632F3BB1-F3D9-808D-9F57-FC51868C3BD0}"/>
          </ac:spMkLst>
        </pc:spChg>
        <pc:spChg chg="del">
          <ac:chgData name="김소희" userId="292a1162-0793-4577-a94d-2dae0dfa5995" providerId="ADAL" clId="{E9067F50-2CC8-4791-9D95-08591139FED5}" dt="2022-06-06T08:30:00.762" v="150" actId="478"/>
          <ac:spMkLst>
            <pc:docMk/>
            <pc:sldMk cId="3100450580" sldId="259"/>
            <ac:spMk id="15" creationId="{BC70EB06-062B-F384-6999-EBF53C0D916E}"/>
          </ac:spMkLst>
        </pc:spChg>
        <pc:spChg chg="add mod">
          <ac:chgData name="김소희" userId="292a1162-0793-4577-a94d-2dae0dfa5995" providerId="ADAL" clId="{E9067F50-2CC8-4791-9D95-08591139FED5}" dt="2022-06-07T05:22:01.949" v="672"/>
          <ac:spMkLst>
            <pc:docMk/>
            <pc:sldMk cId="3100450580" sldId="259"/>
            <ac:spMk id="16" creationId="{3B24E844-DA7A-1750-15D3-DD1B4073693D}"/>
          </ac:spMkLst>
        </pc:spChg>
        <pc:spChg chg="del">
          <ac:chgData name="김소희" userId="292a1162-0793-4577-a94d-2dae0dfa5995" providerId="ADAL" clId="{E9067F50-2CC8-4791-9D95-08591139FED5}" dt="2022-06-06T08:30:00.762" v="150" actId="478"/>
          <ac:spMkLst>
            <pc:docMk/>
            <pc:sldMk cId="3100450580" sldId="259"/>
            <ac:spMk id="16" creationId="{FD7D4674-EE65-4617-5BF5-7C4D5D0E2973}"/>
          </ac:spMkLst>
        </pc:spChg>
        <pc:spChg chg="add mod">
          <ac:chgData name="김소희" userId="292a1162-0793-4577-a94d-2dae0dfa5995" providerId="ADAL" clId="{E9067F50-2CC8-4791-9D95-08591139FED5}" dt="2022-06-07T05:22:01.949" v="672"/>
          <ac:spMkLst>
            <pc:docMk/>
            <pc:sldMk cId="3100450580" sldId="259"/>
            <ac:spMk id="17" creationId="{E1ACAB9E-B6DF-247E-F10B-55670FB05882}"/>
          </ac:spMkLst>
        </pc:spChg>
        <pc:spChg chg="add mod">
          <ac:chgData name="김소희" userId="292a1162-0793-4577-a94d-2dae0dfa5995" providerId="ADAL" clId="{E9067F50-2CC8-4791-9D95-08591139FED5}" dt="2022-06-07T05:22:01.949" v="672"/>
          <ac:spMkLst>
            <pc:docMk/>
            <pc:sldMk cId="3100450580" sldId="259"/>
            <ac:spMk id="18" creationId="{45233D5A-0AD0-FC5F-B59D-178683C847E9}"/>
          </ac:spMkLst>
        </pc:spChg>
        <pc:spChg chg="add mod">
          <ac:chgData name="김소희" userId="292a1162-0793-4577-a94d-2dae0dfa5995" providerId="ADAL" clId="{E9067F50-2CC8-4791-9D95-08591139FED5}" dt="2022-06-07T05:22:01.949" v="672"/>
          <ac:spMkLst>
            <pc:docMk/>
            <pc:sldMk cId="3100450580" sldId="259"/>
            <ac:spMk id="19" creationId="{923F6C0A-3498-285C-A683-B9F4C47E39A6}"/>
          </ac:spMkLst>
        </pc:spChg>
        <pc:spChg chg="add mod">
          <ac:chgData name="김소희" userId="292a1162-0793-4577-a94d-2dae0dfa5995" providerId="ADAL" clId="{E9067F50-2CC8-4791-9D95-08591139FED5}" dt="2022-06-07T05:22:34.119" v="685"/>
          <ac:spMkLst>
            <pc:docMk/>
            <pc:sldMk cId="3100450580" sldId="259"/>
            <ac:spMk id="21" creationId="{05614EF9-D4D4-625F-6540-0A8514C95A5A}"/>
          </ac:spMkLst>
        </pc:spChg>
        <pc:picChg chg="mod">
          <ac:chgData name="김소희" userId="292a1162-0793-4577-a94d-2dae0dfa5995" providerId="ADAL" clId="{E9067F50-2CC8-4791-9D95-08591139FED5}" dt="2022-06-07T11:25:22.422" v="1161" actId="1076"/>
          <ac:picMkLst>
            <pc:docMk/>
            <pc:sldMk cId="3100450580" sldId="259"/>
            <ac:picMk id="1026" creationId="{E7617C3F-425E-2B8B-661C-95597678B2B8}"/>
          </ac:picMkLst>
        </pc:picChg>
        <pc:picChg chg="del">
          <ac:chgData name="김소희" userId="292a1162-0793-4577-a94d-2dae0dfa5995" providerId="ADAL" clId="{E9067F50-2CC8-4791-9D95-08591139FED5}" dt="2022-06-06T08:30:00.762" v="150" actId="478"/>
          <ac:picMkLst>
            <pc:docMk/>
            <pc:sldMk cId="3100450580" sldId="259"/>
            <ac:picMk id="1028" creationId="{DDA27E61-827D-73E9-3260-9DCCEB5FEDAF}"/>
          </ac:picMkLst>
        </pc:picChg>
        <pc:cxnChg chg="del mod">
          <ac:chgData name="김소희" userId="292a1162-0793-4577-a94d-2dae0dfa5995" providerId="ADAL" clId="{E9067F50-2CC8-4791-9D95-08591139FED5}" dt="2022-06-07T05:22:01.516" v="671" actId="478"/>
          <ac:cxnSpMkLst>
            <pc:docMk/>
            <pc:sldMk cId="3100450580" sldId="259"/>
            <ac:cxnSpMk id="3" creationId="{DF13A569-CA4A-F583-26A7-EBE49AA065B2}"/>
          </ac:cxnSpMkLst>
        </pc:cxnChg>
        <pc:cxnChg chg="add del mod">
          <ac:chgData name="김소희" userId="292a1162-0793-4577-a94d-2dae0dfa5995" providerId="ADAL" clId="{E9067F50-2CC8-4791-9D95-08591139FED5}" dt="2022-06-07T05:22:29.775" v="684" actId="478"/>
          <ac:cxnSpMkLst>
            <pc:docMk/>
            <pc:sldMk cId="3100450580" sldId="259"/>
            <ac:cxnSpMk id="12" creationId="{C806936E-A529-0EC5-E133-B5399D3AA6ED}"/>
          </ac:cxnSpMkLst>
        </pc:cxnChg>
        <pc:cxnChg chg="add mod">
          <ac:chgData name="김소희" userId="292a1162-0793-4577-a94d-2dae0dfa5995" providerId="ADAL" clId="{E9067F50-2CC8-4791-9D95-08591139FED5}" dt="2022-06-07T11:25:34.639" v="1163" actId="14100"/>
          <ac:cxnSpMkLst>
            <pc:docMk/>
            <pc:sldMk cId="3100450580" sldId="259"/>
            <ac:cxnSpMk id="20" creationId="{1EF7A485-13E8-F66E-4894-130A3FD43358}"/>
          </ac:cxnSpMkLst>
        </pc:cxnChg>
      </pc:sldChg>
      <pc:sldChg chg="addSp delSp modSp mod">
        <pc:chgData name="김소희" userId="292a1162-0793-4577-a94d-2dae0dfa5995" providerId="ADAL" clId="{E9067F50-2CC8-4791-9D95-08591139FED5}" dt="2022-06-07T05:27:56.612" v="825" actId="20577"/>
        <pc:sldMkLst>
          <pc:docMk/>
          <pc:sldMk cId="252891327" sldId="261"/>
        </pc:sldMkLst>
        <pc:spChg chg="add del mod">
          <ac:chgData name="김소희" userId="292a1162-0793-4577-a94d-2dae0dfa5995" providerId="ADAL" clId="{E9067F50-2CC8-4791-9D95-08591139FED5}" dt="2022-06-07T05:20:21.481" v="662" actId="478"/>
          <ac:spMkLst>
            <pc:docMk/>
            <pc:sldMk cId="252891327" sldId="261"/>
            <ac:spMk id="3" creationId="{15449498-83AE-7559-A05A-DE4E2E5CD067}"/>
          </ac:spMkLst>
        </pc:spChg>
        <pc:spChg chg="del">
          <ac:chgData name="김소희" userId="292a1162-0793-4577-a94d-2dae0dfa5995" providerId="ADAL" clId="{E9067F50-2CC8-4791-9D95-08591139FED5}" dt="2022-06-07T05:03:04.147" v="503" actId="478"/>
          <ac:spMkLst>
            <pc:docMk/>
            <pc:sldMk cId="252891327" sldId="261"/>
            <ac:spMk id="5" creationId="{34E7CC66-42E2-4959-88DF-0B454D5A55A5}"/>
          </ac:spMkLst>
        </pc:spChg>
        <pc:spChg chg="add del">
          <ac:chgData name="김소희" userId="292a1162-0793-4577-a94d-2dae0dfa5995" providerId="ADAL" clId="{E9067F50-2CC8-4791-9D95-08591139FED5}" dt="2022-06-07T05:26:50.850" v="747" actId="478"/>
          <ac:spMkLst>
            <pc:docMk/>
            <pc:sldMk cId="252891327" sldId="261"/>
            <ac:spMk id="6" creationId="{5A6776E4-9D30-47C4-BEF4-B57DC901EAA5}"/>
          </ac:spMkLst>
        </pc:spChg>
        <pc:spChg chg="mod">
          <ac:chgData name="김소희" userId="292a1162-0793-4577-a94d-2dae0dfa5995" providerId="ADAL" clId="{E9067F50-2CC8-4791-9D95-08591139FED5}" dt="2022-06-07T05:21:29.107" v="669" actId="207"/>
          <ac:spMkLst>
            <pc:docMk/>
            <pc:sldMk cId="252891327" sldId="261"/>
            <ac:spMk id="12" creationId="{068C3819-1D50-41F7-AFE9-198A0102F7D3}"/>
          </ac:spMkLst>
        </pc:spChg>
        <pc:spChg chg="add mod">
          <ac:chgData name="김소희" userId="292a1162-0793-4577-a94d-2dae0dfa5995" providerId="ADAL" clId="{E9067F50-2CC8-4791-9D95-08591139FED5}" dt="2022-06-07T05:26:57.506" v="749" actId="1076"/>
          <ac:spMkLst>
            <pc:docMk/>
            <pc:sldMk cId="252891327" sldId="261"/>
            <ac:spMk id="13" creationId="{FC72D5E7-4949-1CBB-14CD-8AB8843F6123}"/>
          </ac:spMkLst>
        </pc:spChg>
        <pc:spChg chg="add del">
          <ac:chgData name="김소희" userId="292a1162-0793-4577-a94d-2dae0dfa5995" providerId="ADAL" clId="{E9067F50-2CC8-4791-9D95-08591139FED5}" dt="2022-06-07T05:14:11.090" v="564" actId="478"/>
          <ac:spMkLst>
            <pc:docMk/>
            <pc:sldMk cId="252891327" sldId="261"/>
            <ac:spMk id="15" creationId="{49A41625-7925-B833-86CB-B6E53398B960}"/>
          </ac:spMkLst>
        </pc:spChg>
        <pc:spChg chg="del mod">
          <ac:chgData name="김소희" userId="292a1162-0793-4577-a94d-2dae0dfa5995" providerId="ADAL" clId="{E9067F50-2CC8-4791-9D95-08591139FED5}" dt="2022-06-07T05:03:20.957" v="509" actId="478"/>
          <ac:spMkLst>
            <pc:docMk/>
            <pc:sldMk cId="252891327" sldId="261"/>
            <ac:spMk id="16" creationId="{6386CAC0-023C-727A-EDA4-60CF9CFAB77A}"/>
          </ac:spMkLst>
        </pc:spChg>
        <pc:spChg chg="add del mod">
          <ac:chgData name="김소희" userId="292a1162-0793-4577-a94d-2dae0dfa5995" providerId="ADAL" clId="{E9067F50-2CC8-4791-9D95-08591139FED5}" dt="2022-06-07T05:20:19.518" v="661" actId="478"/>
          <ac:spMkLst>
            <pc:docMk/>
            <pc:sldMk cId="252891327" sldId="261"/>
            <ac:spMk id="19" creationId="{6F81FCDA-DE79-86BF-DF9D-867BCFB05040}"/>
          </ac:spMkLst>
        </pc:spChg>
        <pc:spChg chg="add mod">
          <ac:chgData name="김소희" userId="292a1162-0793-4577-a94d-2dae0dfa5995" providerId="ADAL" clId="{E9067F50-2CC8-4791-9D95-08591139FED5}" dt="2022-06-07T05:20:07.787" v="658" actId="207"/>
          <ac:spMkLst>
            <pc:docMk/>
            <pc:sldMk cId="252891327" sldId="261"/>
            <ac:spMk id="20" creationId="{85178302-4FD1-9E23-9240-FBE8BBA31DF3}"/>
          </ac:spMkLst>
        </pc:spChg>
        <pc:spChg chg="add del">
          <ac:chgData name="김소희" userId="292a1162-0793-4577-a94d-2dae0dfa5995" providerId="ADAL" clId="{E9067F50-2CC8-4791-9D95-08591139FED5}" dt="2022-06-07T05:14:11.090" v="564" actId="478"/>
          <ac:spMkLst>
            <pc:docMk/>
            <pc:sldMk cId="252891327" sldId="261"/>
            <ac:spMk id="21" creationId="{DD67A1E6-2C6D-ED29-7847-0C6DFD45FDB6}"/>
          </ac:spMkLst>
        </pc:spChg>
        <pc:spChg chg="add mod">
          <ac:chgData name="김소희" userId="292a1162-0793-4577-a94d-2dae0dfa5995" providerId="ADAL" clId="{E9067F50-2CC8-4791-9D95-08591139FED5}" dt="2022-06-07T05:19:56.881" v="656" actId="207"/>
          <ac:spMkLst>
            <pc:docMk/>
            <pc:sldMk cId="252891327" sldId="261"/>
            <ac:spMk id="22" creationId="{C124AAB9-7F18-6CA3-A06A-255857BBBF9F}"/>
          </ac:spMkLst>
        </pc:spChg>
        <pc:spChg chg="add mod">
          <ac:chgData name="김소희" userId="292a1162-0793-4577-a94d-2dae0dfa5995" providerId="ADAL" clId="{E9067F50-2CC8-4791-9D95-08591139FED5}" dt="2022-06-07T05:20:03.054" v="657" actId="207"/>
          <ac:spMkLst>
            <pc:docMk/>
            <pc:sldMk cId="252891327" sldId="261"/>
            <ac:spMk id="23" creationId="{A7BFE41F-83DF-129B-7C90-8FE9AFACCE26}"/>
          </ac:spMkLst>
        </pc:spChg>
        <pc:spChg chg="add mod">
          <ac:chgData name="김소희" userId="292a1162-0793-4577-a94d-2dae0dfa5995" providerId="ADAL" clId="{E9067F50-2CC8-4791-9D95-08591139FED5}" dt="2022-06-07T05:19:36.357" v="650"/>
          <ac:spMkLst>
            <pc:docMk/>
            <pc:sldMk cId="252891327" sldId="261"/>
            <ac:spMk id="24" creationId="{EB172932-4056-3CD6-3206-6B344BB8C25A}"/>
          </ac:spMkLst>
        </pc:spChg>
        <pc:spChg chg="add mod">
          <ac:chgData name="김소희" userId="292a1162-0793-4577-a94d-2dae0dfa5995" providerId="ADAL" clId="{E9067F50-2CC8-4791-9D95-08591139FED5}" dt="2022-06-07T05:19:36.357" v="650"/>
          <ac:spMkLst>
            <pc:docMk/>
            <pc:sldMk cId="252891327" sldId="261"/>
            <ac:spMk id="25" creationId="{EB8882E3-C1DB-7742-6373-83DBB4B5208B}"/>
          </ac:spMkLst>
        </pc:spChg>
        <pc:spChg chg="add mod">
          <ac:chgData name="김소희" userId="292a1162-0793-4577-a94d-2dae0dfa5995" providerId="ADAL" clId="{E9067F50-2CC8-4791-9D95-08591139FED5}" dt="2022-06-07T05:27:56.612" v="825" actId="20577"/>
          <ac:spMkLst>
            <pc:docMk/>
            <pc:sldMk cId="252891327" sldId="261"/>
            <ac:spMk id="26" creationId="{4EC4ABD9-61BA-2F0E-7CBE-7B1ECCD0F385}"/>
          </ac:spMkLst>
        </pc:spChg>
        <pc:spChg chg="add mod">
          <ac:chgData name="김소희" userId="292a1162-0793-4577-a94d-2dae0dfa5995" providerId="ADAL" clId="{E9067F50-2CC8-4791-9D95-08591139FED5}" dt="2022-06-07T05:27:27.276" v="779" actId="14100"/>
          <ac:spMkLst>
            <pc:docMk/>
            <pc:sldMk cId="252891327" sldId="261"/>
            <ac:spMk id="28" creationId="{4E8F2B56-5144-3E30-9102-CB9980D66008}"/>
          </ac:spMkLst>
        </pc:spChg>
        <pc:picChg chg="add del">
          <ac:chgData name="김소희" userId="292a1162-0793-4577-a94d-2dae0dfa5995" providerId="ADAL" clId="{E9067F50-2CC8-4791-9D95-08591139FED5}" dt="2022-06-07T05:14:11.090" v="564" actId="478"/>
          <ac:picMkLst>
            <pc:docMk/>
            <pc:sldMk cId="252891327" sldId="261"/>
            <ac:picMk id="1028" creationId="{7CA797A4-FF44-763B-C0DC-B946C4DCD687}"/>
          </ac:picMkLst>
        </pc:picChg>
        <pc:picChg chg="add del">
          <ac:chgData name="김소희" userId="292a1162-0793-4577-a94d-2dae0dfa5995" providerId="ADAL" clId="{E9067F50-2CC8-4791-9D95-08591139FED5}" dt="2022-06-07T05:14:11.090" v="564" actId="478"/>
          <ac:picMkLst>
            <pc:docMk/>
            <pc:sldMk cId="252891327" sldId="261"/>
            <ac:picMk id="1030" creationId="{FE88C08A-210F-164C-463A-5840D248752C}"/>
          </ac:picMkLst>
        </pc:picChg>
        <pc:cxnChg chg="del">
          <ac:chgData name="김소희" userId="292a1162-0793-4577-a94d-2dae0dfa5995" providerId="ADAL" clId="{E9067F50-2CC8-4791-9D95-08591139FED5}" dt="2022-06-07T05:02:59.376" v="501" actId="478"/>
          <ac:cxnSpMkLst>
            <pc:docMk/>
            <pc:sldMk cId="252891327" sldId="261"/>
            <ac:cxnSpMk id="14" creationId="{03F592B8-8884-480D-8298-F2B88AA4644C}"/>
          </ac:cxnSpMkLst>
        </pc:cxnChg>
        <pc:cxnChg chg="add del mod">
          <ac:chgData name="김소희" userId="292a1162-0793-4577-a94d-2dae0dfa5995" providerId="ADAL" clId="{E9067F50-2CC8-4791-9D95-08591139FED5}" dt="2022-06-07T05:20:51.310" v="664" actId="478"/>
          <ac:cxnSpMkLst>
            <pc:docMk/>
            <pc:sldMk cId="252891327" sldId="261"/>
            <ac:cxnSpMk id="18" creationId="{26BAF0FB-9B12-A875-A7FB-F268007F0E8B}"/>
          </ac:cxnSpMkLst>
        </pc:cxnChg>
        <pc:cxnChg chg="add mod">
          <ac:chgData name="김소희" userId="292a1162-0793-4577-a94d-2dae0dfa5995" providerId="ADAL" clId="{E9067F50-2CC8-4791-9D95-08591139FED5}" dt="2022-06-07T05:22:36.534" v="686"/>
          <ac:cxnSpMkLst>
            <pc:docMk/>
            <pc:sldMk cId="252891327" sldId="261"/>
            <ac:cxnSpMk id="27" creationId="{0F0DD39B-A9CD-680C-CD4D-AE68679C61D8}"/>
          </ac:cxnSpMkLst>
        </pc:cxnChg>
      </pc:sldChg>
      <pc:sldChg chg="addSp delSp modSp mod">
        <pc:chgData name="김소희" userId="292a1162-0793-4577-a94d-2dae0dfa5995" providerId="ADAL" clId="{E9067F50-2CC8-4791-9D95-08591139FED5}" dt="2022-06-07T13:40:33.900" v="3714" actId="207"/>
        <pc:sldMkLst>
          <pc:docMk/>
          <pc:sldMk cId="1463399039" sldId="278"/>
        </pc:sldMkLst>
        <pc:spChg chg="del">
          <ac:chgData name="김소희" userId="292a1162-0793-4577-a94d-2dae0dfa5995" providerId="ADAL" clId="{E9067F50-2CC8-4791-9D95-08591139FED5}" dt="2022-06-07T05:22:40.459" v="687" actId="478"/>
          <ac:spMkLst>
            <pc:docMk/>
            <pc:sldMk cId="1463399039" sldId="278"/>
            <ac:spMk id="8" creationId="{3A6AAD6D-6666-B319-6621-D790132794CE}"/>
          </ac:spMkLst>
        </pc:spChg>
        <pc:spChg chg="add mod">
          <ac:chgData name="김소희" userId="292a1162-0793-4577-a94d-2dae0dfa5995" providerId="ADAL" clId="{E9067F50-2CC8-4791-9D95-08591139FED5}" dt="2022-06-07T05:22:50.229" v="689"/>
          <ac:spMkLst>
            <pc:docMk/>
            <pc:sldMk cId="1463399039" sldId="278"/>
            <ac:spMk id="9" creationId="{4E2DDCC8-0E75-DF56-248F-292FA1B007AF}"/>
          </ac:spMkLst>
        </pc:spChg>
        <pc:spChg chg="mod">
          <ac:chgData name="김소희" userId="292a1162-0793-4577-a94d-2dae0dfa5995" providerId="ADAL" clId="{E9067F50-2CC8-4791-9D95-08591139FED5}" dt="2022-06-07T13:40:33.900" v="3714" actId="207"/>
          <ac:spMkLst>
            <pc:docMk/>
            <pc:sldMk cId="1463399039" sldId="278"/>
            <ac:spMk id="10" creationId="{D538DFE1-18AB-9CCD-ACC2-C0F9E38665F9}"/>
          </ac:spMkLst>
        </pc:spChg>
        <pc:spChg chg="add mod">
          <ac:chgData name="김소희" userId="292a1162-0793-4577-a94d-2dae0dfa5995" providerId="ADAL" clId="{E9067F50-2CC8-4791-9D95-08591139FED5}" dt="2022-06-07T05:22:50.229" v="689"/>
          <ac:spMkLst>
            <pc:docMk/>
            <pc:sldMk cId="1463399039" sldId="278"/>
            <ac:spMk id="11" creationId="{406911AF-774A-D533-634A-27D5806A2DB2}"/>
          </ac:spMkLst>
        </pc:spChg>
        <pc:spChg chg="mod">
          <ac:chgData name="김소희" userId="292a1162-0793-4577-a94d-2dae0dfa5995" providerId="ADAL" clId="{E9067F50-2CC8-4791-9D95-08591139FED5}" dt="2022-06-07T05:21:39.770" v="670" actId="207"/>
          <ac:spMkLst>
            <pc:docMk/>
            <pc:sldMk cId="1463399039" sldId="278"/>
            <ac:spMk id="12" creationId="{068C3819-1D50-41F7-AFE9-198A0102F7D3}"/>
          </ac:spMkLst>
        </pc:spChg>
        <pc:spChg chg="add mod">
          <ac:chgData name="김소희" userId="292a1162-0793-4577-a94d-2dae0dfa5995" providerId="ADAL" clId="{E9067F50-2CC8-4791-9D95-08591139FED5}" dt="2022-06-07T05:22:50.229" v="689"/>
          <ac:spMkLst>
            <pc:docMk/>
            <pc:sldMk cId="1463399039" sldId="278"/>
            <ac:spMk id="13" creationId="{63479D39-5642-3A6E-2F0B-CA5040150BF7}"/>
          </ac:spMkLst>
        </pc:spChg>
        <pc:spChg chg="add mod">
          <ac:chgData name="김소희" userId="292a1162-0793-4577-a94d-2dae0dfa5995" providerId="ADAL" clId="{E9067F50-2CC8-4791-9D95-08591139FED5}" dt="2022-06-07T05:22:50.229" v="689"/>
          <ac:spMkLst>
            <pc:docMk/>
            <pc:sldMk cId="1463399039" sldId="278"/>
            <ac:spMk id="15" creationId="{4E938E8E-60CE-5A1C-D3F7-34ED9BBC0D13}"/>
          </ac:spMkLst>
        </pc:spChg>
        <pc:spChg chg="add mod">
          <ac:chgData name="김소희" userId="292a1162-0793-4577-a94d-2dae0dfa5995" providerId="ADAL" clId="{E9067F50-2CC8-4791-9D95-08591139FED5}" dt="2022-06-07T05:22:50.229" v="689"/>
          <ac:spMkLst>
            <pc:docMk/>
            <pc:sldMk cId="1463399039" sldId="278"/>
            <ac:spMk id="16" creationId="{BDA29DC2-EF5E-C65A-79ED-655F839AFE7F}"/>
          </ac:spMkLst>
        </pc:spChg>
        <pc:spChg chg="add del mod">
          <ac:chgData name="김소희" userId="292a1162-0793-4577-a94d-2dae0dfa5995" providerId="ADAL" clId="{E9067F50-2CC8-4791-9D95-08591139FED5}" dt="2022-06-07T05:28:06.655" v="826" actId="478"/>
          <ac:spMkLst>
            <pc:docMk/>
            <pc:sldMk cId="1463399039" sldId="278"/>
            <ac:spMk id="17" creationId="{7ED8B66D-E761-4F81-D442-0F5606862A9E}"/>
          </ac:spMkLst>
        </pc:spChg>
        <pc:spChg chg="add del mod">
          <ac:chgData name="김소희" userId="292a1162-0793-4577-a94d-2dae0dfa5995" providerId="ADAL" clId="{E9067F50-2CC8-4791-9D95-08591139FED5}" dt="2022-06-07T05:28:15.777" v="830" actId="478"/>
          <ac:spMkLst>
            <pc:docMk/>
            <pc:sldMk cId="1463399039" sldId="278"/>
            <ac:spMk id="19" creationId="{21236AF4-584F-D4A2-AA2F-9CEF8B870F17}"/>
          </ac:spMkLst>
        </pc:spChg>
        <pc:spChg chg="add mod">
          <ac:chgData name="김소희" userId="292a1162-0793-4577-a94d-2dae0dfa5995" providerId="ADAL" clId="{E9067F50-2CC8-4791-9D95-08591139FED5}" dt="2022-06-07T05:28:06.913" v="827"/>
          <ac:spMkLst>
            <pc:docMk/>
            <pc:sldMk cId="1463399039" sldId="278"/>
            <ac:spMk id="20" creationId="{A6E06E65-B05A-3B4A-C919-2387495A5059}"/>
          </ac:spMkLst>
        </pc:spChg>
        <pc:spChg chg="add mod">
          <ac:chgData name="김소희" userId="292a1162-0793-4577-a94d-2dae0dfa5995" providerId="ADAL" clId="{E9067F50-2CC8-4791-9D95-08591139FED5}" dt="2022-06-07T05:28:16.009" v="831"/>
          <ac:spMkLst>
            <pc:docMk/>
            <pc:sldMk cId="1463399039" sldId="278"/>
            <ac:spMk id="21" creationId="{9710D3C5-6DC7-F2DA-6AEB-145327B10426}"/>
          </ac:spMkLst>
        </pc:spChg>
        <pc:cxnChg chg="del">
          <ac:chgData name="김소희" userId="292a1162-0793-4577-a94d-2dae0dfa5995" providerId="ADAL" clId="{E9067F50-2CC8-4791-9D95-08591139FED5}" dt="2022-06-07T05:22:40.459" v="687" actId="478"/>
          <ac:cxnSpMkLst>
            <pc:docMk/>
            <pc:sldMk cId="1463399039" sldId="278"/>
            <ac:cxnSpMk id="14" creationId="{03F592B8-8884-480D-8298-F2B88AA4644C}"/>
          </ac:cxnSpMkLst>
        </pc:cxnChg>
        <pc:cxnChg chg="add mod">
          <ac:chgData name="김소희" userId="292a1162-0793-4577-a94d-2dae0dfa5995" providerId="ADAL" clId="{E9067F50-2CC8-4791-9D95-08591139FED5}" dt="2022-06-07T05:22:50.229" v="689"/>
          <ac:cxnSpMkLst>
            <pc:docMk/>
            <pc:sldMk cId="1463399039" sldId="278"/>
            <ac:cxnSpMk id="18" creationId="{BA4AF971-F701-1EC1-EADA-BBD05B6FAC56}"/>
          </ac:cxnSpMkLst>
        </pc:cxnChg>
      </pc:sldChg>
      <pc:sldChg chg="addSp delSp modSp mod">
        <pc:chgData name="김소희" userId="292a1162-0793-4577-a94d-2dae0dfa5995" providerId="ADAL" clId="{E9067F50-2CC8-4791-9D95-08591139FED5}" dt="2022-06-07T05:28:18.614" v="833"/>
        <pc:sldMkLst>
          <pc:docMk/>
          <pc:sldMk cId="197451739" sldId="279"/>
        </pc:sldMkLst>
        <pc:spChg chg="mod">
          <ac:chgData name="김소희" userId="292a1162-0793-4577-a94d-2dae0dfa5995" providerId="ADAL" clId="{E9067F50-2CC8-4791-9D95-08591139FED5}" dt="2022-06-07T05:21:18.948" v="668" actId="207"/>
          <ac:spMkLst>
            <pc:docMk/>
            <pc:sldMk cId="197451739" sldId="279"/>
            <ac:spMk id="7" creationId="{5F7AC6CC-8860-1F94-DEC0-65B37276ED29}"/>
          </ac:spMkLst>
        </pc:spChg>
        <pc:spChg chg="add mod">
          <ac:chgData name="김소희" userId="292a1162-0793-4577-a94d-2dae0dfa5995" providerId="ADAL" clId="{E9067F50-2CC8-4791-9D95-08591139FED5}" dt="2022-06-07T05:22:51.578" v="690"/>
          <ac:spMkLst>
            <pc:docMk/>
            <pc:sldMk cId="197451739" sldId="279"/>
            <ac:spMk id="9" creationId="{9EB69937-A99C-D9DB-B843-A3B386FE802B}"/>
          </ac:spMkLst>
        </pc:spChg>
        <pc:spChg chg="del">
          <ac:chgData name="김소희" userId="292a1162-0793-4577-a94d-2dae0dfa5995" providerId="ADAL" clId="{E9067F50-2CC8-4791-9D95-08591139FED5}" dt="2022-06-07T05:22:42.776" v="688" actId="478"/>
          <ac:spMkLst>
            <pc:docMk/>
            <pc:sldMk cId="197451739" sldId="279"/>
            <ac:spMk id="10" creationId="{A36E7FF7-A047-6F13-C0A2-760F0BB12025}"/>
          </ac:spMkLst>
        </pc:spChg>
        <pc:spChg chg="add mod">
          <ac:chgData name="김소희" userId="292a1162-0793-4577-a94d-2dae0dfa5995" providerId="ADAL" clId="{E9067F50-2CC8-4791-9D95-08591139FED5}" dt="2022-06-07T05:22:51.578" v="690"/>
          <ac:spMkLst>
            <pc:docMk/>
            <pc:sldMk cId="197451739" sldId="279"/>
            <ac:spMk id="13" creationId="{9870717B-1805-2E05-8766-E4C48792A38F}"/>
          </ac:spMkLst>
        </pc:spChg>
        <pc:spChg chg="add mod">
          <ac:chgData name="김소희" userId="292a1162-0793-4577-a94d-2dae0dfa5995" providerId="ADAL" clId="{E9067F50-2CC8-4791-9D95-08591139FED5}" dt="2022-06-07T05:22:51.578" v="690"/>
          <ac:spMkLst>
            <pc:docMk/>
            <pc:sldMk cId="197451739" sldId="279"/>
            <ac:spMk id="15" creationId="{09BA262E-CA9C-2315-ED84-F6181294F965}"/>
          </ac:spMkLst>
        </pc:spChg>
        <pc:spChg chg="add mod">
          <ac:chgData name="김소희" userId="292a1162-0793-4577-a94d-2dae0dfa5995" providerId="ADAL" clId="{E9067F50-2CC8-4791-9D95-08591139FED5}" dt="2022-06-07T05:22:51.578" v="690"/>
          <ac:spMkLst>
            <pc:docMk/>
            <pc:sldMk cId="197451739" sldId="279"/>
            <ac:spMk id="16" creationId="{6FF22B07-0FFF-2E84-F328-E7DF7B83287B}"/>
          </ac:spMkLst>
        </pc:spChg>
        <pc:spChg chg="add mod">
          <ac:chgData name="김소희" userId="292a1162-0793-4577-a94d-2dae0dfa5995" providerId="ADAL" clId="{E9067F50-2CC8-4791-9D95-08591139FED5}" dt="2022-06-07T05:22:51.578" v="690"/>
          <ac:spMkLst>
            <pc:docMk/>
            <pc:sldMk cId="197451739" sldId="279"/>
            <ac:spMk id="17" creationId="{B6F63120-1DA0-F169-E015-165B7401B063}"/>
          </ac:spMkLst>
        </pc:spChg>
        <pc:spChg chg="add del mod">
          <ac:chgData name="김소희" userId="292a1162-0793-4577-a94d-2dae0dfa5995" providerId="ADAL" clId="{E9067F50-2CC8-4791-9D95-08591139FED5}" dt="2022-06-07T05:28:09.026" v="828" actId="478"/>
          <ac:spMkLst>
            <pc:docMk/>
            <pc:sldMk cId="197451739" sldId="279"/>
            <ac:spMk id="18" creationId="{9D27E70E-CE1B-1A08-E136-E43959B6CB88}"/>
          </ac:spMkLst>
        </pc:spChg>
        <pc:spChg chg="add del mod">
          <ac:chgData name="김소희" userId="292a1162-0793-4577-a94d-2dae0dfa5995" providerId="ADAL" clId="{E9067F50-2CC8-4791-9D95-08591139FED5}" dt="2022-06-07T05:28:18.386" v="832" actId="478"/>
          <ac:spMkLst>
            <pc:docMk/>
            <pc:sldMk cId="197451739" sldId="279"/>
            <ac:spMk id="20" creationId="{A37C8708-2F47-BBA2-6931-773D972A48AB}"/>
          </ac:spMkLst>
        </pc:spChg>
        <pc:spChg chg="add mod">
          <ac:chgData name="김소희" userId="292a1162-0793-4577-a94d-2dae0dfa5995" providerId="ADAL" clId="{E9067F50-2CC8-4791-9D95-08591139FED5}" dt="2022-06-07T05:28:09.288" v="829"/>
          <ac:spMkLst>
            <pc:docMk/>
            <pc:sldMk cId="197451739" sldId="279"/>
            <ac:spMk id="21" creationId="{3D413687-F9F2-3C37-CD46-3920423AD9DE}"/>
          </ac:spMkLst>
        </pc:spChg>
        <pc:spChg chg="add mod">
          <ac:chgData name="김소희" userId="292a1162-0793-4577-a94d-2dae0dfa5995" providerId="ADAL" clId="{E9067F50-2CC8-4791-9D95-08591139FED5}" dt="2022-06-07T05:28:18.614" v="833"/>
          <ac:spMkLst>
            <pc:docMk/>
            <pc:sldMk cId="197451739" sldId="279"/>
            <ac:spMk id="22" creationId="{5C5EB2E4-5A7A-1762-309B-49CB943852C9}"/>
          </ac:spMkLst>
        </pc:spChg>
        <pc:cxnChg chg="del">
          <ac:chgData name="김소희" userId="292a1162-0793-4577-a94d-2dae0dfa5995" providerId="ADAL" clId="{E9067F50-2CC8-4791-9D95-08591139FED5}" dt="2022-06-07T05:22:42.776" v="688" actId="478"/>
          <ac:cxnSpMkLst>
            <pc:docMk/>
            <pc:sldMk cId="197451739" sldId="279"/>
            <ac:cxnSpMk id="14" creationId="{03F592B8-8884-480D-8298-F2B88AA4644C}"/>
          </ac:cxnSpMkLst>
        </pc:cxnChg>
        <pc:cxnChg chg="add mod">
          <ac:chgData name="김소희" userId="292a1162-0793-4577-a94d-2dae0dfa5995" providerId="ADAL" clId="{E9067F50-2CC8-4791-9D95-08591139FED5}" dt="2022-06-07T05:22:51.578" v="690"/>
          <ac:cxnSpMkLst>
            <pc:docMk/>
            <pc:sldMk cId="197451739" sldId="279"/>
            <ac:cxnSpMk id="19" creationId="{28F79DC6-5632-D6BF-CEB2-89188E51B9D2}"/>
          </ac:cxnSpMkLst>
        </pc:cxnChg>
      </pc:sldChg>
      <pc:sldChg chg="del">
        <pc:chgData name="김소희" userId="292a1162-0793-4577-a94d-2dae0dfa5995" providerId="ADAL" clId="{E9067F50-2CC8-4791-9D95-08591139FED5}" dt="2022-06-06T08:22:43.664" v="58" actId="47"/>
        <pc:sldMkLst>
          <pc:docMk/>
          <pc:sldMk cId="464853308" sldId="281"/>
        </pc:sldMkLst>
      </pc:sldChg>
      <pc:sldChg chg="delSp add del mod">
        <pc:chgData name="김소희" userId="292a1162-0793-4577-a94d-2dae0dfa5995" providerId="ADAL" clId="{E9067F50-2CC8-4791-9D95-08591139FED5}" dt="2022-06-06T08:26:58.767" v="122" actId="47"/>
        <pc:sldMkLst>
          <pc:docMk/>
          <pc:sldMk cId="3324864993" sldId="282"/>
        </pc:sldMkLst>
        <pc:spChg chg="del">
          <ac:chgData name="김소희" userId="292a1162-0793-4577-a94d-2dae0dfa5995" providerId="ADAL" clId="{E9067F50-2CC8-4791-9D95-08591139FED5}" dt="2022-06-06T08:26:48.433" v="120" actId="478"/>
          <ac:spMkLst>
            <pc:docMk/>
            <pc:sldMk cId="3324864993" sldId="282"/>
            <ac:spMk id="11" creationId="{15D97C4F-AB7C-BD44-4BCB-E68DE0FF40AC}"/>
          </ac:spMkLst>
        </pc:spChg>
        <pc:spChg chg="del">
          <ac:chgData name="김소희" userId="292a1162-0793-4577-a94d-2dae0dfa5995" providerId="ADAL" clId="{E9067F50-2CC8-4791-9D95-08591139FED5}" dt="2022-06-06T08:26:46.067" v="119" actId="478"/>
          <ac:spMkLst>
            <pc:docMk/>
            <pc:sldMk cId="3324864993" sldId="282"/>
            <ac:spMk id="12" creationId="{9E274D2E-69E4-B260-35AB-9ADB2B9DA2E2}"/>
          </ac:spMkLst>
        </pc:spChg>
      </pc:sldChg>
      <pc:sldChg chg="addSp delSp modSp add mod ord">
        <pc:chgData name="김소희" userId="292a1162-0793-4577-a94d-2dae0dfa5995" providerId="ADAL" clId="{E9067F50-2CC8-4791-9D95-08591139FED5}" dt="2022-06-07T11:37:24.883" v="1248"/>
        <pc:sldMkLst>
          <pc:docMk/>
          <pc:sldMk cId="130366447" sldId="283"/>
        </pc:sldMkLst>
        <pc:spChg chg="mod">
          <ac:chgData name="김소희" userId="292a1162-0793-4577-a94d-2dae0dfa5995" providerId="ADAL" clId="{E9067F50-2CC8-4791-9D95-08591139FED5}" dt="2022-06-07T11:28:45.709" v="1196" actId="207"/>
          <ac:spMkLst>
            <pc:docMk/>
            <pc:sldMk cId="130366447" sldId="283"/>
            <ac:spMk id="4" creationId="{5E2F97AE-2941-00DB-053C-2FC53EA618EF}"/>
          </ac:spMkLst>
        </pc:spChg>
        <pc:spChg chg="add del mod">
          <ac:chgData name="김소희" userId="292a1162-0793-4577-a94d-2dae0dfa5995" providerId="ADAL" clId="{E9067F50-2CC8-4791-9D95-08591139FED5}" dt="2022-06-06T08:22:06.147" v="34" actId="478"/>
          <ac:spMkLst>
            <pc:docMk/>
            <pc:sldMk cId="130366447" sldId="283"/>
            <ac:spMk id="5" creationId="{2CEBCB22-D1C9-D4EF-741B-F9F5C2454889}"/>
          </ac:spMkLst>
        </pc:spChg>
        <pc:spChg chg="add mod">
          <ac:chgData name="김소희" userId="292a1162-0793-4577-a94d-2dae0dfa5995" providerId="ADAL" clId="{E9067F50-2CC8-4791-9D95-08591139FED5}" dt="2022-06-07T11:37:24.883" v="1248"/>
          <ac:spMkLst>
            <pc:docMk/>
            <pc:sldMk cId="130366447" sldId="283"/>
            <ac:spMk id="5" creationId="{58330944-1D6F-C627-D40F-F0C0A1B0A5C0}"/>
          </ac:spMkLst>
        </pc:spChg>
        <pc:spChg chg="mod">
          <ac:chgData name="김소희" userId="292a1162-0793-4577-a94d-2dae0dfa5995" providerId="ADAL" clId="{E9067F50-2CC8-4791-9D95-08591139FED5}" dt="2022-06-07T05:23:08.217" v="693" actId="20577"/>
          <ac:spMkLst>
            <pc:docMk/>
            <pc:sldMk cId="130366447" sldId="283"/>
            <ac:spMk id="6" creationId="{96694782-0979-24D0-4D63-4DACB413C8D6}"/>
          </ac:spMkLst>
        </pc:spChg>
        <pc:spChg chg="add mod">
          <ac:chgData name="김소희" userId="292a1162-0793-4577-a94d-2dae0dfa5995" providerId="ADAL" clId="{E9067F50-2CC8-4791-9D95-08591139FED5}" dt="2022-06-07T11:37:24.883" v="1248"/>
          <ac:spMkLst>
            <pc:docMk/>
            <pc:sldMk cId="130366447" sldId="283"/>
            <ac:spMk id="7" creationId="{57279276-11BD-34F3-7F31-1F3A1CDF93C0}"/>
          </ac:spMkLst>
        </pc:spChg>
        <pc:spChg chg="add mod">
          <ac:chgData name="김소희" userId="292a1162-0793-4577-a94d-2dae0dfa5995" providerId="ADAL" clId="{E9067F50-2CC8-4791-9D95-08591139FED5}" dt="2022-06-07T11:37:24.883" v="1248"/>
          <ac:spMkLst>
            <pc:docMk/>
            <pc:sldMk cId="130366447" sldId="283"/>
            <ac:spMk id="8" creationId="{967BE230-F0F4-5D36-A6AF-7B24033B468F}"/>
          </ac:spMkLst>
        </pc:spChg>
        <pc:spChg chg="add mod">
          <ac:chgData name="김소희" userId="292a1162-0793-4577-a94d-2dae0dfa5995" providerId="ADAL" clId="{E9067F50-2CC8-4791-9D95-08591139FED5}" dt="2022-06-07T11:37:24.883" v="1248"/>
          <ac:spMkLst>
            <pc:docMk/>
            <pc:sldMk cId="130366447" sldId="283"/>
            <ac:spMk id="9" creationId="{3CD77C70-7144-98D1-09CE-E0C33469B9E4}"/>
          </ac:spMkLst>
        </pc:spChg>
        <pc:spChg chg="add mod">
          <ac:chgData name="김소희" userId="292a1162-0793-4577-a94d-2dae0dfa5995" providerId="ADAL" clId="{E9067F50-2CC8-4791-9D95-08591139FED5}" dt="2022-06-07T11:37:24.883" v="1248"/>
          <ac:spMkLst>
            <pc:docMk/>
            <pc:sldMk cId="130366447" sldId="283"/>
            <ac:spMk id="10" creationId="{94A4F057-4245-3030-442A-CFC4E22CC5EC}"/>
          </ac:spMkLst>
        </pc:spChg>
        <pc:spChg chg="add mod">
          <ac:chgData name="김소희" userId="292a1162-0793-4577-a94d-2dae0dfa5995" providerId="ADAL" clId="{E9067F50-2CC8-4791-9D95-08591139FED5}" dt="2022-06-07T11:37:24.883" v="1248"/>
          <ac:spMkLst>
            <pc:docMk/>
            <pc:sldMk cId="130366447" sldId="283"/>
            <ac:spMk id="11" creationId="{578558E9-4796-B7C5-C159-25BF4C62426D}"/>
          </ac:spMkLst>
        </pc:spChg>
      </pc:sldChg>
      <pc:sldChg chg="addSp delSp modSp mod">
        <pc:chgData name="김소희" userId="292a1162-0793-4577-a94d-2dae0dfa5995" providerId="ADAL" clId="{E9067F50-2CC8-4791-9D95-08591139FED5}" dt="2022-06-07T13:23:28.450" v="3340" actId="1076"/>
        <pc:sldMkLst>
          <pc:docMk/>
          <pc:sldMk cId="1007606599" sldId="284"/>
        </pc:sldMkLst>
        <pc:spChg chg="add del mod">
          <ac:chgData name="김소희" userId="292a1162-0793-4577-a94d-2dae0dfa5995" providerId="ADAL" clId="{E9067F50-2CC8-4791-9D95-08591139FED5}" dt="2022-06-07T05:02:10.491" v="494" actId="478"/>
          <ac:spMkLst>
            <pc:docMk/>
            <pc:sldMk cId="1007606599" sldId="284"/>
            <ac:spMk id="4" creationId="{5B908BED-C097-064B-BA7D-CED0EB474536}"/>
          </ac:spMkLst>
        </pc:spChg>
        <pc:spChg chg="add mod">
          <ac:chgData name="김소희" userId="292a1162-0793-4577-a94d-2dae0dfa5995" providerId="ADAL" clId="{E9067F50-2CC8-4791-9D95-08591139FED5}" dt="2022-06-07T05:19:15.888" v="648" actId="207"/>
          <ac:spMkLst>
            <pc:docMk/>
            <pc:sldMk cId="1007606599" sldId="284"/>
            <ac:spMk id="5" creationId="{AC0CC513-A29D-4842-9FF9-B89CFBE6E051}"/>
          </ac:spMkLst>
        </pc:spChg>
        <pc:spChg chg="mod">
          <ac:chgData name="김소희" userId="292a1162-0793-4577-a94d-2dae0dfa5995" providerId="ADAL" clId="{E9067F50-2CC8-4791-9D95-08591139FED5}" dt="2022-06-07T05:17:25.502" v="594" actId="1076"/>
          <ac:spMkLst>
            <pc:docMk/>
            <pc:sldMk cId="1007606599" sldId="284"/>
            <ac:spMk id="8" creationId="{CEDE08A2-757E-81B5-65DB-41F417719CE9}"/>
          </ac:spMkLst>
        </pc:spChg>
        <pc:spChg chg="del">
          <ac:chgData name="김소희" userId="292a1162-0793-4577-a94d-2dae0dfa5995" providerId="ADAL" clId="{E9067F50-2CC8-4791-9D95-08591139FED5}" dt="2022-06-07T05:02:07.967" v="493" actId="478"/>
          <ac:spMkLst>
            <pc:docMk/>
            <pc:sldMk cId="1007606599" sldId="284"/>
            <ac:spMk id="9" creationId="{05596BCF-D308-A29D-49E5-1678F5F8F27E}"/>
          </ac:spMkLst>
        </pc:spChg>
        <pc:spChg chg="mod">
          <ac:chgData name="김소희" userId="292a1162-0793-4577-a94d-2dae0dfa5995" providerId="ADAL" clId="{E9067F50-2CC8-4791-9D95-08591139FED5}" dt="2022-06-07T11:33:16.500" v="1236" actId="14100"/>
          <ac:spMkLst>
            <pc:docMk/>
            <pc:sldMk cId="1007606599" sldId="284"/>
            <ac:spMk id="10" creationId="{9481DA02-EAD8-52D8-62D6-FC70FD83FA64}"/>
          </ac:spMkLst>
        </pc:spChg>
        <pc:spChg chg="del">
          <ac:chgData name="김소희" userId="292a1162-0793-4577-a94d-2dae0dfa5995" providerId="ADAL" clId="{E9067F50-2CC8-4791-9D95-08591139FED5}" dt="2022-06-07T05:02:07.967" v="493" actId="478"/>
          <ac:spMkLst>
            <pc:docMk/>
            <pc:sldMk cId="1007606599" sldId="284"/>
            <ac:spMk id="11" creationId="{9B6A7BE8-DA0E-E598-1132-9B432BA49502}"/>
          </ac:spMkLst>
        </pc:spChg>
        <pc:spChg chg="mod">
          <ac:chgData name="김소희" userId="292a1162-0793-4577-a94d-2dae0dfa5995" providerId="ADAL" clId="{E9067F50-2CC8-4791-9D95-08591139FED5}" dt="2022-06-07T05:23:48.146" v="698" actId="12788"/>
          <ac:spMkLst>
            <pc:docMk/>
            <pc:sldMk cId="1007606599" sldId="284"/>
            <ac:spMk id="13" creationId="{0FD405ED-5D3F-B00E-324B-64D242A4B44C}"/>
          </ac:spMkLst>
        </pc:spChg>
        <pc:spChg chg="add mod">
          <ac:chgData name="김소희" userId="292a1162-0793-4577-a94d-2dae0dfa5995" providerId="ADAL" clId="{E9067F50-2CC8-4791-9D95-08591139FED5}" dt="2022-06-07T05:17:43.767" v="598" actId="20577"/>
          <ac:spMkLst>
            <pc:docMk/>
            <pc:sldMk cId="1007606599" sldId="284"/>
            <ac:spMk id="15" creationId="{30A0C64A-7716-040C-82FB-7DEF2CEDFFA4}"/>
          </ac:spMkLst>
        </pc:spChg>
        <pc:spChg chg="add mod">
          <ac:chgData name="김소희" userId="292a1162-0793-4577-a94d-2dae0dfa5995" providerId="ADAL" clId="{E9067F50-2CC8-4791-9D95-08591139FED5}" dt="2022-06-07T05:22:16.435" v="683" actId="1036"/>
          <ac:spMkLst>
            <pc:docMk/>
            <pc:sldMk cId="1007606599" sldId="284"/>
            <ac:spMk id="16" creationId="{E59FB98E-17EB-EDDD-8E56-9B0890F28171}"/>
          </ac:spMkLst>
        </pc:spChg>
        <pc:spChg chg="add mod">
          <ac:chgData name="김소희" userId="292a1162-0793-4577-a94d-2dae0dfa5995" providerId="ADAL" clId="{E9067F50-2CC8-4791-9D95-08591139FED5}" dt="2022-06-07T05:08:42.507" v="555" actId="207"/>
          <ac:spMkLst>
            <pc:docMk/>
            <pc:sldMk cId="1007606599" sldId="284"/>
            <ac:spMk id="17" creationId="{C6B2F9B1-F615-EE80-9CA5-57A4BCFACEBB}"/>
          </ac:spMkLst>
        </pc:spChg>
        <pc:spChg chg="add mod">
          <ac:chgData name="김소희" userId="292a1162-0793-4577-a94d-2dae0dfa5995" providerId="ADAL" clId="{E9067F50-2CC8-4791-9D95-08591139FED5}" dt="2022-06-07T05:19:19.257" v="649" actId="207"/>
          <ac:spMkLst>
            <pc:docMk/>
            <pc:sldMk cId="1007606599" sldId="284"/>
            <ac:spMk id="18" creationId="{D70AC2B5-E49A-DFFF-06EF-9A3970DC596F}"/>
          </ac:spMkLst>
        </pc:spChg>
        <pc:spChg chg="add mod">
          <ac:chgData name="김소희" userId="292a1162-0793-4577-a94d-2dae0dfa5995" providerId="ADAL" clId="{E9067F50-2CC8-4791-9D95-08591139FED5}" dt="2022-06-07T05:19:06.004" v="647" actId="207"/>
          <ac:spMkLst>
            <pc:docMk/>
            <pc:sldMk cId="1007606599" sldId="284"/>
            <ac:spMk id="19" creationId="{82B1F8BD-579D-5F28-8B2B-1EA39F34B641}"/>
          </ac:spMkLst>
        </pc:spChg>
        <pc:spChg chg="add mod">
          <ac:chgData name="김소희" userId="292a1162-0793-4577-a94d-2dae0dfa5995" providerId="ADAL" clId="{E9067F50-2CC8-4791-9D95-08591139FED5}" dt="2022-06-07T05:19:06.004" v="647" actId="207"/>
          <ac:spMkLst>
            <pc:docMk/>
            <pc:sldMk cId="1007606599" sldId="284"/>
            <ac:spMk id="20" creationId="{96DDE697-49DB-0EB4-1142-98D7E4C9DB79}"/>
          </ac:spMkLst>
        </pc:spChg>
        <pc:picChg chg="del mod">
          <ac:chgData name="김소희" userId="292a1162-0793-4577-a94d-2dae0dfa5995" providerId="ADAL" clId="{E9067F50-2CC8-4791-9D95-08591139FED5}" dt="2022-06-07T05:24:03.977" v="703" actId="478"/>
          <ac:picMkLst>
            <pc:docMk/>
            <pc:sldMk cId="1007606599" sldId="284"/>
            <ac:picMk id="2050" creationId="{6E712FA3-BDE5-38FD-13FC-082F1C34453F}"/>
          </ac:picMkLst>
        </pc:picChg>
        <pc:picChg chg="mod">
          <ac:chgData name="김소희" userId="292a1162-0793-4577-a94d-2dae0dfa5995" providerId="ADAL" clId="{E9067F50-2CC8-4791-9D95-08591139FED5}" dt="2022-06-07T05:17:33.345" v="597" actId="1076"/>
          <ac:picMkLst>
            <pc:docMk/>
            <pc:sldMk cId="1007606599" sldId="284"/>
            <ac:picMk id="2052" creationId="{42A03C47-08F4-1C11-23DF-D0B210C99E5D}"/>
          </ac:picMkLst>
        </pc:picChg>
        <pc:picChg chg="mod">
          <ac:chgData name="김소희" userId="292a1162-0793-4577-a94d-2dae0dfa5995" providerId="ADAL" clId="{E9067F50-2CC8-4791-9D95-08591139FED5}" dt="2022-06-07T13:23:28.450" v="3340" actId="1076"/>
          <ac:picMkLst>
            <pc:docMk/>
            <pc:sldMk cId="1007606599" sldId="284"/>
            <ac:picMk id="2058" creationId="{D62B9CBB-CE23-F94E-FB65-15DCACD1EE41}"/>
          </ac:picMkLst>
        </pc:picChg>
        <pc:cxnChg chg="del">
          <ac:chgData name="김소희" userId="292a1162-0793-4577-a94d-2dae0dfa5995" providerId="ADAL" clId="{E9067F50-2CC8-4791-9D95-08591139FED5}" dt="2022-06-07T05:02:07.967" v="493" actId="478"/>
          <ac:cxnSpMkLst>
            <pc:docMk/>
            <pc:sldMk cId="1007606599" sldId="284"/>
            <ac:cxnSpMk id="3" creationId="{DF13A569-CA4A-F583-26A7-EBE49AA065B2}"/>
          </ac:cxnSpMkLst>
        </pc:cxnChg>
        <pc:cxnChg chg="add mod">
          <ac:chgData name="김소희" userId="292a1162-0793-4577-a94d-2dae0dfa5995" providerId="ADAL" clId="{E9067F50-2CC8-4791-9D95-08591139FED5}" dt="2022-06-07T05:22:16.435" v="683" actId="1036"/>
          <ac:cxnSpMkLst>
            <pc:docMk/>
            <pc:sldMk cId="1007606599" sldId="284"/>
            <ac:cxnSpMk id="14" creationId="{A5A8D906-2DC2-2B7A-6F05-6F07EECA7B70}"/>
          </ac:cxnSpMkLst>
        </pc:cxnChg>
      </pc:sldChg>
      <pc:sldChg chg="addSp delSp modSp mod">
        <pc:chgData name="김소희" userId="292a1162-0793-4577-a94d-2dae0dfa5995" providerId="ADAL" clId="{E9067F50-2CC8-4791-9D95-08591139FED5}" dt="2022-06-07T12:01:25.919" v="1810" actId="115"/>
        <pc:sldMkLst>
          <pc:docMk/>
          <pc:sldMk cId="3388572705" sldId="285"/>
        </pc:sldMkLst>
        <pc:spChg chg="add del mod">
          <ac:chgData name="김소희" userId="292a1162-0793-4577-a94d-2dae0dfa5995" providerId="ADAL" clId="{E9067F50-2CC8-4791-9D95-08591139FED5}" dt="2022-06-07T11:26:25.011" v="1167" actId="478"/>
          <ac:spMkLst>
            <pc:docMk/>
            <pc:sldMk cId="3388572705" sldId="285"/>
            <ac:spMk id="3" creationId="{48B02593-F1ED-A4CE-F1B4-2A81069871A9}"/>
          </ac:spMkLst>
        </pc:spChg>
        <pc:spChg chg="mod">
          <ac:chgData name="김소희" userId="292a1162-0793-4577-a94d-2dae0dfa5995" providerId="ADAL" clId="{E9067F50-2CC8-4791-9D95-08591139FED5}" dt="2022-06-07T11:36:43.629" v="1246" actId="34135"/>
          <ac:spMkLst>
            <pc:docMk/>
            <pc:sldMk cId="3388572705" sldId="285"/>
            <ac:spMk id="5" creationId="{F2B79E5A-A04D-307F-B0B1-C783D37066AC}"/>
          </ac:spMkLst>
        </pc:spChg>
        <pc:spChg chg="add del mod">
          <ac:chgData name="김소희" userId="292a1162-0793-4577-a94d-2dae0dfa5995" providerId="ADAL" clId="{E9067F50-2CC8-4791-9D95-08591139FED5}" dt="2022-06-07T05:02:22.904" v="497" actId="478"/>
          <ac:spMkLst>
            <pc:docMk/>
            <pc:sldMk cId="3388572705" sldId="285"/>
            <ac:spMk id="6" creationId="{13AE9DE0-2E3B-B5EC-2FA3-4F7BBDD7AB8F}"/>
          </ac:spMkLst>
        </pc:spChg>
        <pc:spChg chg="del">
          <ac:chgData name="김소희" userId="292a1162-0793-4577-a94d-2dae0dfa5995" providerId="ADAL" clId="{E9067F50-2CC8-4791-9D95-08591139FED5}" dt="2022-06-07T05:02:19.652" v="496" actId="478"/>
          <ac:spMkLst>
            <pc:docMk/>
            <pc:sldMk cId="3388572705" sldId="285"/>
            <ac:spMk id="9" creationId="{05596BCF-D308-A29D-49E5-1678F5F8F27E}"/>
          </ac:spMkLst>
        </pc:spChg>
        <pc:spChg chg="del mod">
          <ac:chgData name="김소희" userId="292a1162-0793-4577-a94d-2dae0dfa5995" providerId="ADAL" clId="{E9067F50-2CC8-4791-9D95-08591139FED5}" dt="2022-06-07T11:26:34.578" v="1170" actId="478"/>
          <ac:spMkLst>
            <pc:docMk/>
            <pc:sldMk cId="3388572705" sldId="285"/>
            <ac:spMk id="11" creationId="{9B6A7BE8-DA0E-E598-1132-9B432BA49502}"/>
          </ac:spMkLst>
        </pc:spChg>
        <pc:spChg chg="mod">
          <ac:chgData name="김소희" userId="292a1162-0793-4577-a94d-2dae0dfa5995" providerId="ADAL" clId="{E9067F50-2CC8-4791-9D95-08591139FED5}" dt="2022-06-07T12:01:25.919" v="1810" actId="115"/>
          <ac:spMkLst>
            <pc:docMk/>
            <pc:sldMk cId="3388572705" sldId="285"/>
            <ac:spMk id="13" creationId="{0FD405ED-5D3F-B00E-324B-64D242A4B44C}"/>
          </ac:spMkLst>
        </pc:spChg>
        <pc:spChg chg="mod">
          <ac:chgData name="김소희" userId="292a1162-0793-4577-a94d-2dae0dfa5995" providerId="ADAL" clId="{E9067F50-2CC8-4791-9D95-08591139FED5}" dt="2022-06-07T11:36:43.629" v="1246" actId="34135"/>
          <ac:spMkLst>
            <pc:docMk/>
            <pc:sldMk cId="3388572705" sldId="285"/>
            <ac:spMk id="14" creationId="{3732EFD3-9F8F-EBB6-5EDA-CB9A79BA22A0}"/>
          </ac:spMkLst>
        </pc:spChg>
        <pc:spChg chg="mod">
          <ac:chgData name="김소희" userId="292a1162-0793-4577-a94d-2dae0dfa5995" providerId="ADAL" clId="{E9067F50-2CC8-4791-9D95-08591139FED5}" dt="2022-06-07T11:36:43.629" v="1246" actId="34135"/>
          <ac:spMkLst>
            <pc:docMk/>
            <pc:sldMk cId="3388572705" sldId="285"/>
            <ac:spMk id="15" creationId="{1F1BD3AC-FC22-2831-7100-FCDE3D71FD9A}"/>
          </ac:spMkLst>
        </pc:spChg>
        <pc:spChg chg="add del mod">
          <ac:chgData name="김소희" userId="292a1162-0793-4577-a94d-2dae0dfa5995" providerId="ADAL" clId="{E9067F50-2CC8-4791-9D95-08591139FED5}" dt="2022-06-07T11:26:21.623" v="1165" actId="478"/>
          <ac:spMkLst>
            <pc:docMk/>
            <pc:sldMk cId="3388572705" sldId="285"/>
            <ac:spMk id="17" creationId="{A89F73C7-5F2D-7F88-5CF2-EC6AC50B919B}"/>
          </ac:spMkLst>
        </pc:spChg>
        <pc:spChg chg="add del mod">
          <ac:chgData name="김소희" userId="292a1162-0793-4577-a94d-2dae0dfa5995" providerId="ADAL" clId="{E9067F50-2CC8-4791-9D95-08591139FED5}" dt="2022-06-07T05:02:26.837" v="499" actId="478"/>
          <ac:spMkLst>
            <pc:docMk/>
            <pc:sldMk cId="3388572705" sldId="285"/>
            <ac:spMk id="18" creationId="{D9ADD40B-E328-B415-EC84-DEAA28ADC995}"/>
          </ac:spMkLst>
        </pc:spChg>
        <pc:spChg chg="add mod">
          <ac:chgData name="김소희" userId="292a1162-0793-4577-a94d-2dae0dfa5995" providerId="ADAL" clId="{E9067F50-2CC8-4791-9D95-08591139FED5}" dt="2022-06-07T11:26:22.507" v="1166"/>
          <ac:spMkLst>
            <pc:docMk/>
            <pc:sldMk cId="3388572705" sldId="285"/>
            <ac:spMk id="19" creationId="{DEB1E58B-3FC5-85E5-0E02-DE7123B33B15}"/>
          </ac:spMkLst>
        </pc:spChg>
        <pc:spChg chg="add mod">
          <ac:chgData name="김소희" userId="292a1162-0793-4577-a94d-2dae0dfa5995" providerId="ADAL" clId="{E9067F50-2CC8-4791-9D95-08591139FED5}" dt="2022-06-07T11:26:40.039" v="1171" actId="207"/>
          <ac:spMkLst>
            <pc:docMk/>
            <pc:sldMk cId="3388572705" sldId="285"/>
            <ac:spMk id="20" creationId="{E8530E1E-F354-F593-3EE6-AEC53E36C506}"/>
          </ac:spMkLst>
        </pc:spChg>
        <pc:spChg chg="add mod">
          <ac:chgData name="김소희" userId="292a1162-0793-4577-a94d-2dae0dfa5995" providerId="ADAL" clId="{E9067F50-2CC8-4791-9D95-08591139FED5}" dt="2022-06-07T11:26:22.507" v="1166"/>
          <ac:spMkLst>
            <pc:docMk/>
            <pc:sldMk cId="3388572705" sldId="285"/>
            <ac:spMk id="21" creationId="{A8E7FF20-8EE3-FADA-8232-D4F562730CB6}"/>
          </ac:spMkLst>
        </pc:spChg>
        <pc:spChg chg="add mod">
          <ac:chgData name="김소희" userId="292a1162-0793-4577-a94d-2dae0dfa5995" providerId="ADAL" clId="{E9067F50-2CC8-4791-9D95-08591139FED5}" dt="2022-06-07T11:26:22.507" v="1166"/>
          <ac:spMkLst>
            <pc:docMk/>
            <pc:sldMk cId="3388572705" sldId="285"/>
            <ac:spMk id="22" creationId="{0C1E9253-BAEA-FE0F-4D51-581252CF7832}"/>
          </ac:spMkLst>
        </pc:spChg>
        <pc:spChg chg="add mod">
          <ac:chgData name="김소희" userId="292a1162-0793-4577-a94d-2dae0dfa5995" providerId="ADAL" clId="{E9067F50-2CC8-4791-9D95-08591139FED5}" dt="2022-06-07T11:26:22.507" v="1166"/>
          <ac:spMkLst>
            <pc:docMk/>
            <pc:sldMk cId="3388572705" sldId="285"/>
            <ac:spMk id="23" creationId="{BE6648C3-2E40-742B-8F50-01BE5C0C9B20}"/>
          </ac:spMkLst>
        </pc:spChg>
        <pc:spChg chg="add mod">
          <ac:chgData name="김소희" userId="292a1162-0793-4577-a94d-2dae0dfa5995" providerId="ADAL" clId="{E9067F50-2CC8-4791-9D95-08591139FED5}" dt="2022-06-07T11:26:22.507" v="1166"/>
          <ac:spMkLst>
            <pc:docMk/>
            <pc:sldMk cId="3388572705" sldId="285"/>
            <ac:spMk id="24" creationId="{5C87C233-BB3B-7BF0-E4BD-D3B586C5F0B4}"/>
          </ac:spMkLst>
        </pc:spChg>
        <pc:spChg chg="add mod">
          <ac:chgData name="김소희" userId="292a1162-0793-4577-a94d-2dae0dfa5995" providerId="ADAL" clId="{E9067F50-2CC8-4791-9D95-08591139FED5}" dt="2022-06-07T11:26:22.507" v="1166"/>
          <ac:spMkLst>
            <pc:docMk/>
            <pc:sldMk cId="3388572705" sldId="285"/>
            <ac:spMk id="25" creationId="{5B8409A3-FCB3-6269-699C-CD40C5ABB9F8}"/>
          </ac:spMkLst>
        </pc:spChg>
        <pc:grpChg chg="add mod">
          <ac:chgData name="김소희" userId="292a1162-0793-4577-a94d-2dae0dfa5995" providerId="ADAL" clId="{E9067F50-2CC8-4791-9D95-08591139FED5}" dt="2022-06-07T11:36:43.629" v="1246" actId="34135"/>
          <ac:grpSpMkLst>
            <pc:docMk/>
            <pc:sldMk cId="3388572705" sldId="285"/>
            <ac:grpSpMk id="6" creationId="{BA0619ED-2178-DB66-6F21-8F25A0EC2AD8}"/>
          </ac:grpSpMkLst>
        </pc:grpChg>
        <pc:picChg chg="mod">
          <ac:chgData name="김소희" userId="292a1162-0793-4577-a94d-2dae0dfa5995" providerId="ADAL" clId="{E9067F50-2CC8-4791-9D95-08591139FED5}" dt="2022-06-07T11:36:43.629" v="1246" actId="34135"/>
          <ac:picMkLst>
            <pc:docMk/>
            <pc:sldMk cId="3388572705" sldId="285"/>
            <ac:picMk id="4" creationId="{2D875608-6935-5616-ABD4-3583117D80B5}"/>
          </ac:picMkLst>
        </pc:picChg>
        <pc:cxnChg chg="del">
          <ac:chgData name="김소희" userId="292a1162-0793-4577-a94d-2dae0dfa5995" providerId="ADAL" clId="{E9067F50-2CC8-4791-9D95-08591139FED5}" dt="2022-06-07T05:02:19.652" v="496" actId="478"/>
          <ac:cxnSpMkLst>
            <pc:docMk/>
            <pc:sldMk cId="3388572705" sldId="285"/>
            <ac:cxnSpMk id="3" creationId="{DF13A569-CA4A-F583-26A7-EBE49AA065B2}"/>
          </ac:cxnSpMkLst>
        </pc:cxnChg>
        <pc:cxnChg chg="add del mod">
          <ac:chgData name="김소희" userId="292a1162-0793-4577-a94d-2dae0dfa5995" providerId="ADAL" clId="{E9067F50-2CC8-4791-9D95-08591139FED5}" dt="2022-06-07T11:26:20.500" v="1164" actId="478"/>
          <ac:cxnSpMkLst>
            <pc:docMk/>
            <pc:sldMk cId="3388572705" sldId="285"/>
            <ac:cxnSpMk id="16" creationId="{42C056C8-0FD2-2A4E-4EFD-8AB95EB8D86C}"/>
          </ac:cxnSpMkLst>
        </pc:cxnChg>
        <pc:cxnChg chg="add mod">
          <ac:chgData name="김소희" userId="292a1162-0793-4577-a94d-2dae0dfa5995" providerId="ADAL" clId="{E9067F50-2CC8-4791-9D95-08591139FED5}" dt="2022-06-07T11:26:22.507" v="1166"/>
          <ac:cxnSpMkLst>
            <pc:docMk/>
            <pc:sldMk cId="3388572705" sldId="285"/>
            <ac:cxnSpMk id="18" creationId="{716783DC-502D-DDF3-DEEB-E9CB518C10A9}"/>
          </ac:cxnSpMkLst>
        </pc:cxnChg>
      </pc:sldChg>
      <pc:sldChg chg="addSp delSp modSp mod modNotesTx">
        <pc:chgData name="김소희" userId="292a1162-0793-4577-a94d-2dae0dfa5995" providerId="ADAL" clId="{E9067F50-2CC8-4791-9D95-08591139FED5}" dt="2022-06-07T11:40:30.958" v="1445" actId="20577"/>
        <pc:sldMkLst>
          <pc:docMk/>
          <pc:sldMk cId="2119792755" sldId="286"/>
        </pc:sldMkLst>
        <pc:spChg chg="add del mod">
          <ac:chgData name="김소희" userId="292a1162-0793-4577-a94d-2dae0dfa5995" providerId="ADAL" clId="{E9067F50-2CC8-4791-9D95-08591139FED5}" dt="2022-06-07T05:15:35.689" v="575" actId="478"/>
          <ac:spMkLst>
            <pc:docMk/>
            <pc:sldMk cId="2119792755" sldId="286"/>
            <ac:spMk id="4" creationId="{D99F8E86-8B0C-B92A-3FCE-6AD9807C865A}"/>
          </ac:spMkLst>
        </pc:spChg>
        <pc:spChg chg="add mod">
          <ac:chgData name="김소희" userId="292a1162-0793-4577-a94d-2dae0dfa5995" providerId="ADAL" clId="{E9067F50-2CC8-4791-9D95-08591139FED5}" dt="2022-06-07T11:26:50.583" v="1172"/>
          <ac:spMkLst>
            <pc:docMk/>
            <pc:sldMk cId="2119792755" sldId="286"/>
            <ac:spMk id="5" creationId="{30602D4D-1C85-AB5F-1462-C22AE9ABB939}"/>
          </ac:spMkLst>
        </pc:spChg>
        <pc:spChg chg="add mod">
          <ac:chgData name="김소희" userId="292a1162-0793-4577-a94d-2dae0dfa5995" providerId="ADAL" clId="{E9067F50-2CC8-4791-9D95-08591139FED5}" dt="2022-06-07T11:26:50.583" v="1172"/>
          <ac:spMkLst>
            <pc:docMk/>
            <pc:sldMk cId="2119792755" sldId="286"/>
            <ac:spMk id="7" creationId="{A8BFA3BB-CE24-07A7-637B-6F33C8204877}"/>
          </ac:spMkLst>
        </pc:spChg>
        <pc:spChg chg="add mod">
          <ac:chgData name="김소희" userId="292a1162-0793-4577-a94d-2dae0dfa5995" providerId="ADAL" clId="{E9067F50-2CC8-4791-9D95-08591139FED5}" dt="2022-06-07T11:26:50.583" v="1172"/>
          <ac:spMkLst>
            <pc:docMk/>
            <pc:sldMk cId="2119792755" sldId="286"/>
            <ac:spMk id="8" creationId="{8FFDED35-BCE3-9E83-844B-B9E58B2EC797}"/>
          </ac:spMkLst>
        </pc:spChg>
        <pc:spChg chg="del">
          <ac:chgData name="김소희" userId="292a1162-0793-4577-a94d-2dae0dfa5995" providerId="ADAL" clId="{E9067F50-2CC8-4791-9D95-08591139FED5}" dt="2022-06-07T05:15:33.608" v="574" actId="478"/>
          <ac:spMkLst>
            <pc:docMk/>
            <pc:sldMk cId="2119792755" sldId="286"/>
            <ac:spMk id="9" creationId="{05596BCF-D308-A29D-49E5-1678F5F8F27E}"/>
          </ac:spMkLst>
        </pc:spChg>
        <pc:spChg chg="add mod">
          <ac:chgData name="김소희" userId="292a1162-0793-4577-a94d-2dae0dfa5995" providerId="ADAL" clId="{E9067F50-2CC8-4791-9D95-08591139FED5}" dt="2022-06-07T11:26:50.583" v="1172"/>
          <ac:spMkLst>
            <pc:docMk/>
            <pc:sldMk cId="2119792755" sldId="286"/>
            <ac:spMk id="9" creationId="{544C6A29-6EF6-8155-1B21-B48A0D2D056D}"/>
          </ac:spMkLst>
        </pc:spChg>
        <pc:spChg chg="add mod">
          <ac:chgData name="김소희" userId="292a1162-0793-4577-a94d-2dae0dfa5995" providerId="ADAL" clId="{E9067F50-2CC8-4791-9D95-08591139FED5}" dt="2022-06-07T11:26:50.583" v="1172"/>
          <ac:spMkLst>
            <pc:docMk/>
            <pc:sldMk cId="2119792755" sldId="286"/>
            <ac:spMk id="10" creationId="{3B6BCF2D-AB60-7DB9-5CE7-12774A3357C4}"/>
          </ac:spMkLst>
        </pc:spChg>
        <pc:spChg chg="add mod">
          <ac:chgData name="김소희" userId="292a1162-0793-4577-a94d-2dae0dfa5995" providerId="ADAL" clId="{E9067F50-2CC8-4791-9D95-08591139FED5}" dt="2022-06-07T11:26:50.583" v="1172"/>
          <ac:spMkLst>
            <pc:docMk/>
            <pc:sldMk cId="2119792755" sldId="286"/>
            <ac:spMk id="11" creationId="{439BEB82-1451-BEBC-2F30-2077FB940827}"/>
          </ac:spMkLst>
        </pc:spChg>
        <pc:spChg chg="del">
          <ac:chgData name="김소희" userId="292a1162-0793-4577-a94d-2dae0dfa5995" providerId="ADAL" clId="{E9067F50-2CC8-4791-9D95-08591139FED5}" dt="2022-06-07T05:15:33.608" v="574" actId="478"/>
          <ac:spMkLst>
            <pc:docMk/>
            <pc:sldMk cId="2119792755" sldId="286"/>
            <ac:spMk id="11" creationId="{9B6A7BE8-DA0E-E598-1132-9B432BA49502}"/>
          </ac:spMkLst>
        </pc:spChg>
        <pc:spChg chg="add mod">
          <ac:chgData name="김소희" userId="292a1162-0793-4577-a94d-2dae0dfa5995" providerId="ADAL" clId="{E9067F50-2CC8-4791-9D95-08591139FED5}" dt="2022-06-07T11:26:50.583" v="1172"/>
          <ac:spMkLst>
            <pc:docMk/>
            <pc:sldMk cId="2119792755" sldId="286"/>
            <ac:spMk id="12" creationId="{6A334ACB-17E0-F49B-E441-1FD039F71D44}"/>
          </ac:spMkLst>
        </pc:spChg>
        <pc:spChg chg="mod ord">
          <ac:chgData name="김소희" userId="292a1162-0793-4577-a94d-2dae0dfa5995" providerId="ADAL" clId="{E9067F50-2CC8-4791-9D95-08591139FED5}" dt="2022-06-07T11:30:59.545" v="1221" actId="167"/>
          <ac:spMkLst>
            <pc:docMk/>
            <pc:sldMk cId="2119792755" sldId="286"/>
            <ac:spMk id="13" creationId="{0FD405ED-5D3F-B00E-324B-64D242A4B44C}"/>
          </ac:spMkLst>
        </pc:spChg>
        <pc:spChg chg="add del mod">
          <ac:chgData name="김소희" userId="292a1162-0793-4577-a94d-2dae0dfa5995" providerId="ADAL" clId="{E9067F50-2CC8-4791-9D95-08591139FED5}" dt="2022-06-07T11:31:02.818" v="1222" actId="478"/>
          <ac:spMkLst>
            <pc:docMk/>
            <pc:sldMk cId="2119792755" sldId="286"/>
            <ac:spMk id="14" creationId="{0481DF80-0BEA-7975-5222-402EC34E712C}"/>
          </ac:spMkLst>
        </pc:spChg>
        <pc:picChg chg="mod">
          <ac:chgData name="김소희" userId="292a1162-0793-4577-a94d-2dae0dfa5995" providerId="ADAL" clId="{E9067F50-2CC8-4791-9D95-08591139FED5}" dt="2022-06-07T11:31:15.208" v="1223" actId="1076"/>
          <ac:picMkLst>
            <pc:docMk/>
            <pc:sldMk cId="2119792755" sldId="286"/>
            <ac:picMk id="6" creationId="{5D9640DA-85B5-FE58-1BB4-E71206FB1393}"/>
          </ac:picMkLst>
        </pc:picChg>
        <pc:cxnChg chg="del">
          <ac:chgData name="김소희" userId="292a1162-0793-4577-a94d-2dae0dfa5995" providerId="ADAL" clId="{E9067F50-2CC8-4791-9D95-08591139FED5}" dt="2022-06-07T05:15:33.608" v="574" actId="478"/>
          <ac:cxnSpMkLst>
            <pc:docMk/>
            <pc:sldMk cId="2119792755" sldId="286"/>
            <ac:cxnSpMk id="3" creationId="{DF13A569-CA4A-F583-26A7-EBE49AA065B2}"/>
          </ac:cxnSpMkLst>
        </pc:cxnChg>
        <pc:cxnChg chg="add mod">
          <ac:chgData name="김소희" userId="292a1162-0793-4577-a94d-2dae0dfa5995" providerId="ADAL" clId="{E9067F50-2CC8-4791-9D95-08591139FED5}" dt="2022-06-07T11:26:50.583" v="1172"/>
          <ac:cxnSpMkLst>
            <pc:docMk/>
            <pc:sldMk cId="2119792755" sldId="286"/>
            <ac:cxnSpMk id="4" creationId="{260E5016-E147-75E8-DAA1-41AD3C789B70}"/>
          </ac:cxnSpMkLst>
        </pc:cxnChg>
      </pc:sldChg>
      <pc:sldChg chg="addSp delSp modSp mod modNotesTx">
        <pc:chgData name="김소희" userId="292a1162-0793-4577-a94d-2dae0dfa5995" providerId="ADAL" clId="{E9067F50-2CC8-4791-9D95-08591139FED5}" dt="2022-06-07T12:44:33" v="2188" actId="400"/>
        <pc:sldMkLst>
          <pc:docMk/>
          <pc:sldMk cId="2372375082" sldId="287"/>
        </pc:sldMkLst>
        <pc:spChg chg="add del mod">
          <ac:chgData name="김소희" userId="292a1162-0793-4577-a94d-2dae0dfa5995" providerId="ADAL" clId="{E9067F50-2CC8-4791-9D95-08591139FED5}" dt="2022-06-07T11:26:58.804" v="1177" actId="478"/>
          <ac:spMkLst>
            <pc:docMk/>
            <pc:sldMk cId="2372375082" sldId="287"/>
            <ac:spMk id="4" creationId="{4341E669-0726-D8B6-22CF-377AD7112A64}"/>
          </ac:spMkLst>
        </pc:spChg>
        <pc:spChg chg="del">
          <ac:chgData name="김소희" userId="292a1162-0793-4577-a94d-2dae0dfa5995" providerId="ADAL" clId="{E9067F50-2CC8-4791-9D95-08591139FED5}" dt="2022-06-07T11:26:56.364" v="1175" actId="478"/>
          <ac:spMkLst>
            <pc:docMk/>
            <pc:sldMk cId="2372375082" sldId="287"/>
            <ac:spMk id="9" creationId="{05596BCF-D308-A29D-49E5-1678F5F8F27E}"/>
          </ac:spMkLst>
        </pc:spChg>
        <pc:spChg chg="add del mod">
          <ac:chgData name="김소희" userId="292a1162-0793-4577-a94d-2dae0dfa5995" providerId="ADAL" clId="{E9067F50-2CC8-4791-9D95-08591139FED5}" dt="2022-06-07T11:26:55.390" v="1174"/>
          <ac:spMkLst>
            <pc:docMk/>
            <pc:sldMk cId="2372375082" sldId="287"/>
            <ac:spMk id="10" creationId="{752C6239-E31F-2582-37EF-537BF5A58ADB}"/>
          </ac:spMkLst>
        </pc:spChg>
        <pc:spChg chg="del">
          <ac:chgData name="김소희" userId="292a1162-0793-4577-a94d-2dae0dfa5995" providerId="ADAL" clId="{E9067F50-2CC8-4791-9D95-08591139FED5}" dt="2022-06-07T11:26:56.364" v="1175" actId="478"/>
          <ac:spMkLst>
            <pc:docMk/>
            <pc:sldMk cId="2372375082" sldId="287"/>
            <ac:spMk id="11" creationId="{9B6A7BE8-DA0E-E598-1132-9B432BA49502}"/>
          </ac:spMkLst>
        </pc:spChg>
        <pc:spChg chg="add del mod">
          <ac:chgData name="김소희" userId="292a1162-0793-4577-a94d-2dae0dfa5995" providerId="ADAL" clId="{E9067F50-2CC8-4791-9D95-08591139FED5}" dt="2022-06-07T11:26:55.390" v="1174"/>
          <ac:spMkLst>
            <pc:docMk/>
            <pc:sldMk cId="2372375082" sldId="287"/>
            <ac:spMk id="12" creationId="{C0AEC407-BF2B-7D0A-F50B-62F48F3152FF}"/>
          </ac:spMkLst>
        </pc:spChg>
        <pc:spChg chg="del">
          <ac:chgData name="김소희" userId="292a1162-0793-4577-a94d-2dae0dfa5995" providerId="ADAL" clId="{E9067F50-2CC8-4791-9D95-08591139FED5}" dt="2022-06-07T11:33:36.351" v="1237" actId="478"/>
          <ac:spMkLst>
            <pc:docMk/>
            <pc:sldMk cId="2372375082" sldId="287"/>
            <ac:spMk id="13" creationId="{0FD405ED-5D3F-B00E-324B-64D242A4B44C}"/>
          </ac:spMkLst>
        </pc:spChg>
        <pc:spChg chg="add del mod">
          <ac:chgData name="김소희" userId="292a1162-0793-4577-a94d-2dae0dfa5995" providerId="ADAL" clId="{E9067F50-2CC8-4791-9D95-08591139FED5}" dt="2022-06-07T11:26:55.390" v="1174"/>
          <ac:spMkLst>
            <pc:docMk/>
            <pc:sldMk cId="2372375082" sldId="287"/>
            <ac:spMk id="14" creationId="{8B5D31AC-E8D5-6803-4ACE-C240319CB791}"/>
          </ac:spMkLst>
        </pc:spChg>
        <pc:spChg chg="add del mod">
          <ac:chgData name="김소희" userId="292a1162-0793-4577-a94d-2dae0dfa5995" providerId="ADAL" clId="{E9067F50-2CC8-4791-9D95-08591139FED5}" dt="2022-06-07T11:26:55.390" v="1174"/>
          <ac:spMkLst>
            <pc:docMk/>
            <pc:sldMk cId="2372375082" sldId="287"/>
            <ac:spMk id="15" creationId="{E31912EB-02EA-F96A-FC12-DDB87778F31B}"/>
          </ac:spMkLst>
        </pc:spChg>
        <pc:spChg chg="add del mod">
          <ac:chgData name="김소희" userId="292a1162-0793-4577-a94d-2dae0dfa5995" providerId="ADAL" clId="{E9067F50-2CC8-4791-9D95-08591139FED5}" dt="2022-06-07T11:26:55.390" v="1174"/>
          <ac:spMkLst>
            <pc:docMk/>
            <pc:sldMk cId="2372375082" sldId="287"/>
            <ac:spMk id="16" creationId="{F5FCC8F3-F550-1CFA-D85D-285274F394DF}"/>
          </ac:spMkLst>
        </pc:spChg>
        <pc:spChg chg="add del mod">
          <ac:chgData name="김소희" userId="292a1162-0793-4577-a94d-2dae0dfa5995" providerId="ADAL" clId="{E9067F50-2CC8-4791-9D95-08591139FED5}" dt="2022-06-07T11:26:55.390" v="1174"/>
          <ac:spMkLst>
            <pc:docMk/>
            <pc:sldMk cId="2372375082" sldId="287"/>
            <ac:spMk id="17" creationId="{E7CCAF09-3664-84DC-CB78-6C651667CD4A}"/>
          </ac:spMkLst>
        </pc:spChg>
        <pc:spChg chg="add del mod">
          <ac:chgData name="김소희" userId="292a1162-0793-4577-a94d-2dae0dfa5995" providerId="ADAL" clId="{E9067F50-2CC8-4791-9D95-08591139FED5}" dt="2022-06-07T11:26:55.390" v="1174"/>
          <ac:spMkLst>
            <pc:docMk/>
            <pc:sldMk cId="2372375082" sldId="287"/>
            <ac:spMk id="18" creationId="{EEDBFFC9-F239-A8C2-8A8C-37B391C001B5}"/>
          </ac:spMkLst>
        </pc:spChg>
        <pc:spChg chg="add mod">
          <ac:chgData name="김소희" userId="292a1162-0793-4577-a94d-2dae0dfa5995" providerId="ADAL" clId="{E9067F50-2CC8-4791-9D95-08591139FED5}" dt="2022-06-07T11:26:56.721" v="1176"/>
          <ac:spMkLst>
            <pc:docMk/>
            <pc:sldMk cId="2372375082" sldId="287"/>
            <ac:spMk id="20" creationId="{40C3F98A-470C-DE5D-149D-DF538FD783B4}"/>
          </ac:spMkLst>
        </pc:spChg>
        <pc:spChg chg="add mod">
          <ac:chgData name="김소희" userId="292a1162-0793-4577-a94d-2dae0dfa5995" providerId="ADAL" clId="{E9067F50-2CC8-4791-9D95-08591139FED5}" dt="2022-06-07T11:26:56.721" v="1176"/>
          <ac:spMkLst>
            <pc:docMk/>
            <pc:sldMk cId="2372375082" sldId="287"/>
            <ac:spMk id="21" creationId="{B45FE674-027D-1420-F30E-A3DA755303D7}"/>
          </ac:spMkLst>
        </pc:spChg>
        <pc:spChg chg="add mod">
          <ac:chgData name="김소희" userId="292a1162-0793-4577-a94d-2dae0dfa5995" providerId="ADAL" clId="{E9067F50-2CC8-4791-9D95-08591139FED5}" dt="2022-06-07T11:26:56.721" v="1176"/>
          <ac:spMkLst>
            <pc:docMk/>
            <pc:sldMk cId="2372375082" sldId="287"/>
            <ac:spMk id="22" creationId="{DDA9A477-850E-1C93-6DB7-A44FCAA2929A}"/>
          </ac:spMkLst>
        </pc:spChg>
        <pc:spChg chg="add mod">
          <ac:chgData name="김소희" userId="292a1162-0793-4577-a94d-2dae0dfa5995" providerId="ADAL" clId="{E9067F50-2CC8-4791-9D95-08591139FED5}" dt="2022-06-07T11:26:56.721" v="1176"/>
          <ac:spMkLst>
            <pc:docMk/>
            <pc:sldMk cId="2372375082" sldId="287"/>
            <ac:spMk id="23" creationId="{52EAEDEC-7F3F-063F-B1EA-480FF962AB00}"/>
          </ac:spMkLst>
        </pc:spChg>
        <pc:spChg chg="add mod">
          <ac:chgData name="김소희" userId="292a1162-0793-4577-a94d-2dae0dfa5995" providerId="ADAL" clId="{E9067F50-2CC8-4791-9D95-08591139FED5}" dt="2022-06-07T11:26:56.721" v="1176"/>
          <ac:spMkLst>
            <pc:docMk/>
            <pc:sldMk cId="2372375082" sldId="287"/>
            <ac:spMk id="24" creationId="{4467845C-3822-1C3E-77CC-FF1D77F8E19E}"/>
          </ac:spMkLst>
        </pc:spChg>
        <pc:spChg chg="add mod">
          <ac:chgData name="김소희" userId="292a1162-0793-4577-a94d-2dae0dfa5995" providerId="ADAL" clId="{E9067F50-2CC8-4791-9D95-08591139FED5}" dt="2022-06-07T11:26:56.721" v="1176"/>
          <ac:spMkLst>
            <pc:docMk/>
            <pc:sldMk cId="2372375082" sldId="287"/>
            <ac:spMk id="25" creationId="{FDB1EC69-37D7-B54B-3660-6A7E86CA659F}"/>
          </ac:spMkLst>
        </pc:spChg>
        <pc:spChg chg="add mod">
          <ac:chgData name="김소희" userId="292a1162-0793-4577-a94d-2dae0dfa5995" providerId="ADAL" clId="{E9067F50-2CC8-4791-9D95-08591139FED5}" dt="2022-06-07T11:26:56.721" v="1176"/>
          <ac:spMkLst>
            <pc:docMk/>
            <pc:sldMk cId="2372375082" sldId="287"/>
            <ac:spMk id="26" creationId="{4C09B87F-D971-7DDF-F92E-58EB560CE013}"/>
          </ac:spMkLst>
        </pc:spChg>
        <pc:spChg chg="add mod">
          <ac:chgData name="김소희" userId="292a1162-0793-4577-a94d-2dae0dfa5995" providerId="ADAL" clId="{E9067F50-2CC8-4791-9D95-08591139FED5}" dt="2022-06-07T11:33:39.785" v="1238"/>
          <ac:spMkLst>
            <pc:docMk/>
            <pc:sldMk cId="2372375082" sldId="287"/>
            <ac:spMk id="27" creationId="{A0CD7144-9C93-7B58-E67B-C0B7B77AD088}"/>
          </ac:spMkLst>
        </pc:spChg>
        <pc:spChg chg="add mod">
          <ac:chgData name="김소희" userId="292a1162-0793-4577-a94d-2dae0dfa5995" providerId="ADAL" clId="{E9067F50-2CC8-4791-9D95-08591139FED5}" dt="2022-06-07T12:43:32.770" v="2164" actId="20577"/>
          <ac:spMkLst>
            <pc:docMk/>
            <pc:sldMk cId="2372375082" sldId="287"/>
            <ac:spMk id="30" creationId="{65D72318-817A-77C8-C95F-94C87434D7FE}"/>
          </ac:spMkLst>
        </pc:spChg>
        <pc:spChg chg="add mod">
          <ac:chgData name="김소희" userId="292a1162-0793-4577-a94d-2dae0dfa5995" providerId="ADAL" clId="{E9067F50-2CC8-4791-9D95-08591139FED5}" dt="2022-06-07T12:32:23.313" v="2046" actId="1076"/>
          <ac:spMkLst>
            <pc:docMk/>
            <pc:sldMk cId="2372375082" sldId="287"/>
            <ac:spMk id="32" creationId="{437D0800-42F9-C665-0499-B555377D4508}"/>
          </ac:spMkLst>
        </pc:spChg>
        <pc:spChg chg="add mod">
          <ac:chgData name="김소희" userId="292a1162-0793-4577-a94d-2dae0dfa5995" providerId="ADAL" clId="{E9067F50-2CC8-4791-9D95-08591139FED5}" dt="2022-06-07T12:35:24.786" v="2059" actId="1076"/>
          <ac:spMkLst>
            <pc:docMk/>
            <pc:sldMk cId="2372375082" sldId="287"/>
            <ac:spMk id="33" creationId="{75B78CBB-7BF5-4842-55C1-8DE00B0D234C}"/>
          </ac:spMkLst>
        </pc:spChg>
        <pc:spChg chg="add mod">
          <ac:chgData name="김소희" userId="292a1162-0793-4577-a94d-2dae0dfa5995" providerId="ADAL" clId="{E9067F50-2CC8-4791-9D95-08591139FED5}" dt="2022-06-07T12:32:55.587" v="2051" actId="1076"/>
          <ac:spMkLst>
            <pc:docMk/>
            <pc:sldMk cId="2372375082" sldId="287"/>
            <ac:spMk id="34" creationId="{FE16C957-8067-97C3-2196-C1E014823BDD}"/>
          </ac:spMkLst>
        </pc:spChg>
        <pc:grpChg chg="add mod">
          <ac:chgData name="김소희" userId="292a1162-0793-4577-a94d-2dae0dfa5995" providerId="ADAL" clId="{E9067F50-2CC8-4791-9D95-08591139FED5}" dt="2022-06-07T12:32:19.445" v="2045" actId="1076"/>
          <ac:grpSpMkLst>
            <pc:docMk/>
            <pc:sldMk cId="2372375082" sldId="287"/>
            <ac:grpSpMk id="35" creationId="{893FF4EF-05CD-587C-4263-4013956DAE06}"/>
          </ac:grpSpMkLst>
        </pc:grpChg>
        <pc:graphicFrameChg chg="add del mod modGraphic">
          <ac:chgData name="김소희" userId="292a1162-0793-4577-a94d-2dae0dfa5995" providerId="ADAL" clId="{E9067F50-2CC8-4791-9D95-08591139FED5}" dt="2022-06-07T11:52:06.995" v="1654" actId="478"/>
          <ac:graphicFrameMkLst>
            <pc:docMk/>
            <pc:sldMk cId="2372375082" sldId="287"/>
            <ac:graphicFrameMk id="29" creationId="{0757FBEE-5FC4-F9EE-23D2-6C1ECB746CD7}"/>
          </ac:graphicFrameMkLst>
        </pc:graphicFrameChg>
        <pc:picChg chg="mod">
          <ac:chgData name="김소희" userId="292a1162-0793-4577-a94d-2dae0dfa5995" providerId="ADAL" clId="{E9067F50-2CC8-4791-9D95-08591139FED5}" dt="2022-06-07T12:31:59.540" v="2041" actId="164"/>
          <ac:picMkLst>
            <pc:docMk/>
            <pc:sldMk cId="2372375082" sldId="287"/>
            <ac:picMk id="7" creationId="{6BF8B402-1F1A-CDA9-43A8-087F219AB2DB}"/>
          </ac:picMkLst>
        </pc:picChg>
        <pc:cxnChg chg="del">
          <ac:chgData name="김소희" userId="292a1162-0793-4577-a94d-2dae0dfa5995" providerId="ADAL" clId="{E9067F50-2CC8-4791-9D95-08591139FED5}" dt="2022-06-07T11:26:56.364" v="1175" actId="478"/>
          <ac:cxnSpMkLst>
            <pc:docMk/>
            <pc:sldMk cId="2372375082" sldId="287"/>
            <ac:cxnSpMk id="3" creationId="{DF13A569-CA4A-F583-26A7-EBE49AA065B2}"/>
          </ac:cxnSpMkLst>
        </pc:cxnChg>
        <pc:cxnChg chg="add mod">
          <ac:chgData name="김소희" userId="292a1162-0793-4577-a94d-2dae0dfa5995" providerId="ADAL" clId="{E9067F50-2CC8-4791-9D95-08591139FED5}" dt="2022-06-07T12:42:46.015" v="2157" actId="208"/>
          <ac:cxnSpMkLst>
            <pc:docMk/>
            <pc:sldMk cId="2372375082" sldId="287"/>
            <ac:cxnSpMk id="6" creationId="{07980F57-EC23-702F-85F2-5B0656A05498}"/>
          </ac:cxnSpMkLst>
        </pc:cxnChg>
        <pc:cxnChg chg="add del mod">
          <ac:chgData name="김소희" userId="292a1162-0793-4577-a94d-2dae0dfa5995" providerId="ADAL" clId="{E9067F50-2CC8-4791-9D95-08591139FED5}" dt="2022-06-07T11:26:55.390" v="1174"/>
          <ac:cxnSpMkLst>
            <pc:docMk/>
            <pc:sldMk cId="2372375082" sldId="287"/>
            <ac:cxnSpMk id="8" creationId="{907A3B41-AB99-A64C-05BB-2DD8A3BF2DA9}"/>
          </ac:cxnSpMkLst>
        </pc:cxnChg>
        <pc:cxnChg chg="add mod">
          <ac:chgData name="김소희" userId="292a1162-0793-4577-a94d-2dae0dfa5995" providerId="ADAL" clId="{E9067F50-2CC8-4791-9D95-08591139FED5}" dt="2022-06-07T11:26:56.721" v="1176"/>
          <ac:cxnSpMkLst>
            <pc:docMk/>
            <pc:sldMk cId="2372375082" sldId="287"/>
            <ac:cxnSpMk id="19" creationId="{7FA3227F-8CBE-DE3B-AD55-BEB214C155FB}"/>
          </ac:cxnSpMkLst>
        </pc:cxnChg>
        <pc:cxnChg chg="add mod">
          <ac:chgData name="김소희" userId="292a1162-0793-4577-a94d-2dae0dfa5995" providerId="ADAL" clId="{E9067F50-2CC8-4791-9D95-08591139FED5}" dt="2022-06-07T12:42:46.015" v="2157" actId="208"/>
          <ac:cxnSpMkLst>
            <pc:docMk/>
            <pc:sldMk cId="2372375082" sldId="287"/>
            <ac:cxnSpMk id="28" creationId="{E6943558-E893-03E6-1AFF-319B6EE6EC47}"/>
          </ac:cxnSpMkLst>
        </pc:cxnChg>
      </pc:sldChg>
      <pc:sldChg chg="addSp delSp modSp add mod ord modNotesTx">
        <pc:chgData name="김소희" userId="292a1162-0793-4577-a94d-2dae0dfa5995" providerId="ADAL" clId="{E9067F50-2CC8-4791-9D95-08591139FED5}" dt="2022-06-07T13:20:21.919" v="3303" actId="1076"/>
        <pc:sldMkLst>
          <pc:docMk/>
          <pc:sldMk cId="3279130291" sldId="288"/>
        </pc:sldMkLst>
        <pc:spChg chg="add del">
          <ac:chgData name="김소희" userId="292a1162-0793-4577-a94d-2dae0dfa5995" providerId="ADAL" clId="{E9067F50-2CC8-4791-9D95-08591139FED5}" dt="2022-06-07T05:37:06.398" v="888" actId="478"/>
          <ac:spMkLst>
            <pc:docMk/>
            <pc:sldMk cId="3279130291" sldId="288"/>
            <ac:spMk id="2" creationId="{9156D691-F8C9-9515-F784-D28DB6B7A4F3}"/>
          </ac:spMkLst>
        </pc:spChg>
        <pc:spChg chg="add del mod">
          <ac:chgData name="김소희" userId="292a1162-0793-4577-a94d-2dae0dfa5995" providerId="ADAL" clId="{E9067F50-2CC8-4791-9D95-08591139FED5}" dt="2022-06-07T11:17:21.410" v="1064" actId="478"/>
          <ac:spMkLst>
            <pc:docMk/>
            <pc:sldMk cId="3279130291" sldId="288"/>
            <ac:spMk id="5" creationId="{50E3472D-C69C-647B-DE49-182BB700A4F6}"/>
          </ac:spMkLst>
        </pc:spChg>
        <pc:spChg chg="del">
          <ac:chgData name="김소희" userId="292a1162-0793-4577-a94d-2dae0dfa5995" providerId="ADAL" clId="{E9067F50-2CC8-4791-9D95-08591139FED5}" dt="2022-06-07T05:28:38.378" v="836" actId="478"/>
          <ac:spMkLst>
            <pc:docMk/>
            <pc:sldMk cId="3279130291" sldId="288"/>
            <ac:spMk id="8" creationId="{84543FA1-CA59-6B86-A189-BBA9AF290722}"/>
          </ac:spMkLst>
        </pc:spChg>
        <pc:spChg chg="del">
          <ac:chgData name="김소희" userId="292a1162-0793-4577-a94d-2dae0dfa5995" providerId="ADAL" clId="{E9067F50-2CC8-4791-9D95-08591139FED5}" dt="2022-06-07T05:28:35.009" v="835" actId="478"/>
          <ac:spMkLst>
            <pc:docMk/>
            <pc:sldMk cId="3279130291" sldId="288"/>
            <ac:spMk id="12" creationId="{068C3819-1D50-41F7-AFE9-198A0102F7D3}"/>
          </ac:spMkLst>
        </pc:spChg>
        <pc:spChg chg="del">
          <ac:chgData name="김소희" userId="292a1162-0793-4577-a94d-2dae0dfa5995" providerId="ADAL" clId="{E9067F50-2CC8-4791-9D95-08591139FED5}" dt="2022-06-07T05:28:51.453" v="842" actId="478"/>
          <ac:spMkLst>
            <pc:docMk/>
            <pc:sldMk cId="3279130291" sldId="288"/>
            <ac:spMk id="13" creationId="{FC72D5E7-4949-1CBB-14CD-8AB8843F6123}"/>
          </ac:spMkLst>
        </pc:spChg>
        <pc:spChg chg="del">
          <ac:chgData name="김소희" userId="292a1162-0793-4577-a94d-2dae0dfa5995" providerId="ADAL" clId="{E9067F50-2CC8-4791-9D95-08591139FED5}" dt="2022-06-07T05:28:38.378" v="836" actId="478"/>
          <ac:spMkLst>
            <pc:docMk/>
            <pc:sldMk cId="3279130291" sldId="288"/>
            <ac:spMk id="15" creationId="{49A41625-7925-B833-86CB-B6E53398B960}"/>
          </ac:spMkLst>
        </pc:spChg>
        <pc:spChg chg="del">
          <ac:chgData name="김소희" userId="292a1162-0793-4577-a94d-2dae0dfa5995" providerId="ADAL" clId="{E9067F50-2CC8-4791-9D95-08591139FED5}" dt="2022-06-07T05:28:38.378" v="836" actId="478"/>
          <ac:spMkLst>
            <pc:docMk/>
            <pc:sldMk cId="3279130291" sldId="288"/>
            <ac:spMk id="17" creationId="{423283DD-C6B5-69BE-287A-F809400460F6}"/>
          </ac:spMkLst>
        </pc:spChg>
        <pc:spChg chg="add mod">
          <ac:chgData name="김소희" userId="292a1162-0793-4577-a94d-2dae0dfa5995" providerId="ADAL" clId="{E9067F50-2CC8-4791-9D95-08591139FED5}" dt="2022-06-07T05:41:17.653" v="934" actId="1076"/>
          <ac:spMkLst>
            <pc:docMk/>
            <pc:sldMk cId="3279130291" sldId="288"/>
            <ac:spMk id="19" creationId="{FA23C394-21DA-37D2-6EE5-5E51D0BC7994}"/>
          </ac:spMkLst>
        </pc:spChg>
        <pc:spChg chg="add del mod">
          <ac:chgData name="김소희" userId="292a1162-0793-4577-a94d-2dae0dfa5995" providerId="ADAL" clId="{E9067F50-2CC8-4791-9D95-08591139FED5}" dt="2022-06-07T11:17:19.130" v="1061" actId="478"/>
          <ac:spMkLst>
            <pc:docMk/>
            <pc:sldMk cId="3279130291" sldId="288"/>
            <ac:spMk id="20" creationId="{85178302-4FD1-9E23-9240-FBE8BBA31DF3}"/>
          </ac:spMkLst>
        </pc:spChg>
        <pc:spChg chg="del">
          <ac:chgData name="김소희" userId="292a1162-0793-4577-a94d-2dae0dfa5995" providerId="ADAL" clId="{E9067F50-2CC8-4791-9D95-08591139FED5}" dt="2022-06-07T05:28:38.378" v="836" actId="478"/>
          <ac:spMkLst>
            <pc:docMk/>
            <pc:sldMk cId="3279130291" sldId="288"/>
            <ac:spMk id="21" creationId="{DD67A1E6-2C6D-ED29-7847-0C6DFD45FDB6}"/>
          </ac:spMkLst>
        </pc:spChg>
        <pc:spChg chg="del mod">
          <ac:chgData name="김소희" userId="292a1162-0793-4577-a94d-2dae0dfa5995" providerId="ADAL" clId="{E9067F50-2CC8-4791-9D95-08591139FED5}" dt="2022-06-07T11:24:49.537" v="1158" actId="478"/>
          <ac:spMkLst>
            <pc:docMk/>
            <pc:sldMk cId="3279130291" sldId="288"/>
            <ac:spMk id="22" creationId="{C124AAB9-7F18-6CA3-A06A-255857BBBF9F}"/>
          </ac:spMkLst>
        </pc:spChg>
        <pc:spChg chg="del">
          <ac:chgData name="김소희" userId="292a1162-0793-4577-a94d-2dae0dfa5995" providerId="ADAL" clId="{E9067F50-2CC8-4791-9D95-08591139FED5}" dt="2022-06-07T11:24:49.537" v="1158" actId="478"/>
          <ac:spMkLst>
            <pc:docMk/>
            <pc:sldMk cId="3279130291" sldId="288"/>
            <ac:spMk id="23" creationId="{A7BFE41F-83DF-129B-7C90-8FE9AFACCE26}"/>
          </ac:spMkLst>
        </pc:spChg>
        <pc:spChg chg="del">
          <ac:chgData name="김소희" userId="292a1162-0793-4577-a94d-2dae0dfa5995" providerId="ADAL" clId="{E9067F50-2CC8-4791-9D95-08591139FED5}" dt="2022-06-07T11:24:49.537" v="1158" actId="478"/>
          <ac:spMkLst>
            <pc:docMk/>
            <pc:sldMk cId="3279130291" sldId="288"/>
            <ac:spMk id="24" creationId="{EB172932-4056-3CD6-3206-6B344BB8C25A}"/>
          </ac:spMkLst>
        </pc:spChg>
        <pc:spChg chg="add del mod">
          <ac:chgData name="김소희" userId="292a1162-0793-4577-a94d-2dae0dfa5995" providerId="ADAL" clId="{E9067F50-2CC8-4791-9D95-08591139FED5}" dt="2022-06-07T11:17:33.003" v="1069" actId="478"/>
          <ac:spMkLst>
            <pc:docMk/>
            <pc:sldMk cId="3279130291" sldId="288"/>
            <ac:spMk id="25" creationId="{EB8882E3-C1DB-7742-6373-83DBB4B5208B}"/>
          </ac:spMkLst>
        </pc:spChg>
        <pc:spChg chg="del mod">
          <ac:chgData name="김소희" userId="292a1162-0793-4577-a94d-2dae0dfa5995" providerId="ADAL" clId="{E9067F50-2CC8-4791-9D95-08591139FED5}" dt="2022-06-07T11:17:20.731" v="1062" actId="478"/>
          <ac:spMkLst>
            <pc:docMk/>
            <pc:sldMk cId="3279130291" sldId="288"/>
            <ac:spMk id="26" creationId="{4EC4ABD9-61BA-2F0E-7CBE-7B1ECCD0F385}"/>
          </ac:spMkLst>
        </pc:spChg>
        <pc:spChg chg="del mod">
          <ac:chgData name="김소희" userId="292a1162-0793-4577-a94d-2dae0dfa5995" providerId="ADAL" clId="{E9067F50-2CC8-4791-9D95-08591139FED5}" dt="2022-06-07T05:28:41.394" v="838" actId="478"/>
          <ac:spMkLst>
            <pc:docMk/>
            <pc:sldMk cId="3279130291" sldId="288"/>
            <ac:spMk id="28" creationId="{4E8F2B56-5144-3E30-9102-CB9980D66008}"/>
          </ac:spMkLst>
        </pc:spChg>
        <pc:graphicFrameChg chg="add mod modGraphic">
          <ac:chgData name="김소희" userId="292a1162-0793-4577-a94d-2dae0dfa5995" providerId="ADAL" clId="{E9067F50-2CC8-4791-9D95-08591139FED5}" dt="2022-06-07T13:20:21.919" v="3303" actId="1076"/>
          <ac:graphicFrameMkLst>
            <pc:docMk/>
            <pc:sldMk cId="3279130291" sldId="288"/>
            <ac:graphicFrameMk id="6" creationId="{D9369B87-DFC8-7B01-7BCC-4308828DF65E}"/>
          </ac:graphicFrameMkLst>
        </pc:graphicFrameChg>
        <pc:picChg chg="add del mod">
          <ac:chgData name="김소희" userId="292a1162-0793-4577-a94d-2dae0dfa5995" providerId="ADAL" clId="{E9067F50-2CC8-4791-9D95-08591139FED5}" dt="2022-06-07T11:12:12.243" v="1017" actId="478"/>
          <ac:picMkLst>
            <pc:docMk/>
            <pc:sldMk cId="3279130291" sldId="288"/>
            <ac:picMk id="3" creationId="{98960725-D60A-2870-9822-B162A85B47F6}"/>
          </ac:picMkLst>
        </pc:picChg>
        <pc:picChg chg="add del mod">
          <ac:chgData name="김소희" userId="292a1162-0793-4577-a94d-2dae0dfa5995" providerId="ADAL" clId="{E9067F50-2CC8-4791-9D95-08591139FED5}" dt="2022-06-07T05:45:22.078" v="998" actId="478"/>
          <ac:picMkLst>
            <pc:docMk/>
            <pc:sldMk cId="3279130291" sldId="288"/>
            <ac:picMk id="3" creationId="{C8A4CB96-5017-7DD3-5E7E-4D34AFD1D954}"/>
          </ac:picMkLst>
        </pc:picChg>
        <pc:picChg chg="add mod">
          <ac:chgData name="김소희" userId="292a1162-0793-4577-a94d-2dae0dfa5995" providerId="ADAL" clId="{E9067F50-2CC8-4791-9D95-08591139FED5}" dt="2022-06-07T11:24:28.713" v="1155" actId="1076"/>
          <ac:picMkLst>
            <pc:docMk/>
            <pc:sldMk cId="3279130291" sldId="288"/>
            <ac:picMk id="4" creationId="{D7367C16-F730-7B8C-272F-906A144019E1}"/>
          </ac:picMkLst>
        </pc:picChg>
        <pc:picChg chg="del">
          <ac:chgData name="김소희" userId="292a1162-0793-4577-a94d-2dae0dfa5995" providerId="ADAL" clId="{E9067F50-2CC8-4791-9D95-08591139FED5}" dt="2022-06-07T05:28:38.378" v="836" actId="478"/>
          <ac:picMkLst>
            <pc:docMk/>
            <pc:sldMk cId="3279130291" sldId="288"/>
            <ac:picMk id="1026" creationId="{E17BEDCD-5C61-F52F-B7FA-21829D4A45A9}"/>
          </ac:picMkLst>
        </pc:picChg>
        <pc:picChg chg="del">
          <ac:chgData name="김소희" userId="292a1162-0793-4577-a94d-2dae0dfa5995" providerId="ADAL" clId="{E9067F50-2CC8-4791-9D95-08591139FED5}" dt="2022-06-07T05:28:38.378" v="836" actId="478"/>
          <ac:picMkLst>
            <pc:docMk/>
            <pc:sldMk cId="3279130291" sldId="288"/>
            <ac:picMk id="1028" creationId="{7CA797A4-FF44-763B-C0DC-B946C4DCD687}"/>
          </ac:picMkLst>
        </pc:picChg>
        <pc:picChg chg="del">
          <ac:chgData name="김소희" userId="292a1162-0793-4577-a94d-2dae0dfa5995" providerId="ADAL" clId="{E9067F50-2CC8-4791-9D95-08591139FED5}" dt="2022-06-07T05:28:38.378" v="836" actId="478"/>
          <ac:picMkLst>
            <pc:docMk/>
            <pc:sldMk cId="3279130291" sldId="288"/>
            <ac:picMk id="1030" creationId="{FE88C08A-210F-164C-463A-5840D248752C}"/>
          </ac:picMkLst>
        </pc:picChg>
        <pc:cxnChg chg="del">
          <ac:chgData name="김소희" userId="292a1162-0793-4577-a94d-2dae0dfa5995" providerId="ADAL" clId="{E9067F50-2CC8-4791-9D95-08591139FED5}" dt="2022-06-07T05:28:38.378" v="836" actId="478"/>
          <ac:cxnSpMkLst>
            <pc:docMk/>
            <pc:sldMk cId="3279130291" sldId="288"/>
            <ac:cxnSpMk id="27" creationId="{0F0DD39B-A9CD-680C-CD4D-AE68679C61D8}"/>
          </ac:cxnSpMkLst>
        </pc:cxnChg>
        <pc:cxnChg chg="add mod">
          <ac:chgData name="김소희" userId="292a1162-0793-4577-a94d-2dae0dfa5995" providerId="ADAL" clId="{E9067F50-2CC8-4791-9D95-08591139FED5}" dt="2022-06-07T05:41:00.631" v="928"/>
          <ac:cxnSpMkLst>
            <pc:docMk/>
            <pc:sldMk cId="3279130291" sldId="288"/>
            <ac:cxnSpMk id="29" creationId="{4BFFAC1D-55C4-F8D1-6916-F96B4525833B}"/>
          </ac:cxnSpMkLst>
        </pc:cxnChg>
      </pc:sldChg>
      <pc:sldChg chg="modSp add mod ord">
        <pc:chgData name="김소희" userId="292a1162-0793-4577-a94d-2dae0dfa5995" providerId="ADAL" clId="{E9067F50-2CC8-4791-9D95-08591139FED5}" dt="2022-06-07T11:28:40.110" v="1195" actId="207"/>
        <pc:sldMkLst>
          <pc:docMk/>
          <pc:sldMk cId="768823242" sldId="289"/>
        </pc:sldMkLst>
        <pc:spChg chg="mod">
          <ac:chgData name="김소희" userId="292a1162-0793-4577-a94d-2dae0dfa5995" providerId="ADAL" clId="{E9067F50-2CC8-4791-9D95-08591139FED5}" dt="2022-06-07T11:28:40.110" v="1195" actId="207"/>
          <ac:spMkLst>
            <pc:docMk/>
            <pc:sldMk cId="768823242" sldId="289"/>
            <ac:spMk id="4" creationId="{5E2F97AE-2941-00DB-053C-2FC53EA618EF}"/>
          </ac:spMkLst>
        </pc:spChg>
        <pc:spChg chg="mod">
          <ac:chgData name="김소희" userId="292a1162-0793-4577-a94d-2dae0dfa5995" providerId="ADAL" clId="{E9067F50-2CC8-4791-9D95-08591139FED5}" dt="2022-06-07T11:27:46.774" v="1187" actId="207"/>
          <ac:spMkLst>
            <pc:docMk/>
            <pc:sldMk cId="768823242" sldId="289"/>
            <ac:spMk id="6" creationId="{96694782-0979-24D0-4D63-4DACB413C8D6}"/>
          </ac:spMkLst>
        </pc:spChg>
      </pc:sldChg>
      <pc:sldChg chg="modSp add mod ord replId">
        <pc:chgData name="김소희" userId="292a1162-0793-4577-a94d-2dae0dfa5995" providerId="ADAL" clId="{E9067F50-2CC8-4791-9D95-08591139FED5}" dt="2022-06-07T11:29:28.294" v="1201" actId="207"/>
        <pc:sldMkLst>
          <pc:docMk/>
          <pc:sldMk cId="3518868644" sldId="290"/>
        </pc:sldMkLst>
        <pc:spChg chg="mod">
          <ac:chgData name="김소희" userId="292a1162-0793-4577-a94d-2dae0dfa5995" providerId="ADAL" clId="{E9067F50-2CC8-4791-9D95-08591139FED5}" dt="2022-06-07T11:29:06.284" v="1198" actId="207"/>
          <ac:spMkLst>
            <pc:docMk/>
            <pc:sldMk cId="3518868644" sldId="290"/>
            <ac:spMk id="13" creationId="{2BD6C7AE-65C9-4874-7FF6-23F77F21CF63}"/>
          </ac:spMkLst>
        </pc:spChg>
        <pc:spChg chg="mod">
          <ac:chgData name="김소희" userId="292a1162-0793-4577-a94d-2dae0dfa5995" providerId="ADAL" clId="{E9067F50-2CC8-4791-9D95-08591139FED5}" dt="2022-06-07T11:29:28.294" v="1201" actId="207"/>
          <ac:spMkLst>
            <pc:docMk/>
            <pc:sldMk cId="3518868644" sldId="290"/>
            <ac:spMk id="16" creationId="{3B24E844-DA7A-1750-15D3-DD1B4073693D}"/>
          </ac:spMkLst>
        </pc:spChg>
        <pc:spChg chg="mod">
          <ac:chgData name="김소희" userId="292a1162-0793-4577-a94d-2dae0dfa5995" providerId="ADAL" clId="{E9067F50-2CC8-4791-9D95-08591139FED5}" dt="2022-06-07T11:29:23.579" v="1200" actId="207"/>
          <ac:spMkLst>
            <pc:docMk/>
            <pc:sldMk cId="3518868644" sldId="290"/>
            <ac:spMk id="17" creationId="{E1ACAB9E-B6DF-247E-F10B-55670FB05882}"/>
          </ac:spMkLst>
        </pc:spChg>
        <pc:spChg chg="mod">
          <ac:chgData name="김소희" userId="292a1162-0793-4577-a94d-2dae0dfa5995" providerId="ADAL" clId="{E9067F50-2CC8-4791-9D95-08591139FED5}" dt="2022-06-07T11:29:17.257" v="1199" actId="207"/>
          <ac:spMkLst>
            <pc:docMk/>
            <pc:sldMk cId="3518868644" sldId="290"/>
            <ac:spMk id="18" creationId="{45233D5A-0AD0-FC5F-B59D-178683C847E9}"/>
          </ac:spMkLst>
        </pc:spChg>
      </pc:sldChg>
      <pc:sldChg chg="addSp delSp modSp add del mod modNotesTx">
        <pc:chgData name="김소희" userId="292a1162-0793-4577-a94d-2dae0dfa5995" providerId="ADAL" clId="{E9067F50-2CC8-4791-9D95-08591139FED5}" dt="2022-06-07T12:41:59.492" v="2152" actId="2696"/>
        <pc:sldMkLst>
          <pc:docMk/>
          <pc:sldMk cId="1843301562" sldId="291"/>
        </pc:sldMkLst>
        <pc:spChg chg="add mod">
          <ac:chgData name="김소희" userId="292a1162-0793-4577-a94d-2dae0dfa5995" providerId="ADAL" clId="{E9067F50-2CC8-4791-9D95-08591139FED5}" dt="2022-06-07T12:36:21.053" v="2064" actId="1076"/>
          <ac:spMkLst>
            <pc:docMk/>
            <pc:sldMk cId="1843301562" sldId="291"/>
            <ac:spMk id="14" creationId="{CB95662C-EB84-7654-EEF2-D61A891D0B78}"/>
          </ac:spMkLst>
        </pc:spChg>
        <pc:spChg chg="add mod">
          <ac:chgData name="김소희" userId="292a1162-0793-4577-a94d-2dae0dfa5995" providerId="ADAL" clId="{E9067F50-2CC8-4791-9D95-08591139FED5}" dt="2022-06-07T12:36:21.053" v="2064" actId="1076"/>
          <ac:spMkLst>
            <pc:docMk/>
            <pc:sldMk cId="1843301562" sldId="291"/>
            <ac:spMk id="15" creationId="{5126DADC-A0F0-54E5-6B93-9DAA32DD4872}"/>
          </ac:spMkLst>
        </pc:spChg>
        <pc:spChg chg="add del mod">
          <ac:chgData name="김소희" userId="292a1162-0793-4577-a94d-2dae0dfa5995" providerId="ADAL" clId="{E9067F50-2CC8-4791-9D95-08591139FED5}" dt="2022-06-07T12:23:27.217" v="1922"/>
          <ac:spMkLst>
            <pc:docMk/>
            <pc:sldMk cId="1843301562" sldId="291"/>
            <ac:spMk id="16" creationId="{0EAE0886-E6A9-6397-C302-3834A6CBC688}"/>
          </ac:spMkLst>
        </pc:spChg>
        <pc:spChg chg="mod">
          <ac:chgData name="김소희" userId="292a1162-0793-4577-a94d-2dae0dfa5995" providerId="ADAL" clId="{E9067F50-2CC8-4791-9D95-08591139FED5}" dt="2022-06-07T11:52:27.201" v="1658"/>
          <ac:spMkLst>
            <pc:docMk/>
            <pc:sldMk cId="1843301562" sldId="291"/>
            <ac:spMk id="27" creationId="{A0CD7144-9C93-7B58-E67B-C0B7B77AD088}"/>
          </ac:spMkLst>
        </pc:spChg>
        <pc:picChg chg="add mod modCrop">
          <ac:chgData name="김소희" userId="292a1162-0793-4577-a94d-2dae0dfa5995" providerId="ADAL" clId="{E9067F50-2CC8-4791-9D95-08591139FED5}" dt="2022-06-07T12:36:21.053" v="2064" actId="1076"/>
          <ac:picMkLst>
            <pc:docMk/>
            <pc:sldMk cId="1843301562" sldId="291"/>
            <ac:picMk id="4" creationId="{B212EB4D-6644-DD0C-DB9C-5DEB17E0E9E9}"/>
          </ac:picMkLst>
        </pc:picChg>
        <pc:picChg chg="del">
          <ac:chgData name="김소희" userId="292a1162-0793-4577-a94d-2dae0dfa5995" providerId="ADAL" clId="{E9067F50-2CC8-4791-9D95-08591139FED5}" dt="2022-06-07T12:13:01.414" v="1811" actId="478"/>
          <ac:picMkLst>
            <pc:docMk/>
            <pc:sldMk cId="1843301562" sldId="291"/>
            <ac:picMk id="7" creationId="{6BF8B402-1F1A-CDA9-43A8-087F219AB2DB}"/>
          </ac:picMkLst>
        </pc:picChg>
        <pc:picChg chg="add mod modCrop">
          <ac:chgData name="김소희" userId="292a1162-0793-4577-a94d-2dae0dfa5995" providerId="ADAL" clId="{E9067F50-2CC8-4791-9D95-08591139FED5}" dt="2022-06-07T12:36:21.053" v="2064" actId="1076"/>
          <ac:picMkLst>
            <pc:docMk/>
            <pc:sldMk cId="1843301562" sldId="291"/>
            <ac:picMk id="12" creationId="{9C7DCB88-4080-4998-F57F-16C6CE4B43A4}"/>
          </ac:picMkLst>
        </pc:picChg>
      </pc:sldChg>
      <pc:sldChg chg="addSp delSp modSp add mod modNotesTx">
        <pc:chgData name="김소희" userId="292a1162-0793-4577-a94d-2dae0dfa5995" providerId="ADAL" clId="{E9067F50-2CC8-4791-9D95-08591139FED5}" dt="2022-06-07T13:29:46.462" v="3464" actId="1076"/>
        <pc:sldMkLst>
          <pc:docMk/>
          <pc:sldMk cId="3758038972" sldId="292"/>
        </pc:sldMkLst>
        <pc:spChg chg="add mod">
          <ac:chgData name="김소희" userId="292a1162-0793-4577-a94d-2dae0dfa5995" providerId="ADAL" clId="{E9067F50-2CC8-4791-9D95-08591139FED5}" dt="2022-06-07T13:29:41.654" v="3462" actId="1076"/>
          <ac:spMkLst>
            <pc:docMk/>
            <pc:sldMk cId="3758038972" sldId="292"/>
            <ac:spMk id="5" creationId="{BDE98BCA-CBC0-FE9A-FED6-4A99406EEA04}"/>
          </ac:spMkLst>
        </pc:spChg>
        <pc:spChg chg="add mod">
          <ac:chgData name="김소희" userId="292a1162-0793-4577-a94d-2dae0dfa5995" providerId="ADAL" clId="{E9067F50-2CC8-4791-9D95-08591139FED5}" dt="2022-06-07T13:01:39.972" v="2902" actId="1076"/>
          <ac:spMkLst>
            <pc:docMk/>
            <pc:sldMk cId="3758038972" sldId="292"/>
            <ac:spMk id="12" creationId="{72FBCDEC-B767-3C1F-7297-CBD9CAB898A5}"/>
          </ac:spMkLst>
        </pc:spChg>
        <pc:spChg chg="del">
          <ac:chgData name="김소희" userId="292a1162-0793-4577-a94d-2dae0dfa5995" providerId="ADAL" clId="{E9067F50-2CC8-4791-9D95-08591139FED5}" dt="2022-06-07T12:28:04.534" v="2018" actId="478"/>
          <ac:spMkLst>
            <pc:docMk/>
            <pc:sldMk cId="3758038972" sldId="292"/>
            <ac:spMk id="14" creationId="{CB95662C-EB84-7654-EEF2-D61A891D0B78}"/>
          </ac:spMkLst>
        </pc:spChg>
        <pc:spChg chg="del">
          <ac:chgData name="김소희" userId="292a1162-0793-4577-a94d-2dae0dfa5995" providerId="ADAL" clId="{E9067F50-2CC8-4791-9D95-08591139FED5}" dt="2022-06-07T12:28:03.369" v="2017" actId="478"/>
          <ac:spMkLst>
            <pc:docMk/>
            <pc:sldMk cId="3758038972" sldId="292"/>
            <ac:spMk id="15" creationId="{5126DADC-A0F0-54E5-6B93-9DAA32DD4872}"/>
          </ac:spMkLst>
        </pc:spChg>
        <pc:spChg chg="add mod">
          <ac:chgData name="김소희" userId="292a1162-0793-4577-a94d-2dae0dfa5995" providerId="ADAL" clId="{E9067F50-2CC8-4791-9D95-08591139FED5}" dt="2022-06-07T13:15:17.546" v="2995" actId="14100"/>
          <ac:spMkLst>
            <pc:docMk/>
            <pc:sldMk cId="3758038972" sldId="292"/>
            <ac:spMk id="15" creationId="{8FBD7AE6-88FE-0046-1AA0-A4EB683AC636}"/>
          </ac:spMkLst>
        </pc:spChg>
        <pc:spChg chg="mod">
          <ac:chgData name="김소희" userId="292a1162-0793-4577-a94d-2dae0dfa5995" providerId="ADAL" clId="{E9067F50-2CC8-4791-9D95-08591139FED5}" dt="2022-06-07T13:08:07.088" v="2938" actId="1076"/>
          <ac:spMkLst>
            <pc:docMk/>
            <pc:sldMk cId="3758038972" sldId="292"/>
            <ac:spMk id="27" creationId="{A0CD7144-9C93-7B58-E67B-C0B7B77AD088}"/>
          </ac:spMkLst>
        </pc:spChg>
        <pc:picChg chg="add mod">
          <ac:chgData name="김소희" userId="292a1162-0793-4577-a94d-2dae0dfa5995" providerId="ADAL" clId="{E9067F50-2CC8-4791-9D95-08591139FED5}" dt="2022-06-07T13:01:34.087" v="2901" actId="1076"/>
          <ac:picMkLst>
            <pc:docMk/>
            <pc:sldMk cId="3758038972" sldId="292"/>
            <ac:picMk id="3" creationId="{552F7768-C759-81BB-BFE6-8000C68CCF01}"/>
          </ac:picMkLst>
        </pc:picChg>
        <pc:picChg chg="add mod modCrop">
          <ac:chgData name="김소희" userId="292a1162-0793-4577-a94d-2dae0dfa5995" providerId="ADAL" clId="{E9067F50-2CC8-4791-9D95-08591139FED5}" dt="2022-06-07T13:29:46.462" v="3464" actId="1076"/>
          <ac:picMkLst>
            <pc:docMk/>
            <pc:sldMk cId="3758038972" sldId="292"/>
            <ac:picMk id="4" creationId="{CFE629A7-D168-3A3B-D48C-15FE71D1D573}"/>
          </ac:picMkLst>
        </pc:picChg>
        <pc:picChg chg="del">
          <ac:chgData name="김소희" userId="292a1162-0793-4577-a94d-2dae0dfa5995" providerId="ADAL" clId="{E9067F50-2CC8-4791-9D95-08591139FED5}" dt="2022-06-07T12:28:00.360" v="2015" actId="478"/>
          <ac:picMkLst>
            <pc:docMk/>
            <pc:sldMk cId="3758038972" sldId="292"/>
            <ac:picMk id="12" creationId="{9C7DCB88-4080-4998-F57F-16C6CE4B43A4}"/>
          </ac:picMkLst>
        </pc:picChg>
      </pc:sldChg>
      <pc:sldChg chg="addSp delSp modSp add mod modNotesTx">
        <pc:chgData name="김소희" userId="292a1162-0793-4577-a94d-2dae0dfa5995" providerId="ADAL" clId="{E9067F50-2CC8-4791-9D95-08591139FED5}" dt="2022-06-07T13:35:12.951" v="3586" actId="1076"/>
        <pc:sldMkLst>
          <pc:docMk/>
          <pc:sldMk cId="841701706" sldId="293"/>
        </pc:sldMkLst>
        <pc:spChg chg="add mod">
          <ac:chgData name="김소희" userId="292a1162-0793-4577-a94d-2dae0dfa5995" providerId="ADAL" clId="{E9067F50-2CC8-4791-9D95-08591139FED5}" dt="2022-06-07T12:54:35.454" v="2797" actId="1035"/>
          <ac:spMkLst>
            <pc:docMk/>
            <pc:sldMk cId="841701706" sldId="293"/>
            <ac:spMk id="5" creationId="{372120B5-3E85-E389-AA11-F9A3B11F037B}"/>
          </ac:spMkLst>
        </pc:spChg>
        <pc:spChg chg="add mod">
          <ac:chgData name="김소희" userId="292a1162-0793-4577-a94d-2dae0dfa5995" providerId="ADAL" clId="{E9067F50-2CC8-4791-9D95-08591139FED5}" dt="2022-06-07T12:56:56.703" v="2803" actId="20577"/>
          <ac:spMkLst>
            <pc:docMk/>
            <pc:sldMk cId="841701706" sldId="293"/>
            <ac:spMk id="6" creationId="{2ABDD702-F1B1-E066-7BE8-0C7A70FAB33C}"/>
          </ac:spMkLst>
        </pc:spChg>
        <pc:spChg chg="del">
          <ac:chgData name="김소희" userId="292a1162-0793-4577-a94d-2dae0dfa5995" providerId="ADAL" clId="{E9067F50-2CC8-4791-9D95-08591139FED5}" dt="2022-06-07T12:36:45.634" v="2068" actId="478"/>
          <ac:spMkLst>
            <pc:docMk/>
            <pc:sldMk cId="841701706" sldId="293"/>
            <ac:spMk id="14" creationId="{CB95662C-EB84-7654-EEF2-D61A891D0B78}"/>
          </ac:spMkLst>
        </pc:spChg>
        <pc:spChg chg="del">
          <ac:chgData name="김소희" userId="292a1162-0793-4577-a94d-2dae0dfa5995" providerId="ADAL" clId="{E9067F50-2CC8-4791-9D95-08591139FED5}" dt="2022-06-07T12:36:45.634" v="2068" actId="478"/>
          <ac:spMkLst>
            <pc:docMk/>
            <pc:sldMk cId="841701706" sldId="293"/>
            <ac:spMk id="15" creationId="{5126DADC-A0F0-54E5-6B93-9DAA32DD4872}"/>
          </ac:spMkLst>
        </pc:spChg>
        <pc:spChg chg="add mod">
          <ac:chgData name="김소희" userId="292a1162-0793-4577-a94d-2dae0dfa5995" providerId="ADAL" clId="{E9067F50-2CC8-4791-9D95-08591139FED5}" dt="2022-06-07T13:35:02.150" v="3583" actId="14100"/>
          <ac:spMkLst>
            <pc:docMk/>
            <pc:sldMk cId="841701706" sldId="293"/>
            <ac:spMk id="17" creationId="{8787C986-A622-7EFE-0331-B68D4C82BD4E}"/>
          </ac:spMkLst>
        </pc:spChg>
        <pc:spChg chg="add del mod">
          <ac:chgData name="김소희" userId="292a1162-0793-4577-a94d-2dae0dfa5995" providerId="ADAL" clId="{E9067F50-2CC8-4791-9D95-08591139FED5}" dt="2022-06-07T12:37:11.264" v="2081" actId="478"/>
          <ac:spMkLst>
            <pc:docMk/>
            <pc:sldMk cId="841701706" sldId="293"/>
            <ac:spMk id="18" creationId="{1712C59C-C8ED-136D-58DF-B8A18FA0C1FD}"/>
          </ac:spMkLst>
        </pc:spChg>
        <pc:spChg chg="add mod">
          <ac:chgData name="김소희" userId="292a1162-0793-4577-a94d-2dae0dfa5995" providerId="ADAL" clId="{E9067F50-2CC8-4791-9D95-08591139FED5}" dt="2022-06-07T12:54:35.454" v="2797" actId="1035"/>
          <ac:spMkLst>
            <pc:docMk/>
            <pc:sldMk cId="841701706" sldId="293"/>
            <ac:spMk id="30" creationId="{6D2C1AF3-B352-C93E-88F0-78B356D825B7}"/>
          </ac:spMkLst>
        </pc:spChg>
        <pc:spChg chg="add mod">
          <ac:chgData name="김소희" userId="292a1162-0793-4577-a94d-2dae0dfa5995" providerId="ADAL" clId="{E9067F50-2CC8-4791-9D95-08591139FED5}" dt="2022-06-07T12:54:35.454" v="2797" actId="1035"/>
          <ac:spMkLst>
            <pc:docMk/>
            <pc:sldMk cId="841701706" sldId="293"/>
            <ac:spMk id="31" creationId="{7B8C884B-0FEA-D7D0-C898-829BE186799B}"/>
          </ac:spMkLst>
        </pc:spChg>
        <pc:spChg chg="add mod">
          <ac:chgData name="김소희" userId="292a1162-0793-4577-a94d-2dae0dfa5995" providerId="ADAL" clId="{E9067F50-2CC8-4791-9D95-08591139FED5}" dt="2022-06-07T13:35:12.951" v="3586" actId="1076"/>
          <ac:spMkLst>
            <pc:docMk/>
            <pc:sldMk cId="841701706" sldId="293"/>
            <ac:spMk id="32" creationId="{31CA8817-0783-9E04-7A50-B123F9A03F33}"/>
          </ac:spMkLst>
        </pc:spChg>
        <pc:spChg chg="add mod">
          <ac:chgData name="김소희" userId="292a1162-0793-4577-a94d-2dae0dfa5995" providerId="ADAL" clId="{E9067F50-2CC8-4791-9D95-08591139FED5}" dt="2022-06-07T13:21:58.652" v="3329" actId="1076"/>
          <ac:spMkLst>
            <pc:docMk/>
            <pc:sldMk cId="841701706" sldId="293"/>
            <ac:spMk id="33" creationId="{736F1E36-B2AE-169C-BB50-A0F1F7D3C798}"/>
          </ac:spMkLst>
        </pc:spChg>
        <pc:picChg chg="add mod modCrop">
          <ac:chgData name="김소희" userId="292a1162-0793-4577-a94d-2dae0dfa5995" providerId="ADAL" clId="{E9067F50-2CC8-4791-9D95-08591139FED5}" dt="2022-06-07T12:47:37.308" v="2299" actId="732"/>
          <ac:picMkLst>
            <pc:docMk/>
            <pc:sldMk cId="841701706" sldId="293"/>
            <ac:picMk id="3" creationId="{E1FCCCB6-7E86-5886-E4A6-0261966C4105}"/>
          </ac:picMkLst>
        </pc:picChg>
        <pc:picChg chg="del">
          <ac:chgData name="김소희" userId="292a1162-0793-4577-a94d-2dae0dfa5995" providerId="ADAL" clId="{E9067F50-2CC8-4791-9D95-08591139FED5}" dt="2022-06-07T12:36:44.148" v="2066" actId="478"/>
          <ac:picMkLst>
            <pc:docMk/>
            <pc:sldMk cId="841701706" sldId="293"/>
            <ac:picMk id="4" creationId="{B212EB4D-6644-DD0C-DB9C-5DEB17E0E9E9}"/>
          </ac:picMkLst>
        </pc:picChg>
        <pc:picChg chg="del">
          <ac:chgData name="김소희" userId="292a1162-0793-4577-a94d-2dae0dfa5995" providerId="ADAL" clId="{E9067F50-2CC8-4791-9D95-08591139FED5}" dt="2022-06-07T12:36:44.672" v="2067" actId="478"/>
          <ac:picMkLst>
            <pc:docMk/>
            <pc:sldMk cId="841701706" sldId="293"/>
            <ac:picMk id="12" creationId="{9C7DCB88-4080-4998-F57F-16C6CE4B43A4}"/>
          </ac:picMkLst>
        </pc:picChg>
        <pc:picChg chg="add mod modCrop">
          <ac:chgData name="김소희" userId="292a1162-0793-4577-a94d-2dae0dfa5995" providerId="ADAL" clId="{E9067F50-2CC8-4791-9D95-08591139FED5}" dt="2022-06-07T13:22:55.878" v="3338" actId="732"/>
          <ac:picMkLst>
            <pc:docMk/>
            <pc:sldMk cId="841701706" sldId="293"/>
            <ac:picMk id="28" creationId="{002A445C-7673-E842-363F-C213BE397211}"/>
          </ac:picMkLst>
        </pc:picChg>
        <pc:picChg chg="add mod">
          <ac:chgData name="김소희" userId="292a1162-0793-4577-a94d-2dae0dfa5995" providerId="ADAL" clId="{E9067F50-2CC8-4791-9D95-08591139FED5}" dt="2022-06-07T12:54:40.452" v="2798" actId="1076"/>
          <ac:picMkLst>
            <pc:docMk/>
            <pc:sldMk cId="841701706" sldId="293"/>
            <ac:picMk id="29" creationId="{4C7B711F-D0D1-4D0A-B0B5-93B182FDFB5B}"/>
          </ac:picMkLst>
        </pc:picChg>
      </pc:sldChg>
      <pc:sldChg chg="addSp delSp modSp add mod ord modNotesTx">
        <pc:chgData name="김소희" userId="292a1162-0793-4577-a94d-2dae0dfa5995" providerId="ADAL" clId="{E9067F50-2CC8-4791-9D95-08591139FED5}" dt="2022-06-07T13:41:33.724" v="3747" actId="207"/>
        <pc:sldMkLst>
          <pc:docMk/>
          <pc:sldMk cId="1989796872" sldId="294"/>
        </pc:sldMkLst>
        <pc:spChg chg="del">
          <ac:chgData name="김소희" userId="292a1162-0793-4577-a94d-2dae0dfa5995" providerId="ADAL" clId="{E9067F50-2CC8-4791-9D95-08591139FED5}" dt="2022-06-07T13:31:43.826" v="3469" actId="478"/>
          <ac:spMkLst>
            <pc:docMk/>
            <pc:sldMk cId="1989796872" sldId="294"/>
            <ac:spMk id="5" creationId="{372120B5-3E85-E389-AA11-F9A3B11F037B}"/>
          </ac:spMkLst>
        </pc:spChg>
        <pc:spChg chg="del">
          <ac:chgData name="김소희" userId="292a1162-0793-4577-a94d-2dae0dfa5995" providerId="ADAL" clId="{E9067F50-2CC8-4791-9D95-08591139FED5}" dt="2022-06-07T13:31:43.826" v="3469" actId="478"/>
          <ac:spMkLst>
            <pc:docMk/>
            <pc:sldMk cId="1989796872" sldId="294"/>
            <ac:spMk id="6" creationId="{2ABDD702-F1B1-E066-7BE8-0C7A70FAB33C}"/>
          </ac:spMkLst>
        </pc:spChg>
        <pc:spChg chg="add mod">
          <ac:chgData name="김소희" userId="292a1162-0793-4577-a94d-2dae0dfa5995" providerId="ADAL" clId="{E9067F50-2CC8-4791-9D95-08591139FED5}" dt="2022-06-07T13:41:27.419" v="3746" actId="1035"/>
          <ac:spMkLst>
            <pc:docMk/>
            <pc:sldMk cId="1989796872" sldId="294"/>
            <ac:spMk id="9" creationId="{ABD1EA83-8154-5AB0-C293-C10E88E36A14}"/>
          </ac:spMkLst>
        </pc:spChg>
        <pc:spChg chg="del">
          <ac:chgData name="김소희" userId="292a1162-0793-4577-a94d-2dae0dfa5995" providerId="ADAL" clId="{E9067F50-2CC8-4791-9D95-08591139FED5}" dt="2022-06-07T13:31:43.826" v="3469" actId="478"/>
          <ac:spMkLst>
            <pc:docMk/>
            <pc:sldMk cId="1989796872" sldId="294"/>
            <ac:spMk id="17" creationId="{8787C986-A622-7EFE-0331-B68D4C82BD4E}"/>
          </ac:spMkLst>
        </pc:spChg>
        <pc:spChg chg="mod">
          <ac:chgData name="김소희" userId="292a1162-0793-4577-a94d-2dae0dfa5995" providerId="ADAL" clId="{E9067F50-2CC8-4791-9D95-08591139FED5}" dt="2022-06-07T13:31:51.409" v="3495" actId="20577"/>
          <ac:spMkLst>
            <pc:docMk/>
            <pc:sldMk cId="1989796872" sldId="294"/>
            <ac:spMk id="21" creationId="{B45FE674-027D-1420-F30E-A3DA755303D7}"/>
          </ac:spMkLst>
        </pc:spChg>
        <pc:spChg chg="mod">
          <ac:chgData name="김소희" userId="292a1162-0793-4577-a94d-2dae0dfa5995" providerId="ADAL" clId="{E9067F50-2CC8-4791-9D95-08591139FED5}" dt="2022-06-07T13:41:33.724" v="3747" actId="207"/>
          <ac:spMkLst>
            <pc:docMk/>
            <pc:sldMk cId="1989796872" sldId="294"/>
            <ac:spMk id="27" creationId="{A0CD7144-9C93-7B58-E67B-C0B7B77AD088}"/>
          </ac:spMkLst>
        </pc:spChg>
        <pc:spChg chg="del">
          <ac:chgData name="김소희" userId="292a1162-0793-4577-a94d-2dae0dfa5995" providerId="ADAL" clId="{E9067F50-2CC8-4791-9D95-08591139FED5}" dt="2022-06-07T13:31:43.826" v="3469" actId="478"/>
          <ac:spMkLst>
            <pc:docMk/>
            <pc:sldMk cId="1989796872" sldId="294"/>
            <ac:spMk id="30" creationId="{6D2C1AF3-B352-C93E-88F0-78B356D825B7}"/>
          </ac:spMkLst>
        </pc:spChg>
        <pc:spChg chg="del">
          <ac:chgData name="김소희" userId="292a1162-0793-4577-a94d-2dae0dfa5995" providerId="ADAL" clId="{E9067F50-2CC8-4791-9D95-08591139FED5}" dt="2022-06-07T13:31:43.826" v="3469" actId="478"/>
          <ac:spMkLst>
            <pc:docMk/>
            <pc:sldMk cId="1989796872" sldId="294"/>
            <ac:spMk id="31" creationId="{7B8C884B-0FEA-D7D0-C898-829BE186799B}"/>
          </ac:spMkLst>
        </pc:spChg>
        <pc:spChg chg="del">
          <ac:chgData name="김소희" userId="292a1162-0793-4577-a94d-2dae0dfa5995" providerId="ADAL" clId="{E9067F50-2CC8-4791-9D95-08591139FED5}" dt="2022-06-07T13:31:43.826" v="3469" actId="478"/>
          <ac:spMkLst>
            <pc:docMk/>
            <pc:sldMk cId="1989796872" sldId="294"/>
            <ac:spMk id="32" creationId="{31CA8817-0783-9E04-7A50-B123F9A03F33}"/>
          </ac:spMkLst>
        </pc:spChg>
        <pc:spChg chg="del">
          <ac:chgData name="김소희" userId="292a1162-0793-4577-a94d-2dae0dfa5995" providerId="ADAL" clId="{E9067F50-2CC8-4791-9D95-08591139FED5}" dt="2022-06-07T13:31:43.826" v="3469" actId="478"/>
          <ac:spMkLst>
            <pc:docMk/>
            <pc:sldMk cId="1989796872" sldId="294"/>
            <ac:spMk id="33" creationId="{736F1E36-B2AE-169C-BB50-A0F1F7D3C798}"/>
          </ac:spMkLst>
        </pc:spChg>
        <pc:spChg chg="add mod">
          <ac:chgData name="김소희" userId="292a1162-0793-4577-a94d-2dae0dfa5995" providerId="ADAL" clId="{E9067F50-2CC8-4791-9D95-08591139FED5}" dt="2022-06-07T13:41:27.419" v="3746" actId="1035"/>
          <ac:spMkLst>
            <pc:docMk/>
            <pc:sldMk cId="1989796872" sldId="294"/>
            <ac:spMk id="34" creationId="{0F628EC9-89D2-503B-88E7-5879E51AE57D}"/>
          </ac:spMkLst>
        </pc:spChg>
        <pc:spChg chg="add mod">
          <ac:chgData name="김소희" userId="292a1162-0793-4577-a94d-2dae0dfa5995" providerId="ADAL" clId="{E9067F50-2CC8-4791-9D95-08591139FED5}" dt="2022-06-07T13:41:27.419" v="3746" actId="1035"/>
          <ac:spMkLst>
            <pc:docMk/>
            <pc:sldMk cId="1989796872" sldId="294"/>
            <ac:spMk id="35" creationId="{38AD113D-5171-95D9-AC5A-777D696A80EF}"/>
          </ac:spMkLst>
        </pc:spChg>
        <pc:spChg chg="add mod">
          <ac:chgData name="김소희" userId="292a1162-0793-4577-a94d-2dae0dfa5995" providerId="ADAL" clId="{E9067F50-2CC8-4791-9D95-08591139FED5}" dt="2022-06-07T13:41:27.419" v="3746" actId="1035"/>
          <ac:spMkLst>
            <pc:docMk/>
            <pc:sldMk cId="1989796872" sldId="294"/>
            <ac:spMk id="36" creationId="{247C1004-F3DF-83F7-1D43-255F166A2175}"/>
          </ac:spMkLst>
        </pc:spChg>
        <pc:spChg chg="add del mod">
          <ac:chgData name="김소희" userId="292a1162-0793-4577-a94d-2dae0dfa5995" providerId="ADAL" clId="{E9067F50-2CC8-4791-9D95-08591139FED5}" dt="2022-06-07T13:41:13.998" v="3724" actId="478"/>
          <ac:spMkLst>
            <pc:docMk/>
            <pc:sldMk cId="1989796872" sldId="294"/>
            <ac:spMk id="37" creationId="{AA08B036-B055-8516-89B1-BC12231DA847}"/>
          </ac:spMkLst>
        </pc:spChg>
        <pc:picChg chg="del">
          <ac:chgData name="김소희" userId="292a1162-0793-4577-a94d-2dae0dfa5995" providerId="ADAL" clId="{E9067F50-2CC8-4791-9D95-08591139FED5}" dt="2022-06-07T13:31:41.367" v="3468" actId="478"/>
          <ac:picMkLst>
            <pc:docMk/>
            <pc:sldMk cId="1989796872" sldId="294"/>
            <ac:picMk id="3" creationId="{E1FCCCB6-7E86-5886-E4A6-0261966C4105}"/>
          </ac:picMkLst>
        </pc:picChg>
        <pc:picChg chg="add mod">
          <ac:chgData name="김소희" userId="292a1162-0793-4577-a94d-2dae0dfa5995" providerId="ADAL" clId="{E9067F50-2CC8-4791-9D95-08591139FED5}" dt="2022-06-07T13:41:27.419" v="3746" actId="1035"/>
          <ac:picMkLst>
            <pc:docMk/>
            <pc:sldMk cId="1989796872" sldId="294"/>
            <ac:picMk id="4" creationId="{06A444EE-62D7-13F8-85EF-AA7437787587}"/>
          </ac:picMkLst>
        </pc:picChg>
        <pc:picChg chg="add mod">
          <ac:chgData name="김소희" userId="292a1162-0793-4577-a94d-2dae0dfa5995" providerId="ADAL" clId="{E9067F50-2CC8-4791-9D95-08591139FED5}" dt="2022-06-07T13:41:27.419" v="3746" actId="1035"/>
          <ac:picMkLst>
            <pc:docMk/>
            <pc:sldMk cId="1989796872" sldId="294"/>
            <ac:picMk id="8" creationId="{7BE948B8-FB71-2A5F-E802-C6CE7D91432F}"/>
          </ac:picMkLst>
        </pc:picChg>
        <pc:picChg chg="del">
          <ac:chgData name="김소희" userId="292a1162-0793-4577-a94d-2dae0dfa5995" providerId="ADAL" clId="{E9067F50-2CC8-4791-9D95-08591139FED5}" dt="2022-06-07T13:31:43.826" v="3469" actId="478"/>
          <ac:picMkLst>
            <pc:docMk/>
            <pc:sldMk cId="1989796872" sldId="294"/>
            <ac:picMk id="28" creationId="{002A445C-7673-E842-363F-C213BE397211}"/>
          </ac:picMkLst>
        </pc:picChg>
        <pc:picChg chg="del">
          <ac:chgData name="김소희" userId="292a1162-0793-4577-a94d-2dae0dfa5995" providerId="ADAL" clId="{E9067F50-2CC8-4791-9D95-08591139FED5}" dt="2022-06-07T13:31:43.826" v="3469" actId="478"/>
          <ac:picMkLst>
            <pc:docMk/>
            <pc:sldMk cId="1989796872" sldId="294"/>
            <ac:picMk id="29" creationId="{4C7B711F-D0D1-4D0A-B0B5-93B182FDFB5B}"/>
          </ac:picMkLst>
        </pc:picChg>
      </pc:sldChg>
      <pc:sldChg chg="addSp delSp modSp add mod modNotesTx">
        <pc:chgData name="김소희" userId="292a1162-0793-4577-a94d-2dae0dfa5995" providerId="ADAL" clId="{E9067F50-2CC8-4791-9D95-08591139FED5}" dt="2022-06-07T13:41:52.638" v="3753" actId="1076"/>
        <pc:sldMkLst>
          <pc:docMk/>
          <pc:sldMk cId="2047916230" sldId="295"/>
        </pc:sldMkLst>
        <pc:spChg chg="del">
          <ac:chgData name="김소희" userId="292a1162-0793-4577-a94d-2dae0dfa5995" providerId="ADAL" clId="{E9067F50-2CC8-4791-9D95-08591139FED5}" dt="2022-06-07T13:37:47.130" v="3604" actId="478"/>
          <ac:spMkLst>
            <pc:docMk/>
            <pc:sldMk cId="2047916230" sldId="295"/>
            <ac:spMk id="9" creationId="{ABD1EA83-8154-5AB0-C293-C10E88E36A14}"/>
          </ac:spMkLst>
        </pc:spChg>
        <pc:spChg chg="del">
          <ac:chgData name="김소희" userId="292a1162-0793-4577-a94d-2dae0dfa5995" providerId="ADAL" clId="{E9067F50-2CC8-4791-9D95-08591139FED5}" dt="2022-06-07T13:41:40.031" v="3748" actId="478"/>
          <ac:spMkLst>
            <pc:docMk/>
            <pc:sldMk cId="2047916230" sldId="295"/>
            <ac:spMk id="27" creationId="{A0CD7144-9C93-7B58-E67B-C0B7B77AD088}"/>
          </ac:spMkLst>
        </pc:spChg>
        <pc:spChg chg="add mod">
          <ac:chgData name="김소희" userId="292a1162-0793-4577-a94d-2dae0dfa5995" providerId="ADAL" clId="{E9067F50-2CC8-4791-9D95-08591139FED5}" dt="2022-06-07T13:41:50.596" v="3752"/>
          <ac:spMkLst>
            <pc:docMk/>
            <pc:sldMk cId="2047916230" sldId="295"/>
            <ac:spMk id="28" creationId="{4B7E3BBF-8246-C789-B9B2-31B5F6E83BA0}"/>
          </ac:spMkLst>
        </pc:spChg>
        <pc:spChg chg="del">
          <ac:chgData name="김소희" userId="292a1162-0793-4577-a94d-2dae0dfa5995" providerId="ADAL" clId="{E9067F50-2CC8-4791-9D95-08591139FED5}" dt="2022-06-07T13:37:47.130" v="3604" actId="478"/>
          <ac:spMkLst>
            <pc:docMk/>
            <pc:sldMk cId="2047916230" sldId="295"/>
            <ac:spMk id="34" creationId="{0F628EC9-89D2-503B-88E7-5879E51AE57D}"/>
          </ac:spMkLst>
        </pc:spChg>
        <pc:spChg chg="del">
          <ac:chgData name="김소희" userId="292a1162-0793-4577-a94d-2dae0dfa5995" providerId="ADAL" clId="{E9067F50-2CC8-4791-9D95-08591139FED5}" dt="2022-06-07T13:37:47.130" v="3604" actId="478"/>
          <ac:spMkLst>
            <pc:docMk/>
            <pc:sldMk cId="2047916230" sldId="295"/>
            <ac:spMk id="35" creationId="{38AD113D-5171-95D9-AC5A-777D696A80EF}"/>
          </ac:spMkLst>
        </pc:spChg>
        <pc:spChg chg="del">
          <ac:chgData name="김소희" userId="292a1162-0793-4577-a94d-2dae0dfa5995" providerId="ADAL" clId="{E9067F50-2CC8-4791-9D95-08591139FED5}" dt="2022-06-07T13:37:47.130" v="3604" actId="478"/>
          <ac:spMkLst>
            <pc:docMk/>
            <pc:sldMk cId="2047916230" sldId="295"/>
            <ac:spMk id="36" creationId="{247C1004-F3DF-83F7-1D43-255F166A2175}"/>
          </ac:spMkLst>
        </pc:spChg>
        <pc:picChg chg="add mod">
          <ac:chgData name="김소희" userId="292a1162-0793-4577-a94d-2dae0dfa5995" providerId="ADAL" clId="{E9067F50-2CC8-4791-9D95-08591139FED5}" dt="2022-06-07T13:41:52.638" v="3753" actId="1076"/>
          <ac:picMkLst>
            <pc:docMk/>
            <pc:sldMk cId="2047916230" sldId="295"/>
            <ac:picMk id="3" creationId="{78D49EB7-33A9-FE89-23F7-1D6792998588}"/>
          </ac:picMkLst>
        </pc:picChg>
        <pc:picChg chg="del">
          <ac:chgData name="김소희" userId="292a1162-0793-4577-a94d-2dae0dfa5995" providerId="ADAL" clId="{E9067F50-2CC8-4791-9D95-08591139FED5}" dt="2022-06-07T13:37:47.130" v="3604" actId="478"/>
          <ac:picMkLst>
            <pc:docMk/>
            <pc:sldMk cId="2047916230" sldId="295"/>
            <ac:picMk id="4" creationId="{06A444EE-62D7-13F8-85EF-AA7437787587}"/>
          </ac:picMkLst>
        </pc:picChg>
        <pc:picChg chg="del">
          <ac:chgData name="김소희" userId="292a1162-0793-4577-a94d-2dae0dfa5995" providerId="ADAL" clId="{E9067F50-2CC8-4791-9D95-08591139FED5}" dt="2022-06-07T13:37:47.130" v="3604" actId="478"/>
          <ac:picMkLst>
            <pc:docMk/>
            <pc:sldMk cId="2047916230" sldId="295"/>
            <ac:picMk id="8" creationId="{7BE948B8-FB71-2A5F-E802-C6CE7D91432F}"/>
          </ac:picMkLst>
        </pc:picChg>
      </pc:sldChg>
      <pc:sldChg chg="addSp delSp modSp add mod">
        <pc:chgData name="김소희" userId="292a1162-0793-4577-a94d-2dae0dfa5995" providerId="ADAL" clId="{E9067F50-2CC8-4791-9D95-08591139FED5}" dt="2022-06-07T13:45:37.363" v="3813" actId="1076"/>
        <pc:sldMkLst>
          <pc:docMk/>
          <pc:sldMk cId="765622633" sldId="296"/>
        </pc:sldMkLst>
        <pc:spChg chg="add mod">
          <ac:chgData name="김소희" userId="292a1162-0793-4577-a94d-2dae0dfa5995" providerId="ADAL" clId="{E9067F50-2CC8-4791-9D95-08591139FED5}" dt="2022-06-07T13:45:35.630" v="3812" actId="1076"/>
          <ac:spMkLst>
            <pc:docMk/>
            <pc:sldMk cId="765622633" sldId="296"/>
            <ac:spMk id="27" creationId="{573F88EB-AD41-156F-C4F8-9DB4BE7A888B}"/>
          </ac:spMkLst>
        </pc:spChg>
        <pc:spChg chg="mod">
          <ac:chgData name="김소희" userId="292a1162-0793-4577-a94d-2dae0dfa5995" providerId="ADAL" clId="{E9067F50-2CC8-4791-9D95-08591139FED5}" dt="2022-06-07T13:44:38.818" v="3794" actId="20577"/>
          <ac:spMkLst>
            <pc:docMk/>
            <pc:sldMk cId="765622633" sldId="296"/>
            <ac:spMk id="28" creationId="{4B7E3BBF-8246-C789-B9B2-31B5F6E83BA0}"/>
          </ac:spMkLst>
        </pc:spChg>
        <pc:picChg chg="del">
          <ac:chgData name="김소희" userId="292a1162-0793-4577-a94d-2dae0dfa5995" providerId="ADAL" clId="{E9067F50-2CC8-4791-9D95-08591139FED5}" dt="2022-06-07T13:42:52.757" v="3777" actId="478"/>
          <ac:picMkLst>
            <pc:docMk/>
            <pc:sldMk cId="765622633" sldId="296"/>
            <ac:picMk id="3" creationId="{78D49EB7-33A9-FE89-23F7-1D6792998588}"/>
          </ac:picMkLst>
        </pc:picChg>
        <pc:picChg chg="add del mod">
          <ac:chgData name="김소희" userId="292a1162-0793-4577-a94d-2dae0dfa5995" providerId="ADAL" clId="{E9067F50-2CC8-4791-9D95-08591139FED5}" dt="2022-06-07T13:44:04.362" v="3781" actId="478"/>
          <ac:picMkLst>
            <pc:docMk/>
            <pc:sldMk cId="765622633" sldId="296"/>
            <ac:picMk id="4" creationId="{45F0E469-672C-F4F1-9483-C071BFC76D6B}"/>
          </ac:picMkLst>
        </pc:picChg>
        <pc:picChg chg="add mod">
          <ac:chgData name="김소희" userId="292a1162-0793-4577-a94d-2dae0dfa5995" providerId="ADAL" clId="{E9067F50-2CC8-4791-9D95-08591139FED5}" dt="2022-06-07T13:45:37.363" v="3813" actId="1076"/>
          <ac:picMkLst>
            <pc:docMk/>
            <pc:sldMk cId="765622633" sldId="296"/>
            <ac:picMk id="6" creationId="{1707AA77-A347-522E-BDAE-ED26EA9D93C7}"/>
          </ac:picMkLst>
        </pc:picChg>
        <pc:picChg chg="add mod">
          <ac:chgData name="김소희" userId="292a1162-0793-4577-a94d-2dae0dfa5995" providerId="ADAL" clId="{E9067F50-2CC8-4791-9D95-08591139FED5}" dt="2022-06-07T13:44:28.522" v="3789" actId="1076"/>
          <ac:picMkLst>
            <pc:docMk/>
            <pc:sldMk cId="765622633" sldId="296"/>
            <ac:picMk id="8" creationId="{69A0BD92-A5CE-E44E-AF0B-57035FDD9A87}"/>
          </ac:picMkLst>
        </pc:picChg>
      </pc:sldChg>
      <pc:sldChg chg="addSp delSp modSp add mod">
        <pc:chgData name="김소희" userId="292a1162-0793-4577-a94d-2dae0dfa5995" providerId="ADAL" clId="{E9067F50-2CC8-4791-9D95-08591139FED5}" dt="2022-06-07T13:45:56.076" v="3819" actId="14100"/>
        <pc:sldMkLst>
          <pc:docMk/>
          <pc:sldMk cId="2098415331" sldId="297"/>
        </pc:sldMkLst>
        <pc:spChg chg="mod">
          <ac:chgData name="김소희" userId="292a1162-0793-4577-a94d-2dae0dfa5995" providerId="ADAL" clId="{E9067F50-2CC8-4791-9D95-08591139FED5}" dt="2022-06-07T13:45:42.754" v="3814" actId="1076"/>
          <ac:spMkLst>
            <pc:docMk/>
            <pc:sldMk cId="2098415331" sldId="297"/>
            <ac:spMk id="27" creationId="{573F88EB-AD41-156F-C4F8-9DB4BE7A888B}"/>
          </ac:spMkLst>
        </pc:spChg>
        <pc:picChg chg="add mod">
          <ac:chgData name="김소희" userId="292a1162-0793-4577-a94d-2dae0dfa5995" providerId="ADAL" clId="{E9067F50-2CC8-4791-9D95-08591139FED5}" dt="2022-06-07T13:45:48.912" v="3816" actId="14100"/>
          <ac:picMkLst>
            <pc:docMk/>
            <pc:sldMk cId="2098415331" sldId="297"/>
            <ac:picMk id="3" creationId="{892614E3-B594-08DA-32D3-56D61854FDF9}"/>
          </ac:picMkLst>
        </pc:picChg>
        <pc:picChg chg="add mod">
          <ac:chgData name="김소희" userId="292a1162-0793-4577-a94d-2dae0dfa5995" providerId="ADAL" clId="{E9067F50-2CC8-4791-9D95-08591139FED5}" dt="2022-06-07T13:45:56.076" v="3819" actId="14100"/>
          <ac:picMkLst>
            <pc:docMk/>
            <pc:sldMk cId="2098415331" sldId="297"/>
            <ac:picMk id="5" creationId="{64AF3CC9-74F4-1C05-C693-A7EADA5A5DF8}"/>
          </ac:picMkLst>
        </pc:picChg>
        <pc:picChg chg="del">
          <ac:chgData name="김소희" userId="292a1162-0793-4577-a94d-2dae0dfa5995" providerId="ADAL" clId="{E9067F50-2CC8-4791-9D95-08591139FED5}" dt="2022-06-07T13:45:01.513" v="3796" actId="478"/>
          <ac:picMkLst>
            <pc:docMk/>
            <pc:sldMk cId="2098415331" sldId="297"/>
            <ac:picMk id="6" creationId="{1707AA77-A347-522E-BDAE-ED26EA9D93C7}"/>
          </ac:picMkLst>
        </pc:picChg>
        <pc:picChg chg="del">
          <ac:chgData name="김소희" userId="292a1162-0793-4577-a94d-2dae0dfa5995" providerId="ADAL" clId="{E9067F50-2CC8-4791-9D95-08591139FED5}" dt="2022-06-07T13:45:02.303" v="3797" actId="478"/>
          <ac:picMkLst>
            <pc:docMk/>
            <pc:sldMk cId="2098415331" sldId="297"/>
            <ac:picMk id="8" creationId="{69A0BD92-A5CE-E44E-AF0B-57035FDD9A87}"/>
          </ac:picMkLst>
        </pc:picChg>
      </pc:sldChg>
      <pc:sldChg chg="addSp delSp modSp add mod">
        <pc:chgData name="김소희" userId="292a1162-0793-4577-a94d-2dae0dfa5995" providerId="ADAL" clId="{E9067F50-2CC8-4791-9D95-08591139FED5}" dt="2022-06-07T13:47:06.191" v="3826" actId="1076"/>
        <pc:sldMkLst>
          <pc:docMk/>
          <pc:sldMk cId="4065540868" sldId="298"/>
        </pc:sldMkLst>
        <pc:spChg chg="del">
          <ac:chgData name="김소희" userId="292a1162-0793-4577-a94d-2dae0dfa5995" providerId="ADAL" clId="{E9067F50-2CC8-4791-9D95-08591139FED5}" dt="2022-06-07T13:47:00.273" v="3824" actId="478"/>
          <ac:spMkLst>
            <pc:docMk/>
            <pc:sldMk cId="4065540868" sldId="298"/>
            <ac:spMk id="27" creationId="{573F88EB-AD41-156F-C4F8-9DB4BE7A888B}"/>
          </ac:spMkLst>
        </pc:spChg>
        <pc:picChg chg="add mod">
          <ac:chgData name="김소희" userId="292a1162-0793-4577-a94d-2dae0dfa5995" providerId="ADAL" clId="{E9067F50-2CC8-4791-9D95-08591139FED5}" dt="2022-06-07T13:47:06.191" v="3826" actId="1076"/>
          <ac:picMkLst>
            <pc:docMk/>
            <pc:sldMk cId="4065540868" sldId="298"/>
            <ac:picMk id="3" creationId="{87703EB2-2155-1A24-B829-F49213C329CB}"/>
          </ac:picMkLst>
        </pc:picChg>
        <pc:picChg chg="del">
          <ac:chgData name="김소희" userId="292a1162-0793-4577-a94d-2dae0dfa5995" providerId="ADAL" clId="{E9067F50-2CC8-4791-9D95-08591139FED5}" dt="2022-06-07T13:46:38.603" v="3821" actId="478"/>
          <ac:picMkLst>
            <pc:docMk/>
            <pc:sldMk cId="4065540868" sldId="298"/>
            <ac:picMk id="6" creationId="{1707AA77-A347-522E-BDAE-ED26EA9D93C7}"/>
          </ac:picMkLst>
        </pc:picChg>
        <pc:picChg chg="del">
          <ac:chgData name="김소희" userId="292a1162-0793-4577-a94d-2dae0dfa5995" providerId="ADAL" clId="{E9067F50-2CC8-4791-9D95-08591139FED5}" dt="2022-06-07T13:46:38.603" v="3821" actId="478"/>
          <ac:picMkLst>
            <pc:docMk/>
            <pc:sldMk cId="4065540868" sldId="298"/>
            <ac:picMk id="8" creationId="{69A0BD92-A5CE-E44E-AF0B-57035FDD9A87}"/>
          </ac:picMkLst>
        </pc:picChg>
      </pc:sldChg>
      <pc:sldMasterChg chg="setBg modSldLayout">
        <pc:chgData name="김소희" userId="292a1162-0793-4577-a94d-2dae0dfa5995" providerId="ADAL" clId="{E9067F50-2CC8-4791-9D95-08591139FED5}" dt="2022-06-07T05:26:20.570" v="746"/>
        <pc:sldMasterMkLst>
          <pc:docMk/>
          <pc:sldMasterMk cId="725991489" sldId="2147483648"/>
        </pc:sldMasterMkLst>
        <pc:sldLayoutChg chg="setBg">
          <pc:chgData name="김소희" userId="292a1162-0793-4577-a94d-2dae0dfa5995" providerId="ADAL" clId="{E9067F50-2CC8-4791-9D95-08591139FED5}" dt="2022-06-07T05:26:20.570" v="746"/>
          <pc:sldLayoutMkLst>
            <pc:docMk/>
            <pc:sldMasterMk cId="725991489" sldId="2147483648"/>
            <pc:sldLayoutMk cId="1423881389" sldId="2147483649"/>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78953620" sldId="2147483650"/>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84917886" sldId="2147483651"/>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1713324546" sldId="2147483652"/>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923383353" sldId="2147483653"/>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09175102" sldId="2147483654"/>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577701229" sldId="2147483655"/>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50094165" sldId="2147483656"/>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17157818" sldId="2147483657"/>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67137567" sldId="2147483658"/>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3274122967" sldId="2147483659"/>
          </pc:sldLayoutMkLst>
        </pc:sldLayoutChg>
      </pc:sldMasterChg>
    </pc:docChg>
  </pc:docChgLst>
  <pc:docChgLst>
    <pc:chgData name="김소희" userId="292a1162-0793-4577-a94d-2dae0dfa5995" providerId="ADAL" clId="{8D12304F-A612-4AEE-B021-40989AF66D28}"/>
    <pc:docChg chg="undo custSel addSld modSld modNotesMaster">
      <pc:chgData name="김소희" userId="292a1162-0793-4577-a94d-2dae0dfa5995" providerId="ADAL" clId="{8D12304F-A612-4AEE-B021-40989AF66D28}" dt="2022-06-06T15:41:21.325" v="1158" actId="400"/>
      <pc:docMkLst>
        <pc:docMk/>
      </pc:docMkLst>
      <pc:sldChg chg="delSp modSp mod">
        <pc:chgData name="김소희" userId="292a1162-0793-4577-a94d-2dae0dfa5995" providerId="ADAL" clId="{8D12304F-A612-4AEE-B021-40989AF66D28}" dt="2022-06-06T15:29:25.283" v="1111" actId="6549"/>
        <pc:sldMkLst>
          <pc:docMk/>
          <pc:sldMk cId="2353614662" sldId="256"/>
        </pc:sldMkLst>
        <pc:spChg chg="mod">
          <ac:chgData name="김소희" userId="292a1162-0793-4577-a94d-2dae0dfa5995" providerId="ADAL" clId="{8D12304F-A612-4AEE-B021-40989AF66D28}" dt="2022-06-06T14:19:10.716" v="300" actId="207"/>
          <ac:spMkLst>
            <pc:docMk/>
            <pc:sldMk cId="2353614662" sldId="256"/>
            <ac:spMk id="5" creationId="{0D0E7567-80CC-4A46-8FA5-E251CBC1D6E1}"/>
          </ac:spMkLst>
        </pc:spChg>
        <pc:spChg chg="mod">
          <ac:chgData name="김소희" userId="292a1162-0793-4577-a94d-2dae0dfa5995" providerId="ADAL" clId="{8D12304F-A612-4AEE-B021-40989AF66D28}" dt="2022-06-06T15:29:20.445" v="1109" actId="20577"/>
          <ac:spMkLst>
            <pc:docMk/>
            <pc:sldMk cId="2353614662" sldId="256"/>
            <ac:spMk id="8" creationId="{04467E98-CB13-CFF4-194D-C491AB4A92F1}"/>
          </ac:spMkLst>
        </pc:spChg>
        <pc:spChg chg="mod">
          <ac:chgData name="김소희" userId="292a1162-0793-4577-a94d-2dae0dfa5995" providerId="ADAL" clId="{8D12304F-A612-4AEE-B021-40989AF66D28}" dt="2022-06-06T15:29:25.283" v="1111" actId="6549"/>
          <ac:spMkLst>
            <pc:docMk/>
            <pc:sldMk cId="2353614662" sldId="256"/>
            <ac:spMk id="9" creationId="{EF3A5E0F-0285-EF60-B5BF-B4948F2ADDA3}"/>
          </ac:spMkLst>
        </pc:spChg>
        <pc:spChg chg="del mod">
          <ac:chgData name="김소희" userId="292a1162-0793-4577-a94d-2dae0dfa5995" providerId="ADAL" clId="{8D12304F-A612-4AEE-B021-40989AF66D28}" dt="2022-06-06T15:28:53.664" v="1106" actId="21"/>
          <ac:spMkLst>
            <pc:docMk/>
            <pc:sldMk cId="2353614662" sldId="256"/>
            <ac:spMk id="12" creationId="{9C51099D-5275-16C8-CAFB-F1A0EE7ACAA8}"/>
          </ac:spMkLst>
        </pc:spChg>
        <pc:cxnChg chg="mod">
          <ac:chgData name="김소희" userId="292a1162-0793-4577-a94d-2dae0dfa5995" providerId="ADAL" clId="{8D12304F-A612-4AEE-B021-40989AF66D28}" dt="2022-06-06T14:19:06.189" v="299" actId="208"/>
          <ac:cxnSpMkLst>
            <pc:docMk/>
            <pc:sldMk cId="2353614662" sldId="256"/>
            <ac:cxnSpMk id="11" creationId="{B1D40865-A288-4397-85F0-D2096852E9D5}"/>
          </ac:cxnSpMkLst>
        </pc:cxnChg>
        <pc:cxnChg chg="mod">
          <ac:chgData name="김소희" userId="292a1162-0793-4577-a94d-2dae0dfa5995" providerId="ADAL" clId="{8D12304F-A612-4AEE-B021-40989AF66D28}" dt="2022-06-06T14:19:03.794" v="298" actId="208"/>
          <ac:cxnSpMkLst>
            <pc:docMk/>
            <pc:sldMk cId="2353614662" sldId="256"/>
            <ac:cxnSpMk id="24" creationId="{0DD03F0C-F230-4503-8C6E-804A7944412E}"/>
          </ac:cxnSpMkLst>
        </pc:cxnChg>
      </pc:sldChg>
      <pc:sldChg chg="addSp delSp modSp mod modNotesTx">
        <pc:chgData name="김소희" userId="292a1162-0793-4577-a94d-2dae0dfa5995" providerId="ADAL" clId="{8D12304F-A612-4AEE-B021-40989AF66D28}" dt="2022-06-06T15:32:20.140" v="1140" actId="20577"/>
        <pc:sldMkLst>
          <pc:docMk/>
          <pc:sldMk cId="3100450580" sldId="259"/>
        </pc:sldMkLst>
        <pc:spChg chg="mod">
          <ac:chgData name="김소희" userId="292a1162-0793-4577-a94d-2dae0dfa5995" providerId="ADAL" clId="{8D12304F-A612-4AEE-B021-40989AF66D28}" dt="2022-06-06T15:18:34.932" v="978" actId="1076"/>
          <ac:spMkLst>
            <pc:docMk/>
            <pc:sldMk cId="3100450580" sldId="259"/>
            <ac:spMk id="5" creationId="{979509AF-A27F-733C-57C1-9246C7112254}"/>
          </ac:spMkLst>
        </pc:spChg>
        <pc:spChg chg="add del mod">
          <ac:chgData name="김소희" userId="292a1162-0793-4577-a94d-2dae0dfa5995" providerId="ADAL" clId="{8D12304F-A612-4AEE-B021-40989AF66D28}" dt="2022-06-06T14:00:58.536" v="61" actId="478"/>
          <ac:spMkLst>
            <pc:docMk/>
            <pc:sldMk cId="3100450580" sldId="259"/>
            <ac:spMk id="6" creationId="{3ABB6600-F6D8-D233-CA68-326C6D68FB28}"/>
          </ac:spMkLst>
        </pc:spChg>
        <pc:spChg chg="add mod">
          <ac:chgData name="김소희" userId="292a1162-0793-4577-a94d-2dae0dfa5995" providerId="ADAL" clId="{8D12304F-A612-4AEE-B021-40989AF66D28}" dt="2022-06-06T15:18:34.932" v="978" actId="1076"/>
          <ac:spMkLst>
            <pc:docMk/>
            <pc:sldMk cId="3100450580" sldId="259"/>
            <ac:spMk id="8" creationId="{CEDE08A2-757E-81B5-65DB-41F417719CE9}"/>
          </ac:spMkLst>
        </pc:spChg>
        <pc:spChg chg="mod">
          <ac:chgData name="김소희" userId="292a1162-0793-4577-a94d-2dae0dfa5995" providerId="ADAL" clId="{8D12304F-A612-4AEE-B021-40989AF66D28}" dt="2022-06-06T14:00:46.882" v="59" actId="6549"/>
          <ac:spMkLst>
            <pc:docMk/>
            <pc:sldMk cId="3100450580" sldId="259"/>
            <ac:spMk id="9" creationId="{05596BCF-D308-A29D-49E5-1678F5F8F27E}"/>
          </ac:spMkLst>
        </pc:spChg>
        <pc:spChg chg="add del mod">
          <ac:chgData name="김소희" userId="292a1162-0793-4577-a94d-2dae0dfa5995" providerId="ADAL" clId="{8D12304F-A612-4AEE-B021-40989AF66D28}" dt="2022-06-06T14:17:27.631" v="288" actId="478"/>
          <ac:spMkLst>
            <pc:docMk/>
            <pc:sldMk cId="3100450580" sldId="259"/>
            <ac:spMk id="10" creationId="{09844350-B442-7BE9-F80D-334BF89F3219}"/>
          </ac:spMkLst>
        </pc:spChg>
        <pc:spChg chg="mod">
          <ac:chgData name="김소희" userId="292a1162-0793-4577-a94d-2dae0dfa5995" providerId="ADAL" clId="{8D12304F-A612-4AEE-B021-40989AF66D28}" dt="2022-06-06T15:32:20.140" v="1140" actId="20577"/>
          <ac:spMkLst>
            <pc:docMk/>
            <pc:sldMk cId="3100450580" sldId="259"/>
            <ac:spMk id="11" creationId="{9B6A7BE8-DA0E-E598-1132-9B432BA49502}"/>
          </ac:spMkLst>
        </pc:spChg>
        <pc:spChg chg="add del mod">
          <ac:chgData name="김소희" userId="292a1162-0793-4577-a94d-2dae0dfa5995" providerId="ADAL" clId="{8D12304F-A612-4AEE-B021-40989AF66D28}" dt="2022-06-06T14:53:45.290" v="569" actId="478"/>
          <ac:spMkLst>
            <pc:docMk/>
            <pc:sldMk cId="3100450580" sldId="259"/>
            <ac:spMk id="12" creationId="{DABFA102-9B20-6072-26B1-C0DB6CBDDF82}"/>
          </ac:spMkLst>
        </pc:spChg>
        <pc:picChg chg="add mod">
          <ac:chgData name="김소희" userId="292a1162-0793-4577-a94d-2dae0dfa5995" providerId="ADAL" clId="{8D12304F-A612-4AEE-B021-40989AF66D28}" dt="2022-06-06T15:18:40.823" v="980" actId="166"/>
          <ac:picMkLst>
            <pc:docMk/>
            <pc:sldMk cId="3100450580" sldId="259"/>
            <ac:picMk id="1026" creationId="{E7617C3F-425E-2B8B-661C-95597678B2B8}"/>
          </ac:picMkLst>
        </pc:picChg>
      </pc:sldChg>
      <pc:sldChg chg="addSp modSp mod">
        <pc:chgData name="김소희" userId="292a1162-0793-4577-a94d-2dae0dfa5995" providerId="ADAL" clId="{8D12304F-A612-4AEE-B021-40989AF66D28}" dt="2022-06-06T15:28:59.758" v="1108" actId="1076"/>
        <pc:sldMkLst>
          <pc:docMk/>
          <pc:sldMk cId="252891327" sldId="261"/>
        </pc:sldMkLst>
        <pc:spChg chg="mod">
          <ac:chgData name="김소희" userId="292a1162-0793-4577-a94d-2dae0dfa5995" providerId="ADAL" clId="{8D12304F-A612-4AEE-B021-40989AF66D28}" dt="2022-06-06T14:01:17.150" v="64" actId="1076"/>
          <ac:spMkLst>
            <pc:docMk/>
            <pc:sldMk cId="252891327" sldId="261"/>
            <ac:spMk id="5" creationId="{34E7CC66-42E2-4959-88DF-0B454D5A55A5}"/>
          </ac:spMkLst>
        </pc:spChg>
        <pc:spChg chg="add mod">
          <ac:chgData name="김소희" userId="292a1162-0793-4577-a94d-2dae0dfa5995" providerId="ADAL" clId="{8D12304F-A612-4AEE-B021-40989AF66D28}" dt="2022-06-06T15:28:59.758" v="1108" actId="1076"/>
          <ac:spMkLst>
            <pc:docMk/>
            <pc:sldMk cId="252891327" sldId="261"/>
            <ac:spMk id="16" creationId="{6386CAC0-023C-727A-EDA4-60CF9CFAB77A}"/>
          </ac:spMkLst>
        </pc:spChg>
      </pc:sldChg>
      <pc:sldChg chg="addSp delSp modSp mod">
        <pc:chgData name="김소희" userId="292a1162-0793-4577-a94d-2dae0dfa5995" providerId="ADAL" clId="{8D12304F-A612-4AEE-B021-40989AF66D28}" dt="2022-06-06T14:01:25.872" v="66"/>
        <pc:sldMkLst>
          <pc:docMk/>
          <pc:sldMk cId="1463399039" sldId="278"/>
        </pc:sldMkLst>
        <pc:spChg chg="add mod">
          <ac:chgData name="김소희" userId="292a1162-0793-4577-a94d-2dae0dfa5995" providerId="ADAL" clId="{8D12304F-A612-4AEE-B021-40989AF66D28}" dt="2022-06-06T14:01:25.872" v="66"/>
          <ac:spMkLst>
            <pc:docMk/>
            <pc:sldMk cId="1463399039" sldId="278"/>
            <ac:spMk id="8" creationId="{3A6AAD6D-6666-B319-6621-D790132794CE}"/>
          </ac:spMkLst>
        </pc:spChg>
        <pc:spChg chg="del">
          <ac:chgData name="김소희" userId="292a1162-0793-4577-a94d-2dae0dfa5995" providerId="ADAL" clId="{8D12304F-A612-4AEE-B021-40989AF66D28}" dt="2022-06-06T14:01:25.578" v="65" actId="478"/>
          <ac:spMkLst>
            <pc:docMk/>
            <pc:sldMk cId="1463399039" sldId="278"/>
            <ac:spMk id="9" creationId="{171D4EC2-A0F9-4BE7-BDB5-B0B927979516}"/>
          </ac:spMkLst>
        </pc:spChg>
      </pc:sldChg>
      <pc:sldChg chg="addSp delSp modSp mod">
        <pc:chgData name="김소희" userId="292a1162-0793-4577-a94d-2dae0dfa5995" providerId="ADAL" clId="{8D12304F-A612-4AEE-B021-40989AF66D28}" dt="2022-06-06T14:01:28.125" v="68"/>
        <pc:sldMkLst>
          <pc:docMk/>
          <pc:sldMk cId="197451739" sldId="279"/>
        </pc:sldMkLst>
        <pc:spChg chg="del">
          <ac:chgData name="김소희" userId="292a1162-0793-4577-a94d-2dae0dfa5995" providerId="ADAL" clId="{8D12304F-A612-4AEE-B021-40989AF66D28}" dt="2022-06-06T14:01:27.836" v="67" actId="478"/>
          <ac:spMkLst>
            <pc:docMk/>
            <pc:sldMk cId="197451739" sldId="279"/>
            <ac:spMk id="9" creationId="{171D4EC2-A0F9-4BE7-BDB5-B0B927979516}"/>
          </ac:spMkLst>
        </pc:spChg>
        <pc:spChg chg="add mod">
          <ac:chgData name="김소희" userId="292a1162-0793-4577-a94d-2dae0dfa5995" providerId="ADAL" clId="{8D12304F-A612-4AEE-B021-40989AF66D28}" dt="2022-06-06T14:01:28.125" v="68"/>
          <ac:spMkLst>
            <pc:docMk/>
            <pc:sldMk cId="197451739" sldId="279"/>
            <ac:spMk id="10" creationId="{A36E7FF7-A047-6F13-C0A2-760F0BB12025}"/>
          </ac:spMkLst>
        </pc:spChg>
      </pc:sldChg>
      <pc:sldChg chg="modSp mod">
        <pc:chgData name="김소희" userId="292a1162-0793-4577-a94d-2dae0dfa5995" providerId="ADAL" clId="{8D12304F-A612-4AEE-B021-40989AF66D28}" dt="2022-06-06T15:30:04.866" v="1113" actId="1076"/>
        <pc:sldMkLst>
          <pc:docMk/>
          <pc:sldMk cId="130366447" sldId="283"/>
        </pc:sldMkLst>
        <pc:spChg chg="mod">
          <ac:chgData name="김소희" userId="292a1162-0793-4577-a94d-2dae0dfa5995" providerId="ADAL" clId="{8D12304F-A612-4AEE-B021-40989AF66D28}" dt="2022-06-06T14:18:38.045" v="297" actId="207"/>
          <ac:spMkLst>
            <pc:docMk/>
            <pc:sldMk cId="130366447" sldId="283"/>
            <ac:spMk id="4" creationId="{5E2F97AE-2941-00DB-053C-2FC53EA618EF}"/>
          </ac:spMkLst>
        </pc:spChg>
        <pc:spChg chg="mod">
          <ac:chgData name="김소희" userId="292a1162-0793-4577-a94d-2dae0dfa5995" providerId="ADAL" clId="{8D12304F-A612-4AEE-B021-40989AF66D28}" dt="2022-06-06T15:30:04.866" v="1113" actId="1076"/>
          <ac:spMkLst>
            <pc:docMk/>
            <pc:sldMk cId="130366447" sldId="283"/>
            <ac:spMk id="6" creationId="{96694782-0979-24D0-4D63-4DACB413C8D6}"/>
          </ac:spMkLst>
        </pc:spChg>
      </pc:sldChg>
      <pc:sldChg chg="addSp delSp modSp add mod modNotesTx">
        <pc:chgData name="김소희" userId="292a1162-0793-4577-a94d-2dae0dfa5995" providerId="ADAL" clId="{8D12304F-A612-4AEE-B021-40989AF66D28}" dt="2022-06-06T15:32:21.554" v="1141" actId="20577"/>
        <pc:sldMkLst>
          <pc:docMk/>
          <pc:sldMk cId="1007606599" sldId="284"/>
        </pc:sldMkLst>
        <pc:spChg chg="del mod">
          <ac:chgData name="김소희" userId="292a1162-0793-4577-a94d-2dae0dfa5995" providerId="ADAL" clId="{8D12304F-A612-4AEE-B021-40989AF66D28}" dt="2022-06-06T14:26:36.448" v="412" actId="478"/>
          <ac:spMkLst>
            <pc:docMk/>
            <pc:sldMk cId="1007606599" sldId="284"/>
            <ac:spMk id="5" creationId="{979509AF-A27F-733C-57C1-9246C7112254}"/>
          </ac:spMkLst>
        </pc:spChg>
        <pc:spChg chg="mod">
          <ac:chgData name="김소희" userId="292a1162-0793-4577-a94d-2dae0dfa5995" providerId="ADAL" clId="{8D12304F-A612-4AEE-B021-40989AF66D28}" dt="2022-06-06T15:16:34.732" v="950" actId="14100"/>
          <ac:spMkLst>
            <pc:docMk/>
            <pc:sldMk cId="1007606599" sldId="284"/>
            <ac:spMk id="8" creationId="{CEDE08A2-757E-81B5-65DB-41F417719CE9}"/>
          </ac:spMkLst>
        </pc:spChg>
        <pc:spChg chg="add del mod">
          <ac:chgData name="김소희" userId="292a1162-0793-4577-a94d-2dae0dfa5995" providerId="ADAL" clId="{8D12304F-A612-4AEE-B021-40989AF66D28}" dt="2022-06-06T14:26:40.220" v="413" actId="21"/>
          <ac:spMkLst>
            <pc:docMk/>
            <pc:sldMk cId="1007606599" sldId="284"/>
            <ac:spMk id="10" creationId="{0B765430-5DDC-A104-C208-14504BBC710E}"/>
          </ac:spMkLst>
        </pc:spChg>
        <pc:spChg chg="add mod">
          <ac:chgData name="김소희" userId="292a1162-0793-4577-a94d-2dae0dfa5995" providerId="ADAL" clId="{8D12304F-A612-4AEE-B021-40989AF66D28}" dt="2022-06-06T15:17:00.700" v="956" actId="1076"/>
          <ac:spMkLst>
            <pc:docMk/>
            <pc:sldMk cId="1007606599" sldId="284"/>
            <ac:spMk id="10" creationId="{9481DA02-EAD8-52D8-62D6-FC70FD83FA64}"/>
          </ac:spMkLst>
        </pc:spChg>
        <pc:spChg chg="mod">
          <ac:chgData name="김소희" userId="292a1162-0793-4577-a94d-2dae0dfa5995" providerId="ADAL" clId="{8D12304F-A612-4AEE-B021-40989AF66D28}" dt="2022-06-06T15:32:21.554" v="1141" actId="20577"/>
          <ac:spMkLst>
            <pc:docMk/>
            <pc:sldMk cId="1007606599" sldId="284"/>
            <ac:spMk id="11" creationId="{9B6A7BE8-DA0E-E598-1132-9B432BA49502}"/>
          </ac:spMkLst>
        </pc:spChg>
        <pc:spChg chg="add del mod">
          <ac:chgData name="김소희" userId="292a1162-0793-4577-a94d-2dae0dfa5995" providerId="ADAL" clId="{8D12304F-A612-4AEE-B021-40989AF66D28}" dt="2022-06-06T14:23:16.480" v="404"/>
          <ac:spMkLst>
            <pc:docMk/>
            <pc:sldMk cId="1007606599" sldId="284"/>
            <ac:spMk id="12" creationId="{35BB9CE4-DAF5-9065-245E-E7454BB5CA05}"/>
          </ac:spMkLst>
        </pc:spChg>
        <pc:spChg chg="add mod">
          <ac:chgData name="김소희" userId="292a1162-0793-4577-a94d-2dae0dfa5995" providerId="ADAL" clId="{8D12304F-A612-4AEE-B021-40989AF66D28}" dt="2022-06-06T15:15:16.071" v="935" actId="1076"/>
          <ac:spMkLst>
            <pc:docMk/>
            <pc:sldMk cId="1007606599" sldId="284"/>
            <ac:spMk id="13" creationId="{0FD405ED-5D3F-B00E-324B-64D242A4B44C}"/>
          </ac:spMkLst>
        </pc:spChg>
        <pc:picChg chg="del mod">
          <ac:chgData name="김소희" userId="292a1162-0793-4577-a94d-2dae0dfa5995" providerId="ADAL" clId="{8D12304F-A612-4AEE-B021-40989AF66D28}" dt="2022-06-06T14:22:47.264" v="311" actId="478"/>
          <ac:picMkLst>
            <pc:docMk/>
            <pc:sldMk cId="1007606599" sldId="284"/>
            <ac:picMk id="1026" creationId="{E7617C3F-425E-2B8B-661C-95597678B2B8}"/>
          </ac:picMkLst>
        </pc:picChg>
        <pc:picChg chg="add mod">
          <ac:chgData name="김소희" userId="292a1162-0793-4577-a94d-2dae0dfa5995" providerId="ADAL" clId="{8D12304F-A612-4AEE-B021-40989AF66D28}" dt="2022-06-06T14:57:34.259" v="611" actId="1076"/>
          <ac:picMkLst>
            <pc:docMk/>
            <pc:sldMk cId="1007606599" sldId="284"/>
            <ac:picMk id="2050" creationId="{6E712FA3-BDE5-38FD-13FC-082F1C34453F}"/>
          </ac:picMkLst>
        </pc:picChg>
        <pc:picChg chg="add mod">
          <ac:chgData name="김소희" userId="292a1162-0793-4577-a94d-2dae0dfa5995" providerId="ADAL" clId="{8D12304F-A612-4AEE-B021-40989AF66D28}" dt="2022-06-06T15:16:57.816" v="955" actId="1076"/>
          <ac:picMkLst>
            <pc:docMk/>
            <pc:sldMk cId="1007606599" sldId="284"/>
            <ac:picMk id="2052" creationId="{42A03C47-08F4-1C11-23DF-D0B210C99E5D}"/>
          </ac:picMkLst>
        </pc:picChg>
        <pc:picChg chg="add del mod">
          <ac:chgData name="김소희" userId="292a1162-0793-4577-a94d-2dae0dfa5995" providerId="ADAL" clId="{8D12304F-A612-4AEE-B021-40989AF66D28}" dt="2022-06-06T14:55:52.106" v="592" actId="478"/>
          <ac:picMkLst>
            <pc:docMk/>
            <pc:sldMk cId="1007606599" sldId="284"/>
            <ac:picMk id="2054" creationId="{62845303-D618-8D39-E555-CF956F4D4B44}"/>
          </ac:picMkLst>
        </pc:picChg>
        <pc:picChg chg="add del mod">
          <ac:chgData name="김소희" userId="292a1162-0793-4577-a94d-2dae0dfa5995" providerId="ADAL" clId="{8D12304F-A612-4AEE-B021-40989AF66D28}" dt="2022-06-06T14:56:38.769" v="603" actId="478"/>
          <ac:picMkLst>
            <pc:docMk/>
            <pc:sldMk cId="1007606599" sldId="284"/>
            <ac:picMk id="2056" creationId="{41CAF48C-AFA2-2999-8963-FE658D0487C7}"/>
          </ac:picMkLst>
        </pc:picChg>
        <pc:picChg chg="add mod">
          <ac:chgData name="김소희" userId="292a1162-0793-4577-a94d-2dae0dfa5995" providerId="ADAL" clId="{8D12304F-A612-4AEE-B021-40989AF66D28}" dt="2022-06-06T15:16:51.486" v="954" actId="1076"/>
          <ac:picMkLst>
            <pc:docMk/>
            <pc:sldMk cId="1007606599" sldId="284"/>
            <ac:picMk id="2058" creationId="{D62B9CBB-CE23-F94E-FB65-15DCACD1EE41}"/>
          </ac:picMkLst>
        </pc:picChg>
      </pc:sldChg>
      <pc:sldChg chg="addSp delSp modSp add mod modNotesTx">
        <pc:chgData name="김소희" userId="292a1162-0793-4577-a94d-2dae0dfa5995" providerId="ADAL" clId="{8D12304F-A612-4AEE-B021-40989AF66D28}" dt="2022-06-06T15:41:21.325" v="1158" actId="400"/>
        <pc:sldMkLst>
          <pc:docMk/>
          <pc:sldMk cId="3388572705" sldId="285"/>
        </pc:sldMkLst>
        <pc:spChg chg="add mod">
          <ac:chgData name="김소희" userId="292a1162-0793-4577-a94d-2dae0dfa5995" providerId="ADAL" clId="{8D12304F-A612-4AEE-B021-40989AF66D28}" dt="2022-06-06T15:23:16.874" v="1017" actId="1076"/>
          <ac:spMkLst>
            <pc:docMk/>
            <pc:sldMk cId="3388572705" sldId="285"/>
            <ac:spMk id="5" creationId="{F2B79E5A-A04D-307F-B0B1-C783D37066AC}"/>
          </ac:spMkLst>
        </pc:spChg>
        <pc:spChg chg="mod">
          <ac:chgData name="김소희" userId="292a1162-0793-4577-a94d-2dae0dfa5995" providerId="ADAL" clId="{8D12304F-A612-4AEE-B021-40989AF66D28}" dt="2022-06-06T15:27:17.178" v="1101" actId="1076"/>
          <ac:spMkLst>
            <pc:docMk/>
            <pc:sldMk cId="3388572705" sldId="285"/>
            <ac:spMk id="8" creationId="{CEDE08A2-757E-81B5-65DB-41F417719CE9}"/>
          </ac:spMkLst>
        </pc:spChg>
        <pc:spChg chg="del">
          <ac:chgData name="김소희" userId="292a1162-0793-4577-a94d-2dae0dfa5995" providerId="ADAL" clId="{8D12304F-A612-4AEE-B021-40989AF66D28}" dt="2022-06-06T15:18:08.083" v="969" actId="478"/>
          <ac:spMkLst>
            <pc:docMk/>
            <pc:sldMk cId="3388572705" sldId="285"/>
            <ac:spMk id="10" creationId="{9481DA02-EAD8-52D8-62D6-FC70FD83FA64}"/>
          </ac:spMkLst>
        </pc:spChg>
        <pc:spChg chg="mod">
          <ac:chgData name="김소희" userId="292a1162-0793-4577-a94d-2dae0dfa5995" providerId="ADAL" clId="{8D12304F-A612-4AEE-B021-40989AF66D28}" dt="2022-06-06T15:32:24.507" v="1142" actId="20577"/>
          <ac:spMkLst>
            <pc:docMk/>
            <pc:sldMk cId="3388572705" sldId="285"/>
            <ac:spMk id="11" creationId="{9B6A7BE8-DA0E-E598-1132-9B432BA49502}"/>
          </ac:spMkLst>
        </pc:spChg>
        <pc:spChg chg="mod">
          <ac:chgData name="김소희" userId="292a1162-0793-4577-a94d-2dae0dfa5995" providerId="ADAL" clId="{8D12304F-A612-4AEE-B021-40989AF66D28}" dt="2022-06-06T15:31:08.114" v="1125" actId="1035"/>
          <ac:spMkLst>
            <pc:docMk/>
            <pc:sldMk cId="3388572705" sldId="285"/>
            <ac:spMk id="13" creationId="{0FD405ED-5D3F-B00E-324B-64D242A4B44C}"/>
          </ac:spMkLst>
        </pc:spChg>
        <pc:spChg chg="add mod">
          <ac:chgData name="김소희" userId="292a1162-0793-4577-a94d-2dae0dfa5995" providerId="ADAL" clId="{8D12304F-A612-4AEE-B021-40989AF66D28}" dt="2022-06-06T15:24:12.358" v="1024" actId="1076"/>
          <ac:spMkLst>
            <pc:docMk/>
            <pc:sldMk cId="3388572705" sldId="285"/>
            <ac:spMk id="14" creationId="{3732EFD3-9F8F-EBB6-5EDA-CB9A79BA22A0}"/>
          </ac:spMkLst>
        </pc:spChg>
        <pc:spChg chg="add mod">
          <ac:chgData name="김소희" userId="292a1162-0793-4577-a94d-2dae0dfa5995" providerId="ADAL" clId="{8D12304F-A612-4AEE-B021-40989AF66D28}" dt="2022-06-06T15:23:36.806" v="1023" actId="20577"/>
          <ac:spMkLst>
            <pc:docMk/>
            <pc:sldMk cId="3388572705" sldId="285"/>
            <ac:spMk id="15" creationId="{1F1BD3AC-FC22-2831-7100-FCDE3D71FD9A}"/>
          </ac:spMkLst>
        </pc:spChg>
        <pc:picChg chg="add mod">
          <ac:chgData name="김소희" userId="292a1162-0793-4577-a94d-2dae0dfa5995" providerId="ADAL" clId="{8D12304F-A612-4AEE-B021-40989AF66D28}" dt="2022-06-06T15:22:04.828" v="993" actId="1076"/>
          <ac:picMkLst>
            <pc:docMk/>
            <pc:sldMk cId="3388572705" sldId="285"/>
            <ac:picMk id="4" creationId="{2D875608-6935-5616-ABD4-3583117D80B5}"/>
          </ac:picMkLst>
        </pc:picChg>
        <pc:picChg chg="add mod">
          <ac:chgData name="김소희" userId="292a1162-0793-4577-a94d-2dae0dfa5995" providerId="ADAL" clId="{8D12304F-A612-4AEE-B021-40989AF66D28}" dt="2022-06-06T15:27:25.299" v="1104" actId="1076"/>
          <ac:picMkLst>
            <pc:docMk/>
            <pc:sldMk cId="3388572705" sldId="285"/>
            <ac:picMk id="7" creationId="{EA89B9C6-741B-0738-DBE2-DBF6FA011DCB}"/>
          </ac:picMkLst>
        </pc:picChg>
        <pc:picChg chg="del">
          <ac:chgData name="김소희" userId="292a1162-0793-4577-a94d-2dae0dfa5995" providerId="ADAL" clId="{8D12304F-A612-4AEE-B021-40989AF66D28}" dt="2022-06-06T15:17:53.426" v="967" actId="478"/>
          <ac:picMkLst>
            <pc:docMk/>
            <pc:sldMk cId="3388572705" sldId="285"/>
            <ac:picMk id="2050" creationId="{6E712FA3-BDE5-38FD-13FC-082F1C34453F}"/>
          </ac:picMkLst>
        </pc:picChg>
        <pc:picChg chg="del">
          <ac:chgData name="김소희" userId="292a1162-0793-4577-a94d-2dae0dfa5995" providerId="ADAL" clId="{8D12304F-A612-4AEE-B021-40989AF66D28}" dt="2022-06-06T15:17:52.860" v="966" actId="478"/>
          <ac:picMkLst>
            <pc:docMk/>
            <pc:sldMk cId="3388572705" sldId="285"/>
            <ac:picMk id="2052" creationId="{42A03C47-08F4-1C11-23DF-D0B210C99E5D}"/>
          </ac:picMkLst>
        </pc:picChg>
        <pc:picChg chg="del">
          <ac:chgData name="김소희" userId="292a1162-0793-4577-a94d-2dae0dfa5995" providerId="ADAL" clId="{8D12304F-A612-4AEE-B021-40989AF66D28}" dt="2022-06-06T15:17:53.826" v="968" actId="478"/>
          <ac:picMkLst>
            <pc:docMk/>
            <pc:sldMk cId="3388572705" sldId="285"/>
            <ac:picMk id="2058" creationId="{D62B9CBB-CE23-F94E-FB65-15DCACD1EE41}"/>
          </ac:picMkLst>
        </pc:picChg>
      </pc:sldChg>
      <pc:sldChg chg="addSp delSp modSp add mod modNotesTx">
        <pc:chgData name="김소희" userId="292a1162-0793-4577-a94d-2dae0dfa5995" providerId="ADAL" clId="{8D12304F-A612-4AEE-B021-40989AF66D28}" dt="2022-06-06T15:41:17.701" v="1157" actId="400"/>
        <pc:sldMkLst>
          <pc:docMk/>
          <pc:sldMk cId="2119792755" sldId="286"/>
        </pc:sldMkLst>
        <pc:spChg chg="del">
          <ac:chgData name="김소희" userId="292a1162-0793-4577-a94d-2dae0dfa5995" providerId="ADAL" clId="{8D12304F-A612-4AEE-B021-40989AF66D28}" dt="2022-06-06T15:31:18.354" v="1130" actId="478"/>
          <ac:spMkLst>
            <pc:docMk/>
            <pc:sldMk cId="2119792755" sldId="286"/>
            <ac:spMk id="5" creationId="{F2B79E5A-A04D-307F-B0B1-C783D37066AC}"/>
          </ac:spMkLst>
        </pc:spChg>
        <pc:spChg chg="del mod">
          <ac:chgData name="김소희" userId="292a1162-0793-4577-a94d-2dae0dfa5995" providerId="ADAL" clId="{8D12304F-A612-4AEE-B021-40989AF66D28}" dt="2022-06-06T15:31:48.138" v="1136" actId="478"/>
          <ac:spMkLst>
            <pc:docMk/>
            <pc:sldMk cId="2119792755" sldId="286"/>
            <ac:spMk id="8" creationId="{CEDE08A2-757E-81B5-65DB-41F417719CE9}"/>
          </ac:spMkLst>
        </pc:spChg>
        <pc:spChg chg="mod">
          <ac:chgData name="김소희" userId="292a1162-0793-4577-a94d-2dae0dfa5995" providerId="ADAL" clId="{8D12304F-A612-4AEE-B021-40989AF66D28}" dt="2022-06-06T15:32:26.523" v="1143" actId="20577"/>
          <ac:spMkLst>
            <pc:docMk/>
            <pc:sldMk cId="2119792755" sldId="286"/>
            <ac:spMk id="11" creationId="{9B6A7BE8-DA0E-E598-1132-9B432BA49502}"/>
          </ac:spMkLst>
        </pc:spChg>
        <pc:spChg chg="mod">
          <ac:chgData name="김소희" userId="292a1162-0793-4577-a94d-2dae0dfa5995" providerId="ADAL" clId="{8D12304F-A612-4AEE-B021-40989AF66D28}" dt="2022-06-06T15:31:11.946" v="1128" actId="1035"/>
          <ac:spMkLst>
            <pc:docMk/>
            <pc:sldMk cId="2119792755" sldId="286"/>
            <ac:spMk id="13" creationId="{0FD405ED-5D3F-B00E-324B-64D242A4B44C}"/>
          </ac:spMkLst>
        </pc:spChg>
        <pc:spChg chg="del">
          <ac:chgData name="김소희" userId="292a1162-0793-4577-a94d-2dae0dfa5995" providerId="ADAL" clId="{8D12304F-A612-4AEE-B021-40989AF66D28}" dt="2022-06-06T15:31:18.354" v="1130" actId="478"/>
          <ac:spMkLst>
            <pc:docMk/>
            <pc:sldMk cId="2119792755" sldId="286"/>
            <ac:spMk id="14" creationId="{3732EFD3-9F8F-EBB6-5EDA-CB9A79BA22A0}"/>
          </ac:spMkLst>
        </pc:spChg>
        <pc:spChg chg="del">
          <ac:chgData name="김소희" userId="292a1162-0793-4577-a94d-2dae0dfa5995" providerId="ADAL" clId="{8D12304F-A612-4AEE-B021-40989AF66D28}" dt="2022-06-06T15:31:18.354" v="1130" actId="478"/>
          <ac:spMkLst>
            <pc:docMk/>
            <pc:sldMk cId="2119792755" sldId="286"/>
            <ac:spMk id="15" creationId="{1F1BD3AC-FC22-2831-7100-FCDE3D71FD9A}"/>
          </ac:spMkLst>
        </pc:spChg>
        <pc:picChg chg="del">
          <ac:chgData name="김소희" userId="292a1162-0793-4577-a94d-2dae0dfa5995" providerId="ADAL" clId="{8D12304F-A612-4AEE-B021-40989AF66D28}" dt="2022-06-06T15:31:16.426" v="1129" actId="478"/>
          <ac:picMkLst>
            <pc:docMk/>
            <pc:sldMk cId="2119792755" sldId="286"/>
            <ac:picMk id="4" creationId="{2D875608-6935-5616-ABD4-3583117D80B5}"/>
          </ac:picMkLst>
        </pc:picChg>
        <pc:picChg chg="add mod">
          <ac:chgData name="김소희" userId="292a1162-0793-4577-a94d-2dae0dfa5995" providerId="ADAL" clId="{8D12304F-A612-4AEE-B021-40989AF66D28}" dt="2022-06-06T15:31:59.196" v="1139" actId="1076"/>
          <ac:picMkLst>
            <pc:docMk/>
            <pc:sldMk cId="2119792755" sldId="286"/>
            <ac:picMk id="6" creationId="{5D9640DA-85B5-FE58-1BB4-E71206FB1393}"/>
          </ac:picMkLst>
        </pc:picChg>
        <pc:picChg chg="del">
          <ac:chgData name="김소희" userId="292a1162-0793-4577-a94d-2dae0dfa5995" providerId="ADAL" clId="{8D12304F-A612-4AEE-B021-40989AF66D28}" dt="2022-06-06T15:31:29.515" v="1131" actId="478"/>
          <ac:picMkLst>
            <pc:docMk/>
            <pc:sldMk cId="2119792755" sldId="286"/>
            <ac:picMk id="7" creationId="{EA89B9C6-741B-0738-DBE2-DBF6FA011DCB}"/>
          </ac:picMkLst>
        </pc:picChg>
      </pc:sldChg>
      <pc:sldChg chg="addSp delSp modSp add mod modNotesTx">
        <pc:chgData name="김소희" userId="292a1162-0793-4577-a94d-2dae0dfa5995" providerId="ADAL" clId="{8D12304F-A612-4AEE-B021-40989AF66D28}" dt="2022-06-06T15:41:15.298" v="1156" actId="400"/>
        <pc:sldMkLst>
          <pc:docMk/>
          <pc:sldMk cId="2372375082" sldId="287"/>
        </pc:sldMkLst>
        <pc:picChg chg="add del mod">
          <ac:chgData name="김소희" userId="292a1162-0793-4577-a94d-2dae0dfa5995" providerId="ADAL" clId="{8D12304F-A612-4AEE-B021-40989AF66D28}" dt="2022-06-06T15:33:12.422" v="1150" actId="478"/>
          <ac:picMkLst>
            <pc:docMk/>
            <pc:sldMk cId="2372375082" sldId="287"/>
            <ac:picMk id="4" creationId="{48A78E4F-8836-46AF-965B-14FB483545AE}"/>
          </ac:picMkLst>
        </pc:picChg>
        <pc:picChg chg="del">
          <ac:chgData name="김소희" userId="292a1162-0793-4577-a94d-2dae0dfa5995" providerId="ADAL" clId="{8D12304F-A612-4AEE-B021-40989AF66D28}" dt="2022-06-06T15:32:42.332" v="1145" actId="478"/>
          <ac:picMkLst>
            <pc:docMk/>
            <pc:sldMk cId="2372375082" sldId="287"/>
            <ac:picMk id="6" creationId="{5D9640DA-85B5-FE58-1BB4-E71206FB1393}"/>
          </ac:picMkLst>
        </pc:picChg>
        <pc:picChg chg="add mod">
          <ac:chgData name="김소희" userId="292a1162-0793-4577-a94d-2dae0dfa5995" providerId="ADAL" clId="{8D12304F-A612-4AEE-B021-40989AF66D28}" dt="2022-06-06T15:33:30.606" v="1153" actId="1076"/>
          <ac:picMkLst>
            <pc:docMk/>
            <pc:sldMk cId="2372375082" sldId="287"/>
            <ac:picMk id="7" creationId="{6BF8B402-1F1A-CDA9-43A8-087F219AB2DB}"/>
          </ac:picMkLst>
        </pc:picChg>
      </pc:sldChg>
    </pc:docChg>
  </pc:docChgLst>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docChgLst>
    <pc:chgData name="김소희" userId="292a1162-0793-4577-a94d-2dae0dfa5995" providerId="ADAL" clId="{E8876DC0-5D29-4452-87AD-59B2FEBBE46A}"/>
    <pc:docChg chg="undo custSel addSld modSld sldOrd modMainMaster">
      <pc:chgData name="김소희" userId="292a1162-0793-4577-a94d-2dae0dfa5995" providerId="ADAL" clId="{E8876DC0-5D29-4452-87AD-59B2FEBBE46A}" dt="2022-06-10T09:09:42.369" v="1962" actId="207"/>
      <pc:docMkLst>
        <pc:docMk/>
      </pc:docMkLst>
      <pc:sldChg chg="delSp modSp mod">
        <pc:chgData name="김소희" userId="292a1162-0793-4577-a94d-2dae0dfa5995" providerId="ADAL" clId="{E8876DC0-5D29-4452-87AD-59B2FEBBE46A}" dt="2022-06-10T08:17:33.227" v="262" actId="207"/>
        <pc:sldMkLst>
          <pc:docMk/>
          <pc:sldMk cId="252891327" sldId="261"/>
        </pc:sldMkLst>
        <pc:spChg chg="del mod">
          <ac:chgData name="김소희" userId="292a1162-0793-4577-a94d-2dae0dfa5995" providerId="ADAL" clId="{E8876DC0-5D29-4452-87AD-59B2FEBBE46A}" dt="2022-06-10T08:13:55.811" v="227" actId="478"/>
          <ac:spMkLst>
            <pc:docMk/>
            <pc:sldMk cId="252891327" sldId="261"/>
            <ac:spMk id="2" creationId="{35DB18A4-9CE0-1A3E-5222-2B95C12F9E77}"/>
          </ac:spMkLst>
        </pc:spChg>
        <pc:spChg chg="mod">
          <ac:chgData name="김소희" userId="292a1162-0793-4577-a94d-2dae0dfa5995" providerId="ADAL" clId="{E8876DC0-5D29-4452-87AD-59B2FEBBE46A}" dt="2022-06-10T08:15:11.277" v="246" actId="15"/>
          <ac:spMkLst>
            <pc:docMk/>
            <pc:sldMk cId="252891327" sldId="261"/>
            <ac:spMk id="8" creationId="{84543FA1-CA59-6B86-A189-BBA9AF290722}"/>
          </ac:spMkLst>
        </pc:spChg>
        <pc:spChg chg="mod">
          <ac:chgData name="김소희" userId="292a1162-0793-4577-a94d-2dae0dfa5995" providerId="ADAL" clId="{E8876DC0-5D29-4452-87AD-59B2FEBBE46A}" dt="2022-06-10T08:17:33.227" v="262" actId="207"/>
          <ac:spMkLst>
            <pc:docMk/>
            <pc:sldMk cId="252891327" sldId="261"/>
            <ac:spMk id="12" creationId="{068C3819-1D50-41F7-AFE9-198A0102F7D3}"/>
          </ac:spMkLst>
        </pc:spChg>
        <pc:spChg chg="del">
          <ac:chgData name="김소희" userId="292a1162-0793-4577-a94d-2dae0dfa5995" providerId="ADAL" clId="{E8876DC0-5D29-4452-87AD-59B2FEBBE46A}" dt="2022-06-10T08:11:06.632" v="177" actId="478"/>
          <ac:spMkLst>
            <pc:docMk/>
            <pc:sldMk cId="252891327" sldId="261"/>
            <ac:spMk id="13" creationId="{FC72D5E7-4949-1CBB-14CD-8AB8843F6123}"/>
          </ac:spMkLst>
        </pc:spChg>
        <pc:spChg chg="mod">
          <ac:chgData name="김소희" userId="292a1162-0793-4577-a94d-2dae0dfa5995" providerId="ADAL" clId="{E8876DC0-5D29-4452-87AD-59B2FEBBE46A}" dt="2022-06-10T08:15:01.455" v="239" actId="1035"/>
          <ac:spMkLst>
            <pc:docMk/>
            <pc:sldMk cId="252891327" sldId="261"/>
            <ac:spMk id="15" creationId="{49A41625-7925-B833-86CB-B6E53398B960}"/>
          </ac:spMkLst>
        </pc:spChg>
        <pc:spChg chg="mod">
          <ac:chgData name="김소희" userId="292a1162-0793-4577-a94d-2dae0dfa5995" providerId="ADAL" clId="{E8876DC0-5D29-4452-87AD-59B2FEBBE46A}" dt="2022-06-10T08:15:01.455" v="239" actId="1035"/>
          <ac:spMkLst>
            <pc:docMk/>
            <pc:sldMk cId="252891327" sldId="261"/>
            <ac:spMk id="17" creationId="{423283DD-C6B5-69BE-287A-F809400460F6}"/>
          </ac:spMkLst>
        </pc:spChg>
        <pc:spChg chg="mod">
          <ac:chgData name="김소희" userId="292a1162-0793-4577-a94d-2dae0dfa5995" providerId="ADAL" clId="{E8876DC0-5D29-4452-87AD-59B2FEBBE46A}" dt="2022-06-10T08:15:01.455" v="239" actId="1035"/>
          <ac:spMkLst>
            <pc:docMk/>
            <pc:sldMk cId="252891327" sldId="261"/>
            <ac:spMk id="21" creationId="{DD67A1E6-2C6D-ED29-7847-0C6DFD45FDB6}"/>
          </ac:spMkLst>
        </pc:spChg>
        <pc:picChg chg="mod">
          <ac:chgData name="김소희" userId="292a1162-0793-4577-a94d-2dae0dfa5995" providerId="ADAL" clId="{E8876DC0-5D29-4452-87AD-59B2FEBBE46A}" dt="2022-06-10T08:15:01.455" v="239" actId="1035"/>
          <ac:picMkLst>
            <pc:docMk/>
            <pc:sldMk cId="252891327" sldId="261"/>
            <ac:picMk id="1026" creationId="{E17BEDCD-5C61-F52F-B7FA-21829D4A45A9}"/>
          </ac:picMkLst>
        </pc:picChg>
        <pc:picChg chg="mod">
          <ac:chgData name="김소희" userId="292a1162-0793-4577-a94d-2dae0dfa5995" providerId="ADAL" clId="{E8876DC0-5D29-4452-87AD-59B2FEBBE46A}" dt="2022-06-10T08:15:01.455" v="239" actId="1035"/>
          <ac:picMkLst>
            <pc:docMk/>
            <pc:sldMk cId="252891327" sldId="261"/>
            <ac:picMk id="1028" creationId="{7CA797A4-FF44-763B-C0DC-B946C4DCD687}"/>
          </ac:picMkLst>
        </pc:picChg>
        <pc:picChg chg="mod">
          <ac:chgData name="김소희" userId="292a1162-0793-4577-a94d-2dae0dfa5995" providerId="ADAL" clId="{E8876DC0-5D29-4452-87AD-59B2FEBBE46A}" dt="2022-06-10T08:15:01.455" v="239" actId="1035"/>
          <ac:picMkLst>
            <pc:docMk/>
            <pc:sldMk cId="252891327" sldId="261"/>
            <ac:picMk id="1030" creationId="{FE88C08A-210F-164C-463A-5840D248752C}"/>
          </ac:picMkLst>
        </pc:picChg>
      </pc:sldChg>
      <pc:sldChg chg="delSp modSp mod">
        <pc:chgData name="김소희" userId="292a1162-0793-4577-a94d-2dae0dfa5995" providerId="ADAL" clId="{E8876DC0-5D29-4452-87AD-59B2FEBBE46A}" dt="2022-06-10T08:17:36.962" v="263" actId="207"/>
        <pc:sldMkLst>
          <pc:docMk/>
          <pc:sldMk cId="1463399039" sldId="278"/>
        </pc:sldMkLst>
        <pc:spChg chg="del mod">
          <ac:chgData name="김소희" userId="292a1162-0793-4577-a94d-2dae0dfa5995" providerId="ADAL" clId="{E8876DC0-5D29-4452-87AD-59B2FEBBE46A}" dt="2022-06-10T08:11:05.488" v="176" actId="478"/>
          <ac:spMkLst>
            <pc:docMk/>
            <pc:sldMk cId="1463399039" sldId="278"/>
            <ac:spMk id="6" creationId="{5A6776E4-9D30-47C4-BEF4-B57DC901EAA5}"/>
          </ac:spMkLst>
        </pc:spChg>
        <pc:spChg chg="mod">
          <ac:chgData name="김소희" userId="292a1162-0793-4577-a94d-2dae0dfa5995" providerId="ADAL" clId="{E8876DC0-5D29-4452-87AD-59B2FEBBE46A}" dt="2022-06-10T08:11:03.256" v="175" actId="1035"/>
          <ac:spMkLst>
            <pc:docMk/>
            <pc:sldMk cId="1463399039" sldId="278"/>
            <ac:spMk id="10" creationId="{D538DFE1-18AB-9CCD-ACC2-C0F9E38665F9}"/>
          </ac:spMkLst>
        </pc:spChg>
        <pc:spChg chg="mod">
          <ac:chgData name="김소희" userId="292a1162-0793-4577-a94d-2dae0dfa5995" providerId="ADAL" clId="{E8876DC0-5D29-4452-87AD-59B2FEBBE46A}" dt="2022-06-10T08:17:36.962" v="263" actId="207"/>
          <ac:spMkLst>
            <pc:docMk/>
            <pc:sldMk cId="1463399039" sldId="278"/>
            <ac:spMk id="12" creationId="{068C3819-1D50-41F7-AFE9-198A0102F7D3}"/>
          </ac:spMkLst>
        </pc:spChg>
        <pc:picChg chg="mod">
          <ac:chgData name="김소희" userId="292a1162-0793-4577-a94d-2dae0dfa5995" providerId="ADAL" clId="{E8876DC0-5D29-4452-87AD-59B2FEBBE46A}" dt="2022-06-10T08:11:03.256" v="175" actId="1035"/>
          <ac:picMkLst>
            <pc:docMk/>
            <pc:sldMk cId="1463399039" sldId="278"/>
            <ac:picMk id="3" creationId="{815B3D51-7FDE-88B7-013A-1540373A0220}"/>
          </ac:picMkLst>
        </pc:picChg>
      </pc:sldChg>
      <pc:sldChg chg="addSp delSp modSp mod">
        <pc:chgData name="김소희" userId="292a1162-0793-4577-a94d-2dae0dfa5995" providerId="ADAL" clId="{E8876DC0-5D29-4452-87AD-59B2FEBBE46A}" dt="2022-06-10T08:42:35.987" v="794" actId="113"/>
        <pc:sldMkLst>
          <pc:docMk/>
          <pc:sldMk cId="197451739" sldId="279"/>
        </pc:sldMkLst>
        <pc:spChg chg="del">
          <ac:chgData name="김소희" userId="292a1162-0793-4577-a94d-2dae0dfa5995" providerId="ADAL" clId="{E8876DC0-5D29-4452-87AD-59B2FEBBE46A}" dt="2022-06-10T08:11:08.589" v="178" actId="478"/>
          <ac:spMkLst>
            <pc:docMk/>
            <pc:sldMk cId="197451739" sldId="279"/>
            <ac:spMk id="6" creationId="{5A6776E4-9D30-47C4-BEF4-B57DC901EAA5}"/>
          </ac:spMkLst>
        </pc:spChg>
        <pc:spChg chg="mod">
          <ac:chgData name="김소희" userId="292a1162-0793-4577-a94d-2dae0dfa5995" providerId="ADAL" clId="{E8876DC0-5D29-4452-87AD-59B2FEBBE46A}" dt="2022-06-10T08:25:32.235" v="330" actId="207"/>
          <ac:spMkLst>
            <pc:docMk/>
            <pc:sldMk cId="197451739" sldId="279"/>
            <ac:spMk id="7" creationId="{5F7AC6CC-8860-1F94-DEC0-65B37276ED29}"/>
          </ac:spMkLst>
        </pc:spChg>
        <pc:spChg chg="mod">
          <ac:chgData name="김소희" userId="292a1162-0793-4577-a94d-2dae0dfa5995" providerId="ADAL" clId="{E8876DC0-5D29-4452-87AD-59B2FEBBE46A}" dt="2022-06-10T08:42:35.987" v="794" actId="113"/>
          <ac:spMkLst>
            <pc:docMk/>
            <pc:sldMk cId="197451739" sldId="279"/>
            <ac:spMk id="8" creationId="{62B7CD0F-1C9F-D30A-7106-6245E911BA94}"/>
          </ac:spMkLst>
        </pc:spChg>
        <pc:spChg chg="mod">
          <ac:chgData name="김소희" userId="292a1162-0793-4577-a94d-2dae0dfa5995" providerId="ADAL" clId="{E8876DC0-5D29-4452-87AD-59B2FEBBE46A}" dt="2022-06-10T08:42:19.111" v="787" actId="113"/>
          <ac:spMkLst>
            <pc:docMk/>
            <pc:sldMk cId="197451739" sldId="279"/>
            <ac:spMk id="11" creationId="{7FFCB549-C807-6EFD-07A3-9AD5528BEC65}"/>
          </ac:spMkLst>
        </pc:spChg>
        <pc:spChg chg="add mod">
          <ac:chgData name="김소희" userId="292a1162-0793-4577-a94d-2dae0dfa5995" providerId="ADAL" clId="{E8876DC0-5D29-4452-87AD-59B2FEBBE46A}" dt="2022-06-10T08:42:23.882" v="789" actId="113"/>
          <ac:spMkLst>
            <pc:docMk/>
            <pc:sldMk cId="197451739" sldId="279"/>
            <ac:spMk id="18" creationId="{202C3B4B-8A3E-7EF4-C4C9-0BEA70AD280C}"/>
          </ac:spMkLst>
        </pc:spChg>
        <pc:spChg chg="add mod">
          <ac:chgData name="김소희" userId="292a1162-0793-4577-a94d-2dae0dfa5995" providerId="ADAL" clId="{E8876DC0-5D29-4452-87AD-59B2FEBBE46A}" dt="2022-06-10T08:42:25.123" v="790" actId="113"/>
          <ac:spMkLst>
            <pc:docMk/>
            <pc:sldMk cId="197451739" sldId="279"/>
            <ac:spMk id="20" creationId="{DB3C370A-E0AE-0003-92DD-58F70A006339}"/>
          </ac:spMkLst>
        </pc:spChg>
        <pc:spChg chg="add mod">
          <ac:chgData name="김소희" userId="292a1162-0793-4577-a94d-2dae0dfa5995" providerId="ADAL" clId="{E8876DC0-5D29-4452-87AD-59B2FEBBE46A}" dt="2022-06-10T08:42:29.034" v="792" actId="113"/>
          <ac:spMkLst>
            <pc:docMk/>
            <pc:sldMk cId="197451739" sldId="279"/>
            <ac:spMk id="25" creationId="{0EFA93C9-9CDE-27D3-CB84-020C473BF43F}"/>
          </ac:spMkLst>
        </pc:spChg>
        <pc:picChg chg="del">
          <ac:chgData name="김소희" userId="292a1162-0793-4577-a94d-2dae0dfa5995" providerId="ADAL" clId="{E8876DC0-5D29-4452-87AD-59B2FEBBE46A}" dt="2022-06-10T08:00:24.064" v="4" actId="478"/>
          <ac:picMkLst>
            <pc:docMk/>
            <pc:sldMk cId="197451739" sldId="279"/>
            <ac:picMk id="12" creationId="{78C9FF60-EBF7-EC33-3623-E58C79496B17}"/>
          </ac:picMkLst>
        </pc:picChg>
        <pc:cxnChg chg="add del mod">
          <ac:chgData name="김소희" userId="292a1162-0793-4577-a94d-2dae0dfa5995" providerId="ADAL" clId="{E8876DC0-5D29-4452-87AD-59B2FEBBE46A}" dt="2022-06-10T08:35:32.042" v="669" actId="478"/>
          <ac:cxnSpMkLst>
            <pc:docMk/>
            <pc:sldMk cId="197451739" sldId="279"/>
            <ac:cxnSpMk id="5" creationId="{039A3473-FE25-12D2-38CE-8EAF409A1349}"/>
          </ac:cxnSpMkLst>
        </pc:cxnChg>
        <pc:cxnChg chg="add mod">
          <ac:chgData name="김소희" userId="292a1162-0793-4577-a94d-2dae0dfa5995" providerId="ADAL" clId="{E8876DC0-5D29-4452-87AD-59B2FEBBE46A}" dt="2022-06-10T08:41:48.100" v="776" actId="693"/>
          <ac:cxnSpMkLst>
            <pc:docMk/>
            <pc:sldMk cId="197451739" sldId="279"/>
            <ac:cxnSpMk id="14" creationId="{818597C7-584C-292B-37C8-3124EA910C3C}"/>
          </ac:cxnSpMkLst>
        </pc:cxnChg>
        <pc:cxnChg chg="add mod">
          <ac:chgData name="김소희" userId="292a1162-0793-4577-a94d-2dae0dfa5995" providerId="ADAL" clId="{E8876DC0-5D29-4452-87AD-59B2FEBBE46A}" dt="2022-06-10T08:41:32.985" v="773" actId="14100"/>
          <ac:cxnSpMkLst>
            <pc:docMk/>
            <pc:sldMk cId="197451739" sldId="279"/>
            <ac:cxnSpMk id="23" creationId="{2126ECF2-E0ED-01C0-36E3-B4CD114234B7}"/>
          </ac:cxnSpMkLst>
        </pc:cxnChg>
        <pc:cxnChg chg="add mod">
          <ac:chgData name="김소희" userId="292a1162-0793-4577-a94d-2dae0dfa5995" providerId="ADAL" clId="{E8876DC0-5D29-4452-87AD-59B2FEBBE46A}" dt="2022-06-10T08:39:55.643" v="739" actId="1076"/>
          <ac:cxnSpMkLst>
            <pc:docMk/>
            <pc:sldMk cId="197451739" sldId="279"/>
            <ac:cxnSpMk id="24" creationId="{F40D1D2D-7C8D-4E39-37F7-DF1FACE3C1EE}"/>
          </ac:cxnSpMkLst>
        </pc:cxnChg>
        <pc:cxnChg chg="add mod">
          <ac:chgData name="김소희" userId="292a1162-0793-4577-a94d-2dae0dfa5995" providerId="ADAL" clId="{E8876DC0-5D29-4452-87AD-59B2FEBBE46A}" dt="2022-06-10T08:41:37.794" v="775" actId="14100"/>
          <ac:cxnSpMkLst>
            <pc:docMk/>
            <pc:sldMk cId="197451739" sldId="279"/>
            <ac:cxnSpMk id="36" creationId="{80B3D5D6-BE42-A8C4-FD6F-96DB87DAFB81}"/>
          </ac:cxnSpMkLst>
        </pc:cxnChg>
      </pc:sldChg>
      <pc:sldChg chg="modSp mod">
        <pc:chgData name="김소희" userId="292a1162-0793-4577-a94d-2dae0dfa5995" providerId="ADAL" clId="{E8876DC0-5D29-4452-87AD-59B2FEBBE46A}" dt="2022-06-10T08:18:57.966" v="280" actId="2710"/>
        <pc:sldMkLst>
          <pc:docMk/>
          <pc:sldMk cId="1007606599" sldId="284"/>
        </pc:sldMkLst>
        <pc:spChg chg="mod">
          <ac:chgData name="김소희" userId="292a1162-0793-4577-a94d-2dae0dfa5995" providerId="ADAL" clId="{E8876DC0-5D29-4452-87AD-59B2FEBBE46A}" dt="2022-06-10T08:18:57.966" v="280" actId="2710"/>
          <ac:spMkLst>
            <pc:docMk/>
            <pc:sldMk cId="1007606599" sldId="284"/>
            <ac:spMk id="10" creationId="{9481DA02-EAD8-52D8-62D6-FC70FD83FA64}"/>
          </ac:spMkLst>
        </pc:spChg>
      </pc:sldChg>
      <pc:sldChg chg="modSp mod">
        <pc:chgData name="김소희" userId="292a1162-0793-4577-a94d-2dae0dfa5995" providerId="ADAL" clId="{E8876DC0-5D29-4452-87AD-59B2FEBBE46A}" dt="2022-06-10T08:18:36.808" v="276" actId="14100"/>
        <pc:sldMkLst>
          <pc:docMk/>
          <pc:sldMk cId="3388572705" sldId="285"/>
        </pc:sldMkLst>
        <pc:spChg chg="mod">
          <ac:chgData name="김소희" userId="292a1162-0793-4577-a94d-2dae0dfa5995" providerId="ADAL" clId="{E8876DC0-5D29-4452-87AD-59B2FEBBE46A}" dt="2022-06-10T08:18:36.808" v="276" actId="14100"/>
          <ac:spMkLst>
            <pc:docMk/>
            <pc:sldMk cId="3388572705" sldId="285"/>
            <ac:spMk id="8" creationId="{CEDE08A2-757E-81B5-65DB-41F417719CE9}"/>
          </ac:spMkLst>
        </pc:spChg>
      </pc:sldChg>
      <pc:sldChg chg="addSp delSp modSp mod modClrScheme chgLayout">
        <pc:chgData name="김소희" userId="292a1162-0793-4577-a94d-2dae0dfa5995" providerId="ADAL" clId="{E8876DC0-5D29-4452-87AD-59B2FEBBE46A}" dt="2022-06-10T08:14:34.005" v="234" actId="478"/>
        <pc:sldMkLst>
          <pc:docMk/>
          <pc:sldMk cId="3279130291" sldId="288"/>
        </pc:sldMkLst>
        <pc:spChg chg="del">
          <ac:chgData name="김소희" userId="292a1162-0793-4577-a94d-2dae0dfa5995" providerId="ADAL" clId="{E8876DC0-5D29-4452-87AD-59B2FEBBE46A}" dt="2022-06-10T08:13:57.818" v="228" actId="478"/>
          <ac:spMkLst>
            <pc:docMk/>
            <pc:sldMk cId="3279130291" sldId="288"/>
            <ac:spMk id="2" creationId="{F120E53B-F24F-B127-C3C0-A09BA577391F}"/>
          </ac:spMkLst>
        </pc:spChg>
        <pc:spChg chg="add del mod ord">
          <ac:chgData name="김소희" userId="292a1162-0793-4577-a94d-2dae0dfa5995" providerId="ADAL" clId="{E8876DC0-5D29-4452-87AD-59B2FEBBE46A}" dt="2022-06-10T08:14:30.641" v="233" actId="478"/>
          <ac:spMkLst>
            <pc:docMk/>
            <pc:sldMk cId="3279130291" sldId="288"/>
            <ac:spMk id="3" creationId="{32EB9E89-3122-0335-CE19-DAFDE7CA62CA}"/>
          </ac:spMkLst>
        </pc:spChg>
        <pc:spChg chg="add del mod ord">
          <ac:chgData name="김소희" userId="292a1162-0793-4577-a94d-2dae0dfa5995" providerId="ADAL" clId="{E8876DC0-5D29-4452-87AD-59B2FEBBE46A}" dt="2022-06-10T08:14:34.005" v="234" actId="478"/>
          <ac:spMkLst>
            <pc:docMk/>
            <pc:sldMk cId="3279130291" sldId="288"/>
            <ac:spMk id="5" creationId="{DD5A6671-498B-E39D-608C-87DEB8447680}"/>
          </ac:spMkLst>
        </pc:spChg>
      </pc:sldChg>
      <pc:sldChg chg="addSp modSp mod">
        <pc:chgData name="김소희" userId="292a1162-0793-4577-a94d-2dae0dfa5995" providerId="ADAL" clId="{E8876DC0-5D29-4452-87AD-59B2FEBBE46A}" dt="2022-06-10T08:27:20.430" v="369" actId="208"/>
        <pc:sldMkLst>
          <pc:docMk/>
          <pc:sldMk cId="768823242" sldId="289"/>
        </pc:sldMkLst>
        <pc:spChg chg="mod">
          <ac:chgData name="김소희" userId="292a1162-0793-4577-a94d-2dae0dfa5995" providerId="ADAL" clId="{E8876DC0-5D29-4452-87AD-59B2FEBBE46A}" dt="2022-06-10T08:27:07.175" v="368" actId="207"/>
          <ac:spMkLst>
            <pc:docMk/>
            <pc:sldMk cId="768823242" sldId="289"/>
            <ac:spMk id="4" creationId="{5E2F97AE-2941-00DB-053C-2FC53EA618EF}"/>
          </ac:spMkLst>
        </pc:spChg>
        <pc:spChg chg="add mod">
          <ac:chgData name="김소희" userId="292a1162-0793-4577-a94d-2dae0dfa5995" providerId="ADAL" clId="{E8876DC0-5D29-4452-87AD-59B2FEBBE46A}" dt="2022-06-10T08:26:51.544" v="364"/>
          <ac:spMkLst>
            <pc:docMk/>
            <pc:sldMk cId="768823242" sldId="289"/>
            <ac:spMk id="5" creationId="{CA6C12B0-9EF3-1AC1-5044-7595BF0F69C5}"/>
          </ac:spMkLst>
        </pc:spChg>
        <pc:spChg chg="mod">
          <ac:chgData name="김소희" userId="292a1162-0793-4577-a94d-2dae0dfa5995" providerId="ADAL" clId="{E8876DC0-5D29-4452-87AD-59B2FEBBE46A}" dt="2022-06-10T08:27:20.430" v="369" actId="208"/>
          <ac:spMkLst>
            <pc:docMk/>
            <pc:sldMk cId="768823242" sldId="289"/>
            <ac:spMk id="6" creationId="{96694782-0979-24D0-4D63-4DACB413C8D6}"/>
          </ac:spMkLst>
        </pc:spChg>
        <pc:spChg chg="add mod">
          <ac:chgData name="김소희" userId="292a1162-0793-4577-a94d-2dae0dfa5995" providerId="ADAL" clId="{E8876DC0-5D29-4452-87AD-59B2FEBBE46A}" dt="2022-06-10T08:26:51.544" v="364"/>
          <ac:spMkLst>
            <pc:docMk/>
            <pc:sldMk cId="768823242" sldId="289"/>
            <ac:spMk id="7" creationId="{48F76608-FF11-016E-E898-DD9727444AB3}"/>
          </ac:spMkLst>
        </pc:spChg>
        <pc:spChg chg="add mod">
          <ac:chgData name="김소희" userId="292a1162-0793-4577-a94d-2dae0dfa5995" providerId="ADAL" clId="{E8876DC0-5D29-4452-87AD-59B2FEBBE46A}" dt="2022-06-10T08:26:51.544" v="364"/>
          <ac:spMkLst>
            <pc:docMk/>
            <pc:sldMk cId="768823242" sldId="289"/>
            <ac:spMk id="8" creationId="{D0A5584D-F656-4BA3-6C0C-7BDA0F8FF923}"/>
          </ac:spMkLst>
        </pc:spChg>
        <pc:spChg chg="add mod">
          <ac:chgData name="김소희" userId="292a1162-0793-4577-a94d-2dae0dfa5995" providerId="ADAL" clId="{E8876DC0-5D29-4452-87AD-59B2FEBBE46A}" dt="2022-06-10T08:26:51.544" v="364"/>
          <ac:spMkLst>
            <pc:docMk/>
            <pc:sldMk cId="768823242" sldId="289"/>
            <ac:spMk id="9" creationId="{576597FB-4CFC-C6CC-08D5-944360385442}"/>
          </ac:spMkLst>
        </pc:spChg>
        <pc:spChg chg="add mod">
          <ac:chgData name="김소희" userId="292a1162-0793-4577-a94d-2dae0dfa5995" providerId="ADAL" clId="{E8876DC0-5D29-4452-87AD-59B2FEBBE46A}" dt="2022-06-10T08:26:51.544" v="364"/>
          <ac:spMkLst>
            <pc:docMk/>
            <pc:sldMk cId="768823242" sldId="289"/>
            <ac:spMk id="10" creationId="{3735F020-A679-DB84-B043-982B125CB4FF}"/>
          </ac:spMkLst>
        </pc:spChg>
        <pc:spChg chg="add mod">
          <ac:chgData name="김소희" userId="292a1162-0793-4577-a94d-2dae0dfa5995" providerId="ADAL" clId="{E8876DC0-5D29-4452-87AD-59B2FEBBE46A}" dt="2022-06-10T08:26:51.544" v="364"/>
          <ac:spMkLst>
            <pc:docMk/>
            <pc:sldMk cId="768823242" sldId="289"/>
            <ac:spMk id="11" creationId="{D150B22C-1DB1-271E-4E33-DD27CB6CC97D}"/>
          </ac:spMkLst>
        </pc:spChg>
      </pc:sldChg>
      <pc:sldChg chg="addSp delSp modSp mod modNotesTx">
        <pc:chgData name="김소희" userId="292a1162-0793-4577-a94d-2dae0dfa5995" providerId="ADAL" clId="{E8876DC0-5D29-4452-87AD-59B2FEBBE46A}" dt="2022-06-10T09:09:42.369" v="1962" actId="207"/>
        <pc:sldMkLst>
          <pc:docMk/>
          <pc:sldMk cId="3518868644" sldId="290"/>
        </pc:sldMkLst>
        <pc:spChg chg="del mod">
          <ac:chgData name="김소희" userId="292a1162-0793-4577-a94d-2dae0dfa5995" providerId="ADAL" clId="{E8876DC0-5D29-4452-87AD-59B2FEBBE46A}" dt="2022-06-10T08:26:43.057" v="363" actId="478"/>
          <ac:spMkLst>
            <pc:docMk/>
            <pc:sldMk cId="3518868644" sldId="290"/>
            <ac:spMk id="5" creationId="{979509AF-A27F-733C-57C1-9246C7112254}"/>
          </ac:spMkLst>
        </pc:spChg>
        <pc:spChg chg="del">
          <ac:chgData name="김소희" userId="292a1162-0793-4577-a94d-2dae0dfa5995" providerId="ADAL" clId="{E8876DC0-5D29-4452-87AD-59B2FEBBE46A}" dt="2022-06-10T08:26:43.057" v="363" actId="478"/>
          <ac:spMkLst>
            <pc:docMk/>
            <pc:sldMk cId="3518868644" sldId="290"/>
            <ac:spMk id="8" creationId="{CEDE08A2-757E-81B5-65DB-41F417719CE9}"/>
          </ac:spMkLst>
        </pc:spChg>
        <pc:spChg chg="add mod">
          <ac:chgData name="김소희" userId="292a1162-0793-4577-a94d-2dae0dfa5995" providerId="ADAL" clId="{E8876DC0-5D29-4452-87AD-59B2FEBBE46A}" dt="2022-06-10T09:09:42.369" v="1962" actId="207"/>
          <ac:spMkLst>
            <pc:docMk/>
            <pc:sldMk cId="3518868644" sldId="290"/>
            <ac:spMk id="12" creationId="{B223E0BE-B372-D4B2-54A4-8EF857A00D52}"/>
          </ac:spMkLst>
        </pc:spChg>
        <pc:spChg chg="mod">
          <ac:chgData name="김소희" userId="292a1162-0793-4577-a94d-2dae0dfa5995" providerId="ADAL" clId="{E8876DC0-5D29-4452-87AD-59B2FEBBE46A}" dt="2022-06-10T08:21:33.334" v="304" actId="207"/>
          <ac:spMkLst>
            <pc:docMk/>
            <pc:sldMk cId="3518868644" sldId="290"/>
            <ac:spMk id="13" creationId="{2BD6C7AE-65C9-4874-7FF6-23F77F21CF63}"/>
          </ac:spMkLst>
        </pc:spChg>
        <pc:spChg chg="mod">
          <ac:chgData name="김소희" userId="292a1162-0793-4577-a94d-2dae0dfa5995" providerId="ADAL" clId="{E8876DC0-5D29-4452-87AD-59B2FEBBE46A}" dt="2022-06-10T08:21:42.064" v="306" actId="207"/>
          <ac:spMkLst>
            <pc:docMk/>
            <pc:sldMk cId="3518868644" sldId="290"/>
            <ac:spMk id="15" creationId="{632F3BB1-F3D9-808D-9F57-FC51868C3BD0}"/>
          </ac:spMkLst>
        </pc:spChg>
        <pc:spChg chg="mod">
          <ac:chgData name="김소희" userId="292a1162-0793-4577-a94d-2dae0dfa5995" providerId="ADAL" clId="{E8876DC0-5D29-4452-87AD-59B2FEBBE46A}" dt="2022-06-10T08:21:42.064" v="306" actId="207"/>
          <ac:spMkLst>
            <pc:docMk/>
            <pc:sldMk cId="3518868644" sldId="290"/>
            <ac:spMk id="16" creationId="{3B24E844-DA7A-1750-15D3-DD1B4073693D}"/>
          </ac:spMkLst>
        </pc:spChg>
        <pc:spChg chg="mod">
          <ac:chgData name="김소희" userId="292a1162-0793-4577-a94d-2dae0dfa5995" providerId="ADAL" clId="{E8876DC0-5D29-4452-87AD-59B2FEBBE46A}" dt="2022-06-10T08:21:51.758" v="308" actId="207"/>
          <ac:spMkLst>
            <pc:docMk/>
            <pc:sldMk cId="3518868644" sldId="290"/>
            <ac:spMk id="17" creationId="{E1ACAB9E-B6DF-247E-F10B-55670FB05882}"/>
          </ac:spMkLst>
        </pc:spChg>
        <pc:spChg chg="mod">
          <ac:chgData name="김소희" userId="292a1162-0793-4577-a94d-2dae0dfa5995" providerId="ADAL" clId="{E8876DC0-5D29-4452-87AD-59B2FEBBE46A}" dt="2022-06-10T08:21:47.774" v="307" actId="207"/>
          <ac:spMkLst>
            <pc:docMk/>
            <pc:sldMk cId="3518868644" sldId="290"/>
            <ac:spMk id="18" creationId="{45233D5A-0AD0-FC5F-B59D-178683C847E9}"/>
          </ac:spMkLst>
        </pc:spChg>
        <pc:spChg chg="mod">
          <ac:chgData name="김소희" userId="292a1162-0793-4577-a94d-2dae0dfa5995" providerId="ADAL" clId="{E8876DC0-5D29-4452-87AD-59B2FEBBE46A}" dt="2022-06-10T08:21:33.334" v="304" actId="207"/>
          <ac:spMkLst>
            <pc:docMk/>
            <pc:sldMk cId="3518868644" sldId="290"/>
            <ac:spMk id="19" creationId="{923F6C0A-3498-285C-A683-B9F4C47E39A6}"/>
          </ac:spMkLst>
        </pc:spChg>
        <pc:spChg chg="mod">
          <ac:chgData name="김소희" userId="292a1162-0793-4577-a94d-2dae0dfa5995" providerId="ADAL" clId="{E8876DC0-5D29-4452-87AD-59B2FEBBE46A}" dt="2022-06-10T08:27:48.294" v="373" actId="14100"/>
          <ac:spMkLst>
            <pc:docMk/>
            <pc:sldMk cId="3518868644" sldId="290"/>
            <ac:spMk id="21" creationId="{05614EF9-D4D4-625F-6540-0A8514C95A5A}"/>
          </ac:spMkLst>
        </pc:spChg>
        <pc:picChg chg="del">
          <ac:chgData name="김소희" userId="292a1162-0793-4577-a94d-2dae0dfa5995" providerId="ADAL" clId="{E8876DC0-5D29-4452-87AD-59B2FEBBE46A}" dt="2022-06-10T08:22:03.127" v="311" actId="478"/>
          <ac:picMkLst>
            <pc:docMk/>
            <pc:sldMk cId="3518868644" sldId="290"/>
            <ac:picMk id="1026" creationId="{E7617C3F-425E-2B8B-661C-95597678B2B8}"/>
          </ac:picMkLst>
        </pc:picChg>
        <pc:cxnChg chg="add mod">
          <ac:chgData name="김소희" userId="292a1162-0793-4577-a94d-2dae0dfa5995" providerId="ADAL" clId="{E8876DC0-5D29-4452-87AD-59B2FEBBE46A}" dt="2022-06-10T08:22:48.012" v="316" actId="208"/>
          <ac:cxnSpMkLst>
            <pc:docMk/>
            <pc:sldMk cId="3518868644" sldId="290"/>
            <ac:cxnSpMk id="14" creationId="{62D2F208-2D37-97DF-A54C-95F96875DF40}"/>
          </ac:cxnSpMkLst>
        </pc:cxnChg>
        <pc:cxnChg chg="del">
          <ac:chgData name="김소희" userId="292a1162-0793-4577-a94d-2dae0dfa5995" providerId="ADAL" clId="{E8876DC0-5D29-4452-87AD-59B2FEBBE46A}" dt="2022-06-10T08:22:03.962" v="312" actId="478"/>
          <ac:cxnSpMkLst>
            <pc:docMk/>
            <pc:sldMk cId="3518868644" sldId="290"/>
            <ac:cxnSpMk id="20" creationId="{1EF7A485-13E8-F66E-4894-130A3FD43358}"/>
          </ac:cxnSpMkLst>
        </pc:cxnChg>
      </pc:sldChg>
      <pc:sldChg chg="modSp mod">
        <pc:chgData name="김소희" userId="292a1162-0793-4577-a94d-2dae0dfa5995" providerId="ADAL" clId="{E8876DC0-5D29-4452-87AD-59B2FEBBE46A}" dt="2022-06-10T08:21:07.278" v="302" actId="207"/>
        <pc:sldMkLst>
          <pc:docMk/>
          <pc:sldMk cId="3758038972" sldId="292"/>
        </pc:sldMkLst>
        <pc:spChg chg="mod">
          <ac:chgData name="김소희" userId="292a1162-0793-4577-a94d-2dae0dfa5995" providerId="ADAL" clId="{E8876DC0-5D29-4452-87AD-59B2FEBBE46A}" dt="2022-06-10T08:21:01.321" v="301" actId="1076"/>
          <ac:spMkLst>
            <pc:docMk/>
            <pc:sldMk cId="3758038972" sldId="292"/>
            <ac:spMk id="5" creationId="{BDE98BCA-CBC0-FE9A-FED6-4A99406EEA04}"/>
          </ac:spMkLst>
        </pc:spChg>
        <pc:spChg chg="mod">
          <ac:chgData name="김소희" userId="292a1162-0793-4577-a94d-2dae0dfa5995" providerId="ADAL" clId="{E8876DC0-5D29-4452-87AD-59B2FEBBE46A}" dt="2022-06-10T08:21:07.278" v="302" actId="207"/>
          <ac:spMkLst>
            <pc:docMk/>
            <pc:sldMk cId="3758038972" sldId="292"/>
            <ac:spMk id="12" creationId="{72FBCDEC-B767-3C1F-7297-CBD9CAB898A5}"/>
          </ac:spMkLst>
        </pc:spChg>
      </pc:sldChg>
      <pc:sldChg chg="modSp mod">
        <pc:chgData name="김소희" userId="292a1162-0793-4577-a94d-2dae0dfa5995" providerId="ADAL" clId="{E8876DC0-5D29-4452-87AD-59B2FEBBE46A}" dt="2022-06-10T08:20:48.985" v="297" actId="207"/>
        <pc:sldMkLst>
          <pc:docMk/>
          <pc:sldMk cId="841701706" sldId="293"/>
        </pc:sldMkLst>
        <pc:spChg chg="mod">
          <ac:chgData name="김소희" userId="292a1162-0793-4577-a94d-2dae0dfa5995" providerId="ADAL" clId="{E8876DC0-5D29-4452-87AD-59B2FEBBE46A}" dt="2022-06-10T08:20:48.985" v="297" actId="207"/>
          <ac:spMkLst>
            <pc:docMk/>
            <pc:sldMk cId="841701706" sldId="293"/>
            <ac:spMk id="6" creationId="{2ABDD702-F1B1-E066-7BE8-0C7A70FAB33C}"/>
          </ac:spMkLst>
        </pc:spChg>
      </pc:sldChg>
      <pc:sldChg chg="modSp mod">
        <pc:chgData name="김소희" userId="292a1162-0793-4577-a94d-2dae0dfa5995" providerId="ADAL" clId="{E8876DC0-5D29-4452-87AD-59B2FEBBE46A}" dt="2022-06-10T08:20:34.389" v="295" actId="207"/>
        <pc:sldMkLst>
          <pc:docMk/>
          <pc:sldMk cId="1989796872" sldId="294"/>
        </pc:sldMkLst>
        <pc:spChg chg="mod">
          <ac:chgData name="김소희" userId="292a1162-0793-4577-a94d-2dae0dfa5995" providerId="ADAL" clId="{E8876DC0-5D29-4452-87AD-59B2FEBBE46A}" dt="2022-06-10T08:20:34.389" v="295" actId="207"/>
          <ac:spMkLst>
            <pc:docMk/>
            <pc:sldMk cId="1989796872" sldId="294"/>
            <ac:spMk id="27" creationId="{A0CD7144-9C93-7B58-E67B-C0B7B77AD088}"/>
          </ac:spMkLst>
        </pc:spChg>
        <pc:spChg chg="mod">
          <ac:chgData name="김소희" userId="292a1162-0793-4577-a94d-2dae0dfa5995" providerId="ADAL" clId="{E8876DC0-5D29-4452-87AD-59B2FEBBE46A}" dt="2022-06-10T08:19:36.017" v="285" actId="12788"/>
          <ac:spMkLst>
            <pc:docMk/>
            <pc:sldMk cId="1989796872" sldId="294"/>
            <ac:spMk id="34" creationId="{0F628EC9-89D2-503B-88E7-5879E51AE57D}"/>
          </ac:spMkLst>
        </pc:spChg>
        <pc:spChg chg="mod">
          <ac:chgData name="김소희" userId="292a1162-0793-4577-a94d-2dae0dfa5995" providerId="ADAL" clId="{E8876DC0-5D29-4452-87AD-59B2FEBBE46A}" dt="2022-06-10T08:19:55.577" v="289" actId="1076"/>
          <ac:spMkLst>
            <pc:docMk/>
            <pc:sldMk cId="1989796872" sldId="294"/>
            <ac:spMk id="35" creationId="{38AD113D-5171-95D9-AC5A-777D696A80EF}"/>
          </ac:spMkLst>
        </pc:spChg>
        <pc:picChg chg="mod">
          <ac:chgData name="김소희" userId="292a1162-0793-4577-a94d-2dae0dfa5995" providerId="ADAL" clId="{E8876DC0-5D29-4452-87AD-59B2FEBBE46A}" dt="2022-06-10T08:19:42.167" v="286" actId="208"/>
          <ac:picMkLst>
            <pc:docMk/>
            <pc:sldMk cId="1989796872" sldId="294"/>
            <ac:picMk id="4" creationId="{06A444EE-62D7-13F8-85EF-AA7437787587}"/>
          </ac:picMkLst>
        </pc:picChg>
        <pc:picChg chg="mod">
          <ac:chgData name="김소희" userId="292a1162-0793-4577-a94d-2dae0dfa5995" providerId="ADAL" clId="{E8876DC0-5D29-4452-87AD-59B2FEBBE46A}" dt="2022-06-10T08:19:52.344" v="288" actId="1076"/>
          <ac:picMkLst>
            <pc:docMk/>
            <pc:sldMk cId="1989796872" sldId="294"/>
            <ac:picMk id="8" creationId="{7BE948B8-FB71-2A5F-E802-C6CE7D91432F}"/>
          </ac:picMkLst>
        </pc:picChg>
      </pc:sldChg>
      <pc:sldChg chg="mod modShow">
        <pc:chgData name="김소희" userId="292a1162-0793-4577-a94d-2dae0dfa5995" providerId="ADAL" clId="{E8876DC0-5D29-4452-87AD-59B2FEBBE46A}" dt="2022-06-10T08:20:21.760" v="292" actId="729"/>
        <pc:sldMkLst>
          <pc:docMk/>
          <pc:sldMk cId="2047916230" sldId="295"/>
        </pc:sldMkLst>
      </pc:sldChg>
      <pc:sldChg chg="modSp mod">
        <pc:chgData name="김소희" userId="292a1162-0793-4577-a94d-2dae0dfa5995" providerId="ADAL" clId="{E8876DC0-5D29-4452-87AD-59B2FEBBE46A}" dt="2022-06-10T08:20:37.548" v="296" actId="404"/>
        <pc:sldMkLst>
          <pc:docMk/>
          <pc:sldMk cId="765622633" sldId="296"/>
        </pc:sldMkLst>
        <pc:spChg chg="mod">
          <ac:chgData name="김소희" userId="292a1162-0793-4577-a94d-2dae0dfa5995" providerId="ADAL" clId="{E8876DC0-5D29-4452-87AD-59B2FEBBE46A}" dt="2022-06-10T08:20:37.548" v="296" actId="404"/>
          <ac:spMkLst>
            <pc:docMk/>
            <pc:sldMk cId="765622633" sldId="296"/>
            <ac:spMk id="27" creationId="{573F88EB-AD41-156F-C4F8-9DB4BE7A888B}"/>
          </ac:spMkLst>
        </pc:spChg>
      </pc:sldChg>
      <pc:sldChg chg="addSp delSp modSp add mod ord modNotesTx">
        <pc:chgData name="김소희" userId="292a1162-0793-4577-a94d-2dae0dfa5995" providerId="ADAL" clId="{E8876DC0-5D29-4452-87AD-59B2FEBBE46A}" dt="2022-06-10T09:09:15.363" v="1960" actId="1076"/>
        <pc:sldMkLst>
          <pc:docMk/>
          <pc:sldMk cId="586556090" sldId="299"/>
        </pc:sldMkLst>
        <pc:spChg chg="add mod">
          <ac:chgData name="김소희" userId="292a1162-0793-4577-a94d-2dae0dfa5995" providerId="ADAL" clId="{E8876DC0-5D29-4452-87AD-59B2FEBBE46A}" dt="2022-06-10T09:09:15.363" v="1960" actId="1076"/>
          <ac:spMkLst>
            <pc:docMk/>
            <pc:sldMk cId="586556090" sldId="299"/>
            <ac:spMk id="2" creationId="{3E2B7990-CC97-DBFD-C5AD-C0ADAA457A5C}"/>
          </ac:spMkLst>
        </pc:spChg>
        <pc:spChg chg="add del mod">
          <ac:chgData name="김소희" userId="292a1162-0793-4577-a94d-2dae0dfa5995" providerId="ADAL" clId="{E8876DC0-5D29-4452-87AD-59B2FEBBE46A}" dt="2022-06-10T09:07:29.275" v="1881" actId="6549"/>
          <ac:spMkLst>
            <pc:docMk/>
            <pc:sldMk cId="586556090" sldId="299"/>
            <ac:spMk id="5" creationId="{979509AF-A27F-733C-57C1-9246C7112254}"/>
          </ac:spMkLst>
        </pc:spChg>
        <pc:spChg chg="del">
          <ac:chgData name="김소희" userId="292a1162-0793-4577-a94d-2dae0dfa5995" providerId="ADAL" clId="{E8876DC0-5D29-4452-87AD-59B2FEBBE46A}" dt="2022-06-10T08:26:06.114" v="331" actId="478"/>
          <ac:spMkLst>
            <pc:docMk/>
            <pc:sldMk cId="586556090" sldId="299"/>
            <ac:spMk id="8" creationId="{CEDE08A2-757E-81B5-65DB-41F417719CE9}"/>
          </ac:spMkLst>
        </pc:spChg>
        <pc:spChg chg="add mod">
          <ac:chgData name="김소희" userId="292a1162-0793-4577-a94d-2dae0dfa5995" providerId="ADAL" clId="{E8876DC0-5D29-4452-87AD-59B2FEBBE46A}" dt="2022-06-10T09:08:26.267" v="1935" actId="20577"/>
          <ac:spMkLst>
            <pc:docMk/>
            <pc:sldMk cId="586556090" sldId="299"/>
            <ac:spMk id="12" creationId="{20187D18-5DDD-52A3-90E1-FB07AF0F2649}"/>
          </ac:spMkLst>
        </pc:spChg>
        <pc:spChg chg="add mod">
          <ac:chgData name="김소희" userId="292a1162-0793-4577-a94d-2dae0dfa5995" providerId="ADAL" clId="{E8876DC0-5D29-4452-87AD-59B2FEBBE46A}" dt="2022-06-10T09:01:46.175" v="1543" actId="20578"/>
          <ac:spMkLst>
            <pc:docMk/>
            <pc:sldMk cId="586556090" sldId="299"/>
            <ac:spMk id="20" creationId="{BDBE1C35-6EFF-B3A9-8F78-E3DD7D3A9795}"/>
          </ac:spMkLst>
        </pc:spChg>
        <pc:picChg chg="add del mod">
          <ac:chgData name="김소희" userId="292a1162-0793-4577-a94d-2dae0dfa5995" providerId="ADAL" clId="{E8876DC0-5D29-4452-87AD-59B2FEBBE46A}" dt="2022-06-10T08:52:31.191" v="1202" actId="478"/>
          <ac:picMkLst>
            <pc:docMk/>
            <pc:sldMk cId="586556090" sldId="299"/>
            <ac:picMk id="1026" creationId="{8317B597-D927-5ACE-DA72-7F2FE746083E}"/>
          </ac:picMkLst>
        </pc:picChg>
        <pc:picChg chg="add mod">
          <ac:chgData name="김소희" userId="292a1162-0793-4577-a94d-2dae0dfa5995" providerId="ADAL" clId="{E8876DC0-5D29-4452-87AD-59B2FEBBE46A}" dt="2022-06-10T08:55:43.206" v="1253" actId="1076"/>
          <ac:picMkLst>
            <pc:docMk/>
            <pc:sldMk cId="586556090" sldId="299"/>
            <ac:picMk id="1028" creationId="{9B4BE92C-F0A3-AB57-E5D8-C60DF5596599}"/>
          </ac:picMkLst>
        </pc:picChg>
        <pc:picChg chg="add mod">
          <ac:chgData name="김소희" userId="292a1162-0793-4577-a94d-2dae0dfa5995" providerId="ADAL" clId="{E8876DC0-5D29-4452-87AD-59B2FEBBE46A}" dt="2022-06-10T08:55:43.206" v="1253" actId="1076"/>
          <ac:picMkLst>
            <pc:docMk/>
            <pc:sldMk cId="586556090" sldId="299"/>
            <ac:picMk id="1030" creationId="{15D88D23-5C7D-94CF-DDEB-8A23B2681C03}"/>
          </ac:picMkLst>
        </pc:picChg>
      </pc:sldChg>
      <pc:sldMasterChg chg="addSp delSp modSp mod delSldLayout modSldLayout">
        <pc:chgData name="김소희" userId="292a1162-0793-4577-a94d-2dae0dfa5995" providerId="ADAL" clId="{E8876DC0-5D29-4452-87AD-59B2FEBBE46A}" dt="2022-06-10T08:17:53.208" v="267" actId="404"/>
        <pc:sldMasterMkLst>
          <pc:docMk/>
          <pc:sldMasterMk cId="725991489" sldId="2147483648"/>
        </pc:sldMasterMkLst>
        <pc:spChg chg="del mod">
          <ac:chgData name="김소희" userId="292a1162-0793-4577-a94d-2dae0dfa5995" providerId="ADAL" clId="{E8876DC0-5D29-4452-87AD-59B2FEBBE46A}" dt="2022-06-10T08:12:31.132" v="201" actId="478"/>
          <ac:spMkLst>
            <pc:docMk/>
            <pc:sldMasterMk cId="725991489" sldId="2147483648"/>
            <ac:spMk id="6" creationId="{13BEE99D-6154-4D60-B4F0-C390F9470724}"/>
          </ac:spMkLst>
        </pc:spChg>
        <pc:spChg chg="add del mod">
          <ac:chgData name="김소희" userId="292a1162-0793-4577-a94d-2dae0dfa5995" providerId="ADAL" clId="{E8876DC0-5D29-4452-87AD-59B2FEBBE46A}" dt="2022-06-10T08:14:13.294" v="229" actId="21"/>
          <ac:spMkLst>
            <pc:docMk/>
            <pc:sldMasterMk cId="725991489" sldId="2147483648"/>
            <ac:spMk id="7" creationId="{0BBAD51A-97FE-9025-DBF9-9428ED363196}"/>
          </ac:spMkLst>
        </pc:spChg>
        <pc:sldLayoutChg chg="delSp mod">
          <pc:chgData name="김소희" userId="292a1162-0793-4577-a94d-2dae0dfa5995" providerId="ADAL" clId="{E8876DC0-5D29-4452-87AD-59B2FEBBE46A}" dt="2022-06-10T08:12:35.447" v="202" actId="478"/>
          <pc:sldLayoutMkLst>
            <pc:docMk/>
            <pc:sldMasterMk cId="725991489" sldId="2147483648"/>
            <pc:sldLayoutMk cId="1423881389" sldId="2147483649"/>
          </pc:sldLayoutMkLst>
          <pc:spChg chg="del">
            <ac:chgData name="김소희" userId="292a1162-0793-4577-a94d-2dae0dfa5995" providerId="ADAL" clId="{E8876DC0-5D29-4452-87AD-59B2FEBBE46A}" dt="2022-06-10T08:12:35.447" v="202" actId="478"/>
            <ac:spMkLst>
              <pc:docMk/>
              <pc:sldMasterMk cId="725991489" sldId="2147483648"/>
              <pc:sldLayoutMk cId="1423881389" sldId="2147483649"/>
              <ac:spMk id="6" creationId="{A7AE14C6-0595-4D62-BC2A-44C003914000}"/>
            </ac:spMkLst>
          </pc:spChg>
        </pc:sldLayoutChg>
        <pc:sldLayoutChg chg="addSp delSp modSp mod">
          <pc:chgData name="김소희" userId="292a1162-0793-4577-a94d-2dae0dfa5995" providerId="ADAL" clId="{E8876DC0-5D29-4452-87AD-59B2FEBBE46A}" dt="2022-06-10T08:17:49.812" v="266" actId="404"/>
          <pc:sldLayoutMkLst>
            <pc:docMk/>
            <pc:sldMasterMk cId="725991489" sldId="2147483648"/>
            <pc:sldLayoutMk cId="2478953620" sldId="2147483650"/>
          </pc:sldLayoutMkLst>
          <pc:spChg chg="mod">
            <ac:chgData name="김소희" userId="292a1162-0793-4577-a94d-2dae0dfa5995" providerId="ADAL" clId="{E8876DC0-5D29-4452-87AD-59B2FEBBE46A}" dt="2022-06-10T08:12:27.904" v="200" actId="1076"/>
            <ac:spMkLst>
              <pc:docMk/>
              <pc:sldMasterMk cId="725991489" sldId="2147483648"/>
              <pc:sldLayoutMk cId="2478953620" sldId="2147483650"/>
              <ac:spMk id="3" creationId="{3C1874E1-1D87-4BA8-9BBD-149CA9438BBC}"/>
            </ac:spMkLst>
          </pc:spChg>
          <pc:spChg chg="del mod">
            <ac:chgData name="김소희" userId="292a1162-0793-4577-a94d-2dae0dfa5995" providerId="ADAL" clId="{E8876DC0-5D29-4452-87AD-59B2FEBBE46A}" dt="2022-06-10T08:13:12.651" v="214" actId="478"/>
            <ac:spMkLst>
              <pc:docMk/>
              <pc:sldMasterMk cId="725991489" sldId="2147483648"/>
              <pc:sldLayoutMk cId="2478953620" sldId="2147483650"/>
              <ac:spMk id="6" creationId="{F5FAF5E2-808A-44D1-A03C-E773F097B95C}"/>
            </ac:spMkLst>
          </pc:spChg>
          <pc:spChg chg="add mod">
            <ac:chgData name="김소희" userId="292a1162-0793-4577-a94d-2dae0dfa5995" providerId="ADAL" clId="{E8876DC0-5D29-4452-87AD-59B2FEBBE46A}" dt="2022-06-10T08:17:49.812" v="266" actId="404"/>
            <ac:spMkLst>
              <pc:docMk/>
              <pc:sldMasterMk cId="725991489" sldId="2147483648"/>
              <pc:sldLayoutMk cId="2478953620" sldId="2147483650"/>
              <ac:spMk id="7" creationId="{EB6B5E37-6BE7-6977-EDD1-A0FA3321DF9C}"/>
            </ac:spMkLst>
          </pc:spChg>
        </pc:sldLayoutChg>
        <pc:sldLayoutChg chg="del">
          <pc:chgData name="김소희" userId="292a1162-0793-4577-a94d-2dae0dfa5995" providerId="ADAL" clId="{E8876DC0-5D29-4452-87AD-59B2FEBBE46A}" dt="2022-06-10T08:12:12.327" v="191" actId="2696"/>
          <pc:sldLayoutMkLst>
            <pc:docMk/>
            <pc:sldMasterMk cId="725991489" sldId="2147483648"/>
            <pc:sldLayoutMk cId="884917886" sldId="2147483651"/>
          </pc:sldLayoutMkLst>
        </pc:sldLayoutChg>
        <pc:sldLayoutChg chg="del">
          <pc:chgData name="김소희" userId="292a1162-0793-4577-a94d-2dae0dfa5995" providerId="ADAL" clId="{E8876DC0-5D29-4452-87AD-59B2FEBBE46A}" dt="2022-06-10T08:12:12.833" v="192" actId="2696"/>
          <pc:sldLayoutMkLst>
            <pc:docMk/>
            <pc:sldMasterMk cId="725991489" sldId="2147483648"/>
            <pc:sldLayoutMk cId="1713324546" sldId="2147483652"/>
          </pc:sldLayoutMkLst>
        </pc:sldLayoutChg>
        <pc:sldLayoutChg chg="del">
          <pc:chgData name="김소희" userId="292a1162-0793-4577-a94d-2dae0dfa5995" providerId="ADAL" clId="{E8876DC0-5D29-4452-87AD-59B2FEBBE46A}" dt="2022-06-10T08:12:13.248" v="193" actId="2696"/>
          <pc:sldLayoutMkLst>
            <pc:docMk/>
            <pc:sldMasterMk cId="725991489" sldId="2147483648"/>
            <pc:sldLayoutMk cId="923383353" sldId="2147483653"/>
          </pc:sldLayoutMkLst>
        </pc:sldLayoutChg>
        <pc:sldLayoutChg chg="addSp delSp modSp mod">
          <pc:chgData name="김소희" userId="292a1162-0793-4577-a94d-2dae0dfa5995" providerId="ADAL" clId="{E8876DC0-5D29-4452-87AD-59B2FEBBE46A}" dt="2022-06-10T08:17:53.208" v="267" actId="404"/>
          <pc:sldLayoutMkLst>
            <pc:docMk/>
            <pc:sldMasterMk cId="725991489" sldId="2147483648"/>
            <pc:sldLayoutMk cId="2609175102" sldId="2147483654"/>
          </pc:sldLayoutMkLst>
          <pc:spChg chg="del mod">
            <ac:chgData name="김소희" userId="292a1162-0793-4577-a94d-2dae0dfa5995" providerId="ADAL" clId="{E8876DC0-5D29-4452-87AD-59B2FEBBE46A}" dt="2022-06-10T08:13:13.991" v="215" actId="478"/>
            <ac:spMkLst>
              <pc:docMk/>
              <pc:sldMasterMk cId="725991489" sldId="2147483648"/>
              <pc:sldLayoutMk cId="2609175102" sldId="2147483654"/>
              <ac:spMk id="5" creationId="{D4959CF8-D64C-4B9C-B298-A4F0C3F17B01}"/>
            </ac:spMkLst>
          </pc:spChg>
          <pc:spChg chg="add mod">
            <ac:chgData name="김소희" userId="292a1162-0793-4577-a94d-2dae0dfa5995" providerId="ADAL" clId="{E8876DC0-5D29-4452-87AD-59B2FEBBE46A}" dt="2022-06-10T08:17:53.208" v="267" actId="404"/>
            <ac:spMkLst>
              <pc:docMk/>
              <pc:sldMasterMk cId="725991489" sldId="2147483648"/>
              <pc:sldLayoutMk cId="2609175102" sldId="2147483654"/>
              <ac:spMk id="6" creationId="{DE52B30C-166A-D763-8C9A-257F4BCF1C49}"/>
            </ac:spMkLst>
          </pc:spChg>
        </pc:sldLayoutChg>
        <pc:sldLayoutChg chg="del">
          <pc:chgData name="김소희" userId="292a1162-0793-4577-a94d-2dae0dfa5995" providerId="ADAL" clId="{E8876DC0-5D29-4452-87AD-59B2FEBBE46A}" dt="2022-06-10T08:12:15.235" v="194" actId="2696"/>
          <pc:sldLayoutMkLst>
            <pc:docMk/>
            <pc:sldMasterMk cId="725991489" sldId="2147483648"/>
            <pc:sldLayoutMk cId="2577701229" sldId="2147483655"/>
          </pc:sldLayoutMkLst>
        </pc:sldLayoutChg>
        <pc:sldLayoutChg chg="del">
          <pc:chgData name="김소희" userId="292a1162-0793-4577-a94d-2dae0dfa5995" providerId="ADAL" clId="{E8876DC0-5D29-4452-87AD-59B2FEBBE46A}" dt="2022-06-10T08:12:15.708" v="195" actId="2696"/>
          <pc:sldLayoutMkLst>
            <pc:docMk/>
            <pc:sldMasterMk cId="725991489" sldId="2147483648"/>
            <pc:sldLayoutMk cId="2450094165" sldId="2147483656"/>
          </pc:sldLayoutMkLst>
        </pc:sldLayoutChg>
        <pc:sldLayoutChg chg="del">
          <pc:chgData name="김소희" userId="292a1162-0793-4577-a94d-2dae0dfa5995" providerId="ADAL" clId="{E8876DC0-5D29-4452-87AD-59B2FEBBE46A}" dt="2022-06-10T08:12:16.134" v="196" actId="2696"/>
          <pc:sldLayoutMkLst>
            <pc:docMk/>
            <pc:sldMasterMk cId="725991489" sldId="2147483648"/>
            <pc:sldLayoutMk cId="2617157818" sldId="2147483657"/>
          </pc:sldLayoutMkLst>
        </pc:sldLayoutChg>
        <pc:sldLayoutChg chg="del">
          <pc:chgData name="김소희" userId="292a1162-0793-4577-a94d-2dae0dfa5995" providerId="ADAL" clId="{E8876DC0-5D29-4452-87AD-59B2FEBBE46A}" dt="2022-06-10T08:12:16.546" v="197" actId="2696"/>
          <pc:sldLayoutMkLst>
            <pc:docMk/>
            <pc:sldMasterMk cId="725991489" sldId="2147483648"/>
            <pc:sldLayoutMk cId="867137567" sldId="2147483658"/>
          </pc:sldLayoutMkLst>
        </pc:sldLayoutChg>
        <pc:sldLayoutChg chg="del">
          <pc:chgData name="김소희" userId="292a1162-0793-4577-a94d-2dae0dfa5995" providerId="ADAL" clId="{E8876DC0-5D29-4452-87AD-59B2FEBBE46A}" dt="2022-06-10T08:12:16.996" v="198" actId="2696"/>
          <pc:sldLayoutMkLst>
            <pc:docMk/>
            <pc:sldMasterMk cId="725991489" sldId="2147483648"/>
            <pc:sldLayoutMk cId="3274122967"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EE440-A37C-40B0-8B1B-6532C45B889E}" type="doc">
      <dgm:prSet loTypeId="urn:microsoft.com/office/officeart/2005/8/layout/vList3" loCatId="list" qsTypeId="urn:microsoft.com/office/officeart/2005/8/quickstyle/simple2" qsCatId="simple" csTypeId="urn:microsoft.com/office/officeart/2005/8/colors/accent5_5" csCatId="accent5" phldr="1"/>
      <dgm:spPr/>
    </dgm:pt>
    <dgm:pt modelId="{07A500D2-0873-43B2-8BDA-E23E29F58E06}">
      <dgm:prSet phldrT="[텍스트]" custT="1"/>
      <dgm:spPr>
        <a:solidFill>
          <a:srgbClr val="D6DDF2">
            <a:alpha val="60000"/>
          </a:srgbClr>
        </a:solidFill>
      </dgm:spPr>
      <dgm:t>
        <a:bodyPr/>
        <a:lstStyle/>
        <a:p>
          <a:pPr algn="l" latinLnBrk="1"/>
          <a:r>
            <a:rPr lang="en-US" altLang="ko-KR" sz="1800" dirty="0">
              <a:solidFill>
                <a:srgbClr val="253A75"/>
              </a:solidFill>
            </a:rPr>
            <a:t>Prediction</a:t>
          </a:r>
          <a:r>
            <a:rPr lang="ko-KR" altLang="en-US" sz="1800" dirty="0">
              <a:solidFill>
                <a:srgbClr val="253A75"/>
              </a:solidFill>
            </a:rPr>
            <a:t> </a:t>
          </a:r>
          <a:r>
            <a:rPr lang="en-US" altLang="ko-KR" sz="1800" dirty="0">
              <a:solidFill>
                <a:srgbClr val="253A75"/>
              </a:solidFill>
            </a:rPr>
            <a:t>models for forecasting building energy consumption</a:t>
          </a:r>
          <a:endParaRPr lang="ko-KR" altLang="en-US" sz="1800" dirty="0">
            <a:solidFill>
              <a:srgbClr val="253A75"/>
            </a:solidFill>
          </a:endParaRPr>
        </a:p>
      </dgm:t>
    </dgm:pt>
    <dgm:pt modelId="{5650D521-AA89-4D59-A44E-0D239E49528F}" type="parTrans" cxnId="{B2A31AB0-8C00-4CFB-8512-B44CAF5F62BE}">
      <dgm:prSet/>
      <dgm:spPr/>
      <dgm:t>
        <a:bodyPr/>
        <a:lstStyle/>
        <a:p>
          <a:pPr algn="l" latinLnBrk="1"/>
          <a:endParaRPr lang="ko-KR" altLang="en-US" sz="1800">
            <a:solidFill>
              <a:srgbClr val="253A75"/>
            </a:solidFill>
          </a:endParaRPr>
        </a:p>
      </dgm:t>
    </dgm:pt>
    <dgm:pt modelId="{8450103D-F4FB-4B41-B2E6-27882E43EC5D}" type="sibTrans" cxnId="{B2A31AB0-8C00-4CFB-8512-B44CAF5F62BE}">
      <dgm:prSet/>
      <dgm:spPr/>
      <dgm:t>
        <a:bodyPr/>
        <a:lstStyle/>
        <a:p>
          <a:pPr algn="l" latinLnBrk="1"/>
          <a:endParaRPr lang="ko-KR" altLang="en-US" sz="1800">
            <a:solidFill>
              <a:srgbClr val="253A75"/>
            </a:solidFill>
          </a:endParaRPr>
        </a:p>
      </dgm:t>
    </dgm:pt>
    <dgm:pt modelId="{79F2CF25-E6BC-47E2-92C6-FCDD891E63F3}">
      <dgm:prSet phldrT="[텍스트]" custT="1"/>
      <dgm:spPr>
        <a:solidFill>
          <a:srgbClr val="D6DDF2">
            <a:alpha val="60000"/>
          </a:srgbClr>
        </a:solidFill>
      </dgm:spPr>
      <dgm:t>
        <a:bodyPr/>
        <a:lstStyle/>
        <a:p>
          <a:pPr algn="l" latinLnBrk="1"/>
          <a:r>
            <a:rPr lang="en-US" altLang="ko-KR" sz="1800" dirty="0">
              <a:solidFill>
                <a:srgbClr val="253A75"/>
              </a:solidFill>
            </a:rPr>
            <a:t>Artificial neural network model for forecasting sub-hourly electricity usage in Commercial buildings</a:t>
          </a:r>
          <a:endParaRPr lang="ko-KR" altLang="en-US" sz="1800" dirty="0">
            <a:solidFill>
              <a:srgbClr val="253A75"/>
            </a:solidFill>
          </a:endParaRPr>
        </a:p>
      </dgm:t>
    </dgm:pt>
    <dgm:pt modelId="{40E568ED-BA9D-4EDB-A88C-ABF67BA25E7E}" type="parTrans" cxnId="{699F79D5-CEF8-445B-B947-E983AD657E80}">
      <dgm:prSet/>
      <dgm:spPr/>
      <dgm:t>
        <a:bodyPr/>
        <a:lstStyle/>
        <a:p>
          <a:pPr algn="l" latinLnBrk="1"/>
          <a:endParaRPr lang="ko-KR" altLang="en-US" sz="1800">
            <a:solidFill>
              <a:srgbClr val="253A75"/>
            </a:solidFill>
          </a:endParaRPr>
        </a:p>
      </dgm:t>
    </dgm:pt>
    <dgm:pt modelId="{E81889BD-D87F-4BEF-AAC4-BB88D344B6E5}" type="sibTrans" cxnId="{699F79D5-CEF8-445B-B947-E983AD657E80}">
      <dgm:prSet/>
      <dgm:spPr/>
      <dgm:t>
        <a:bodyPr/>
        <a:lstStyle/>
        <a:p>
          <a:pPr algn="l" latinLnBrk="1"/>
          <a:endParaRPr lang="ko-KR" altLang="en-US" sz="1800">
            <a:solidFill>
              <a:srgbClr val="253A75"/>
            </a:solidFill>
          </a:endParaRPr>
        </a:p>
      </dgm:t>
    </dgm:pt>
    <dgm:pt modelId="{654D7630-0F74-485A-93FD-32B225BD6D71}">
      <dgm:prSet phldrT="[텍스트]" custT="1"/>
      <dgm:spPr>
        <a:solidFill>
          <a:srgbClr val="D6DDF2">
            <a:alpha val="60000"/>
          </a:srgbClr>
        </a:solidFill>
      </dgm:spPr>
      <dgm:t>
        <a:bodyPr/>
        <a:lstStyle/>
        <a:p>
          <a:pPr algn="l" latinLnBrk="1"/>
          <a:r>
            <a:rPr lang="en-US" altLang="ko-KR" sz="1800" dirty="0">
              <a:solidFill>
                <a:srgbClr val="253A75"/>
              </a:solidFill>
            </a:rPr>
            <a:t>A hybrid model approach for forecasting future residential electricity consumption</a:t>
          </a:r>
          <a:endParaRPr lang="ko-KR" altLang="en-US" sz="1800" dirty="0">
            <a:solidFill>
              <a:srgbClr val="253A75"/>
            </a:solidFill>
          </a:endParaRPr>
        </a:p>
      </dgm:t>
    </dgm:pt>
    <dgm:pt modelId="{28A89518-32F1-401C-8622-1BA074E64197}" type="parTrans" cxnId="{7D0C2F08-9F2B-47A1-8F70-1A37313C80F1}">
      <dgm:prSet/>
      <dgm:spPr/>
      <dgm:t>
        <a:bodyPr/>
        <a:lstStyle/>
        <a:p>
          <a:pPr algn="l" latinLnBrk="1"/>
          <a:endParaRPr lang="ko-KR" altLang="en-US" sz="1800">
            <a:solidFill>
              <a:srgbClr val="253A75"/>
            </a:solidFill>
          </a:endParaRPr>
        </a:p>
      </dgm:t>
    </dgm:pt>
    <dgm:pt modelId="{3C6551D7-D81F-4F1D-93A3-E2152C8F71DA}" type="sibTrans" cxnId="{7D0C2F08-9F2B-47A1-8F70-1A37313C80F1}">
      <dgm:prSet/>
      <dgm:spPr/>
      <dgm:t>
        <a:bodyPr/>
        <a:lstStyle/>
        <a:p>
          <a:pPr algn="l" latinLnBrk="1"/>
          <a:endParaRPr lang="ko-KR" altLang="en-US" sz="1800">
            <a:solidFill>
              <a:srgbClr val="253A75"/>
            </a:solidFill>
          </a:endParaRPr>
        </a:p>
      </dgm:t>
    </dgm:pt>
    <dgm:pt modelId="{AD53D573-E1A7-402E-AA4B-6EB6885BF420}" type="pres">
      <dgm:prSet presAssocID="{57AEE440-A37C-40B0-8B1B-6532C45B889E}" presName="linearFlow" presStyleCnt="0">
        <dgm:presLayoutVars>
          <dgm:dir/>
          <dgm:resizeHandles val="exact"/>
        </dgm:presLayoutVars>
      </dgm:prSet>
      <dgm:spPr/>
    </dgm:pt>
    <dgm:pt modelId="{53394A43-D5EA-438B-81CD-9F1D7E650523}" type="pres">
      <dgm:prSet presAssocID="{07A500D2-0873-43B2-8BDA-E23E29F58E06}" presName="composite" presStyleCnt="0"/>
      <dgm:spPr/>
    </dgm:pt>
    <dgm:pt modelId="{4732B62C-115D-42BA-8F6B-A5217695E065}" type="pres">
      <dgm:prSet presAssocID="{07A500D2-0873-43B2-8BDA-E23E29F58E06}"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배지 1 단색으로 채워진"/>
        </a:ext>
      </dgm:extLst>
    </dgm:pt>
    <dgm:pt modelId="{1A5379B6-ADF1-4FD7-A47F-776EF820E451}" type="pres">
      <dgm:prSet presAssocID="{07A500D2-0873-43B2-8BDA-E23E29F58E06}" presName="txShp" presStyleLbl="node1" presStyleIdx="0" presStyleCnt="3" custLinFactNeighborX="588" custLinFactNeighborY="656">
        <dgm:presLayoutVars>
          <dgm:bulletEnabled val="1"/>
        </dgm:presLayoutVars>
      </dgm:prSet>
      <dgm:spPr/>
    </dgm:pt>
    <dgm:pt modelId="{8CD22775-365A-4F13-B176-545A6449DB61}" type="pres">
      <dgm:prSet presAssocID="{8450103D-F4FB-4B41-B2E6-27882E43EC5D}" presName="spacing" presStyleCnt="0"/>
      <dgm:spPr/>
    </dgm:pt>
    <dgm:pt modelId="{3B451821-CD32-48B9-BE08-8604A6067E03}" type="pres">
      <dgm:prSet presAssocID="{79F2CF25-E6BC-47E2-92C6-FCDD891E63F3}" presName="composite" presStyleCnt="0"/>
      <dgm:spPr/>
    </dgm:pt>
    <dgm:pt modelId="{67063DA6-7821-4FEE-93A7-000A65212C0F}" type="pres">
      <dgm:prSet presAssocID="{79F2CF25-E6BC-47E2-92C6-FCDD891E63F3}"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배지 단색으로 채워진"/>
        </a:ext>
      </dgm:extLst>
    </dgm:pt>
    <dgm:pt modelId="{EB115547-BF13-4FE6-8677-63382478D2DD}" type="pres">
      <dgm:prSet presAssocID="{79F2CF25-E6BC-47E2-92C6-FCDD891E63F3}" presName="txShp" presStyleLbl="node1" presStyleIdx="1" presStyleCnt="3" custLinFactNeighborX="441">
        <dgm:presLayoutVars>
          <dgm:bulletEnabled val="1"/>
        </dgm:presLayoutVars>
      </dgm:prSet>
      <dgm:spPr/>
    </dgm:pt>
    <dgm:pt modelId="{1C0DA3E3-CA5B-4C9F-A0EA-2EF8BD63DFF0}" type="pres">
      <dgm:prSet presAssocID="{E81889BD-D87F-4BEF-AAC4-BB88D344B6E5}" presName="spacing" presStyleCnt="0"/>
      <dgm:spPr/>
    </dgm:pt>
    <dgm:pt modelId="{2BD6118C-47FD-4F33-BFB3-F2CC7C1BD092}" type="pres">
      <dgm:prSet presAssocID="{654D7630-0F74-485A-93FD-32B225BD6D71}" presName="composite" presStyleCnt="0"/>
      <dgm:spPr/>
    </dgm:pt>
    <dgm:pt modelId="{CEF9C266-0E24-46D5-A048-513D64D182EB}" type="pres">
      <dgm:prSet presAssocID="{654D7630-0F74-485A-93FD-32B225BD6D71}"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배지 3 단색으로 채워진"/>
        </a:ext>
      </dgm:extLst>
    </dgm:pt>
    <dgm:pt modelId="{D1A99F8D-97E0-4455-AF8A-B5D9611C081B}" type="pres">
      <dgm:prSet presAssocID="{654D7630-0F74-485A-93FD-32B225BD6D71}" presName="txShp" presStyleLbl="node1" presStyleIdx="2" presStyleCnt="3" custLinFactNeighborX="441">
        <dgm:presLayoutVars>
          <dgm:bulletEnabled val="1"/>
        </dgm:presLayoutVars>
      </dgm:prSet>
      <dgm:spPr/>
    </dgm:pt>
  </dgm:ptLst>
  <dgm:cxnLst>
    <dgm:cxn modelId="{7D0C2F08-9F2B-47A1-8F70-1A37313C80F1}" srcId="{57AEE440-A37C-40B0-8B1B-6532C45B889E}" destId="{654D7630-0F74-485A-93FD-32B225BD6D71}" srcOrd="2" destOrd="0" parTransId="{28A89518-32F1-401C-8622-1BA074E64197}" sibTransId="{3C6551D7-D81F-4F1D-93A3-E2152C8F71DA}"/>
    <dgm:cxn modelId="{21D1F737-94F0-4E75-87F1-1FCFDBD00793}" type="presOf" srcId="{57AEE440-A37C-40B0-8B1B-6532C45B889E}" destId="{AD53D573-E1A7-402E-AA4B-6EB6885BF420}" srcOrd="0" destOrd="0" presId="urn:microsoft.com/office/officeart/2005/8/layout/vList3"/>
    <dgm:cxn modelId="{33EE3E39-8846-4D78-8553-6550D53DF129}" type="presOf" srcId="{654D7630-0F74-485A-93FD-32B225BD6D71}" destId="{D1A99F8D-97E0-4455-AF8A-B5D9611C081B}" srcOrd="0" destOrd="0" presId="urn:microsoft.com/office/officeart/2005/8/layout/vList3"/>
    <dgm:cxn modelId="{E0698191-CD7D-4D15-89F6-03F9ABFB7C5D}" type="presOf" srcId="{07A500D2-0873-43B2-8BDA-E23E29F58E06}" destId="{1A5379B6-ADF1-4FD7-A47F-776EF820E451}" srcOrd="0" destOrd="0" presId="urn:microsoft.com/office/officeart/2005/8/layout/vList3"/>
    <dgm:cxn modelId="{B2A31AB0-8C00-4CFB-8512-B44CAF5F62BE}" srcId="{57AEE440-A37C-40B0-8B1B-6532C45B889E}" destId="{07A500D2-0873-43B2-8BDA-E23E29F58E06}" srcOrd="0" destOrd="0" parTransId="{5650D521-AA89-4D59-A44E-0D239E49528F}" sibTransId="{8450103D-F4FB-4B41-B2E6-27882E43EC5D}"/>
    <dgm:cxn modelId="{534C90B5-5201-411A-A6EF-4E0A3E76684A}" type="presOf" srcId="{79F2CF25-E6BC-47E2-92C6-FCDD891E63F3}" destId="{EB115547-BF13-4FE6-8677-63382478D2DD}" srcOrd="0" destOrd="0" presId="urn:microsoft.com/office/officeart/2005/8/layout/vList3"/>
    <dgm:cxn modelId="{699F79D5-CEF8-445B-B947-E983AD657E80}" srcId="{57AEE440-A37C-40B0-8B1B-6532C45B889E}" destId="{79F2CF25-E6BC-47E2-92C6-FCDD891E63F3}" srcOrd="1" destOrd="0" parTransId="{40E568ED-BA9D-4EDB-A88C-ABF67BA25E7E}" sibTransId="{E81889BD-D87F-4BEF-AAC4-BB88D344B6E5}"/>
    <dgm:cxn modelId="{E31DF167-E6F8-4DD0-BC68-660E5106CEC4}" type="presParOf" srcId="{AD53D573-E1A7-402E-AA4B-6EB6885BF420}" destId="{53394A43-D5EA-438B-81CD-9F1D7E650523}" srcOrd="0" destOrd="0" presId="urn:microsoft.com/office/officeart/2005/8/layout/vList3"/>
    <dgm:cxn modelId="{570AEE34-4B4C-4D84-89EF-7C4F1A89DACC}" type="presParOf" srcId="{53394A43-D5EA-438B-81CD-9F1D7E650523}" destId="{4732B62C-115D-42BA-8F6B-A5217695E065}" srcOrd="0" destOrd="0" presId="urn:microsoft.com/office/officeart/2005/8/layout/vList3"/>
    <dgm:cxn modelId="{E9288460-194E-4224-9D01-372F9E46509E}" type="presParOf" srcId="{53394A43-D5EA-438B-81CD-9F1D7E650523}" destId="{1A5379B6-ADF1-4FD7-A47F-776EF820E451}" srcOrd="1" destOrd="0" presId="urn:microsoft.com/office/officeart/2005/8/layout/vList3"/>
    <dgm:cxn modelId="{8F72292D-7417-4F9B-9BCB-7D2BEEDFBC85}" type="presParOf" srcId="{AD53D573-E1A7-402E-AA4B-6EB6885BF420}" destId="{8CD22775-365A-4F13-B176-545A6449DB61}" srcOrd="1" destOrd="0" presId="urn:microsoft.com/office/officeart/2005/8/layout/vList3"/>
    <dgm:cxn modelId="{02CCC7DE-3402-49E5-B775-32263C6DDE6F}" type="presParOf" srcId="{AD53D573-E1A7-402E-AA4B-6EB6885BF420}" destId="{3B451821-CD32-48B9-BE08-8604A6067E03}" srcOrd="2" destOrd="0" presId="urn:microsoft.com/office/officeart/2005/8/layout/vList3"/>
    <dgm:cxn modelId="{4D7D8533-0389-487F-AA00-CDDCA605AACF}" type="presParOf" srcId="{3B451821-CD32-48B9-BE08-8604A6067E03}" destId="{67063DA6-7821-4FEE-93A7-000A65212C0F}" srcOrd="0" destOrd="0" presId="urn:microsoft.com/office/officeart/2005/8/layout/vList3"/>
    <dgm:cxn modelId="{060E8E8A-9566-4F2A-99CB-4091F93134B1}" type="presParOf" srcId="{3B451821-CD32-48B9-BE08-8604A6067E03}" destId="{EB115547-BF13-4FE6-8677-63382478D2DD}" srcOrd="1" destOrd="0" presId="urn:microsoft.com/office/officeart/2005/8/layout/vList3"/>
    <dgm:cxn modelId="{A5FC6ECB-250C-43AC-AE3A-4466221E0CA0}" type="presParOf" srcId="{AD53D573-E1A7-402E-AA4B-6EB6885BF420}" destId="{1C0DA3E3-CA5B-4C9F-A0EA-2EF8BD63DFF0}" srcOrd="3" destOrd="0" presId="urn:microsoft.com/office/officeart/2005/8/layout/vList3"/>
    <dgm:cxn modelId="{4B7F0A21-E63B-43BE-A768-468CD3E7B80D}" type="presParOf" srcId="{AD53D573-E1A7-402E-AA4B-6EB6885BF420}" destId="{2BD6118C-47FD-4F33-BFB3-F2CC7C1BD092}" srcOrd="4" destOrd="0" presId="urn:microsoft.com/office/officeart/2005/8/layout/vList3"/>
    <dgm:cxn modelId="{6C8011D9-1377-4F5D-9410-F642B556D5CE}" type="presParOf" srcId="{2BD6118C-47FD-4F33-BFB3-F2CC7C1BD092}" destId="{CEF9C266-0E24-46D5-A048-513D64D182EB}" srcOrd="0" destOrd="0" presId="urn:microsoft.com/office/officeart/2005/8/layout/vList3"/>
    <dgm:cxn modelId="{F6D6B4BD-73BE-40C0-A451-981B5B95C2FE}" type="presParOf" srcId="{2BD6118C-47FD-4F33-BFB3-F2CC7C1BD092}" destId="{D1A99F8D-97E0-4455-AF8A-B5D9611C081B}"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379B6-ADF1-4FD7-A47F-776EF820E451}">
      <dsp:nvSpPr>
        <dsp:cNvPr id="0" name=""/>
        <dsp:cNvSpPr/>
      </dsp:nvSpPr>
      <dsp:spPr>
        <a:xfrm rot="10800000">
          <a:off x="2199989" y="6908"/>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Prediction</a:t>
          </a:r>
          <a:r>
            <a:rPr lang="ko-KR" altLang="en-US" sz="1800" kern="1200" dirty="0">
              <a:solidFill>
                <a:srgbClr val="253A75"/>
              </a:solidFill>
            </a:rPr>
            <a:t> </a:t>
          </a:r>
          <a:r>
            <a:rPr lang="en-US" altLang="ko-KR" sz="1800" kern="1200" dirty="0">
              <a:solidFill>
                <a:srgbClr val="253A75"/>
              </a:solidFill>
            </a:rPr>
            <a:t>models for forecasting building energy consumption</a:t>
          </a:r>
          <a:endParaRPr lang="ko-KR" altLang="en-US" sz="1800" kern="1200" dirty="0">
            <a:solidFill>
              <a:srgbClr val="253A75"/>
            </a:solidFill>
          </a:endParaRPr>
        </a:p>
      </dsp:txBody>
      <dsp:txXfrm rot="10800000">
        <a:off x="2447183" y="6908"/>
        <a:ext cx="7328834" cy="988778"/>
      </dsp:txXfrm>
    </dsp:sp>
    <dsp:sp modelId="{4732B62C-115D-42BA-8F6B-A5217695E065}">
      <dsp:nvSpPr>
        <dsp:cNvPr id="0" name=""/>
        <dsp:cNvSpPr/>
      </dsp:nvSpPr>
      <dsp:spPr>
        <a:xfrm>
          <a:off x="1661053" y="422"/>
          <a:ext cx="988778" cy="98877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 modelId="{EB115547-BF13-4FE6-8677-63382478D2DD}">
      <dsp:nvSpPr>
        <dsp:cNvPr id="0" name=""/>
        <dsp:cNvSpPr/>
      </dsp:nvSpPr>
      <dsp:spPr>
        <a:xfrm rot="10800000">
          <a:off x="2188852" y="1236396"/>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Artificial neural network model for forecasting sub-hourly electricity usage in Commercial buildings</a:t>
          </a:r>
          <a:endParaRPr lang="ko-KR" altLang="en-US" sz="1800" kern="1200" dirty="0">
            <a:solidFill>
              <a:srgbClr val="253A75"/>
            </a:solidFill>
          </a:endParaRPr>
        </a:p>
      </dsp:txBody>
      <dsp:txXfrm rot="10800000">
        <a:off x="2436046" y="1236396"/>
        <a:ext cx="7328834" cy="988778"/>
      </dsp:txXfrm>
    </dsp:sp>
    <dsp:sp modelId="{67063DA6-7821-4FEE-93A7-000A65212C0F}">
      <dsp:nvSpPr>
        <dsp:cNvPr id="0" name=""/>
        <dsp:cNvSpPr/>
      </dsp:nvSpPr>
      <dsp:spPr>
        <a:xfrm>
          <a:off x="1661053" y="1236396"/>
          <a:ext cx="988778" cy="98877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 modelId="{D1A99F8D-97E0-4455-AF8A-B5D9611C081B}">
      <dsp:nvSpPr>
        <dsp:cNvPr id="0" name=""/>
        <dsp:cNvSpPr/>
      </dsp:nvSpPr>
      <dsp:spPr>
        <a:xfrm rot="10800000">
          <a:off x="2188852" y="2472369"/>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A hybrid model approach for forecasting future residential electricity consumption</a:t>
          </a:r>
          <a:endParaRPr lang="ko-KR" altLang="en-US" sz="1800" kern="1200" dirty="0">
            <a:solidFill>
              <a:srgbClr val="253A75"/>
            </a:solidFill>
          </a:endParaRPr>
        </a:p>
      </dsp:txBody>
      <dsp:txXfrm rot="10800000">
        <a:off x="2436046" y="2472369"/>
        <a:ext cx="7328834" cy="988778"/>
      </dsp:txXfrm>
    </dsp:sp>
    <dsp:sp modelId="{CEF9C266-0E24-46D5-A048-513D64D182EB}">
      <dsp:nvSpPr>
        <dsp:cNvPr id="0" name=""/>
        <dsp:cNvSpPr/>
      </dsp:nvSpPr>
      <dsp:spPr>
        <a:xfrm>
          <a:off x="1661053" y="2472369"/>
          <a:ext cx="988778" cy="98877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2022-06-10</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Environmental data, time indicator, and operational condition.</a:t>
            </a:r>
          </a:p>
          <a:p>
            <a:r>
              <a:rPr lang="en-US" altLang="ko-KR" dirty="0"/>
              <a:t>The data include outdoor air temperature, relative humidity, wind speed and direction, sky condition, and precipitation(</a:t>
            </a:r>
            <a:r>
              <a:rPr lang="ko-KR" altLang="en-US" dirty="0"/>
              <a:t>강수량</a:t>
            </a:r>
            <a:r>
              <a:rPr lang="en-US" altLang="ko-KR" dirty="0"/>
              <a:t>) type in every 3-hour interval for the next 72 hours. The forecast data is updated eight times a day.</a:t>
            </a:r>
          </a:p>
          <a:p>
            <a:r>
              <a:rPr lang="en-US" altLang="ko-KR" strike="sngStrike" dirty="0"/>
              <a:t>And RDBMS converts string variables into numeric variables as shown.</a:t>
            </a:r>
          </a:p>
          <a:p>
            <a:r>
              <a:rPr lang="en-US" altLang="ko-KR" strike="sngStrike" dirty="0"/>
              <a:t>An averaged system operation schedule of five CAV systems was used as the HVAC operational condition.</a:t>
            </a:r>
          </a:p>
          <a:p>
            <a:endParaRPr lang="en-US" altLang="ko-KR" strike="no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In nine independent variables, some variables can decrease model accuracy, stability, and effectiveness. Therefore, it is necessary to pre-screen the variables by identifying the important variables from the input data set.</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11</a:t>
            </a:fld>
            <a:endParaRPr lang="ko-KR" altLang="en-US"/>
          </a:p>
        </p:txBody>
      </p:sp>
    </p:spTree>
    <p:extLst>
      <p:ext uri="{BB962C8B-B14F-4D97-AF65-F5344CB8AC3E}">
        <p14:creationId xmlns:p14="http://schemas.microsoft.com/office/powerpoint/2010/main" val="380608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So Random forests algorithm was used to assess the importance of variables by </a:t>
            </a:r>
            <a:r>
              <a:rPr lang="en-US" altLang="ko-KR" dirty="0"/>
              <a:t>measuring the candidate parameters in terms of their impacts on the response of prediction.</a:t>
            </a:r>
          </a:p>
          <a:p>
            <a:endParaRPr lang="en-US" altLang="ko-KR" dirty="0"/>
          </a:p>
          <a:p>
            <a:r>
              <a:rPr lang="en-US" altLang="ko-KR" strike="noStrike" dirty="0"/>
              <a:t>The</a:t>
            </a:r>
            <a:r>
              <a:rPr lang="ko-KR" altLang="en-US" strike="noStrike" dirty="0"/>
              <a:t> </a:t>
            </a:r>
            <a:r>
              <a:rPr lang="en-US" altLang="ko-KR" strike="noStrike" dirty="0"/>
              <a:t>permutation</a:t>
            </a:r>
            <a:r>
              <a:rPr lang="ko-KR" altLang="en-US" strike="noStrike" dirty="0"/>
              <a:t> </a:t>
            </a:r>
            <a:r>
              <a:rPr lang="en-US" altLang="ko-KR" strike="noStrike" dirty="0"/>
              <a:t>importance</a:t>
            </a:r>
            <a:r>
              <a:rPr lang="ko-KR" altLang="en-US" strike="noStrike" dirty="0"/>
              <a:t> </a:t>
            </a:r>
            <a:r>
              <a:rPr lang="en-US" altLang="ko-KR" strike="noStrike" dirty="0"/>
              <a:t>and</a:t>
            </a:r>
            <a:r>
              <a:rPr lang="ko-KR" altLang="en-US" strike="noStrike" dirty="0"/>
              <a:t> </a:t>
            </a:r>
            <a:r>
              <a:rPr lang="en-US" altLang="ko-KR" strike="noStrike" dirty="0"/>
              <a:t>Node impurity were used to select variables in this study</a:t>
            </a:r>
          </a:p>
          <a:p>
            <a:r>
              <a:rPr lang="en-US" altLang="ko-KR" strike="sngStrike" dirty="0"/>
              <a:t>The permutation importance estimates the importance of each predictor by considering prediction error variation when the variable is permuted but others are kept the same. Node impurity is measured by the total decrease in residual sum of squares from splitting on the variable, averaged over all trees. </a:t>
            </a:r>
          </a:p>
          <a:p>
            <a:r>
              <a:rPr lang="en-US" altLang="ko-KR" dirty="0"/>
              <a:t>Variables are ranked by both relative importance </a:t>
            </a:r>
            <a:r>
              <a:rPr lang="en-US" altLang="ko-KR" strike="noStrike" dirty="0"/>
              <a:t>metrics in left figure. </a:t>
            </a:r>
          </a:p>
          <a:p>
            <a:r>
              <a:rPr lang="en-US" altLang="ko-KR" strike="sngStrike" dirty="0"/>
              <a:t>According to this, Outdoor air temperature, relative humidity and operational condition has more importance. </a:t>
            </a:r>
          </a:p>
          <a:p>
            <a:r>
              <a:rPr lang="en-US" altLang="ko-KR" dirty="0"/>
              <a:t>It has a similarity to the conditional permutation importance at right Table. </a:t>
            </a:r>
          </a:p>
          <a:p>
            <a:r>
              <a:rPr lang="en-US" altLang="ko-KR" dirty="0"/>
              <a:t>So, these 5 variables are ranked highly in their importance. </a:t>
            </a:r>
          </a:p>
          <a:p>
            <a:r>
              <a:rPr lang="en-US" altLang="ko-KR" dirty="0"/>
              <a:t>These and previous electricity usages are selected as input variables.</a:t>
            </a:r>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12</a:t>
            </a:fld>
            <a:endParaRPr lang="ko-KR" altLang="en-US"/>
          </a:p>
        </p:txBody>
      </p:sp>
    </p:spTree>
    <p:extLst>
      <p:ext uri="{BB962C8B-B14F-4D97-AF65-F5344CB8AC3E}">
        <p14:creationId xmlns:p14="http://schemas.microsoft.com/office/powerpoint/2010/main" val="392670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In this study, they examined nine different machine-learning algorithms and chose the one that performed best, the ANN. </a:t>
            </a:r>
          </a:p>
          <a:p>
            <a:r>
              <a:rPr lang="en-US" altLang="ko-KR" dirty="0"/>
              <a:t>The 15 minute interval data set of </a:t>
            </a:r>
            <a:r>
              <a:rPr lang="en-US" altLang="ko-KR" dirty="0" err="1"/>
              <a:t>Ei</a:t>
            </a:r>
            <a:r>
              <a:rPr lang="en-US" altLang="ko-KR" dirty="0"/>
              <a:t> / and highly ranked 5 predictor variables were collected from July 1</a:t>
            </a:r>
            <a:r>
              <a:rPr lang="en-US" altLang="ko-KR" baseline="30000" dirty="0"/>
              <a:t>st</a:t>
            </a:r>
            <a:r>
              <a:rPr lang="en-US" altLang="ko-KR" dirty="0"/>
              <a:t> to July 31</a:t>
            </a:r>
            <a:r>
              <a:rPr lang="en-US" altLang="ko-KR" baseline="30000" dirty="0"/>
              <a:t>st</a:t>
            </a:r>
            <a:r>
              <a:rPr lang="en-US" altLang="ko-KR" dirty="0"/>
              <a:t>, 2012. Total of 2880 data points for 6 input variables including electric usage were used to train the model.</a:t>
            </a:r>
          </a:p>
          <a:p>
            <a:endParaRPr lang="en-US" altLang="ko-KR" strike="noStrike" dirty="0"/>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13</a:t>
            </a:fld>
            <a:endParaRPr lang="ko-KR" altLang="en-US"/>
          </a:p>
        </p:txBody>
      </p:sp>
    </p:spTree>
    <p:extLst>
      <p:ext uri="{BB962C8B-B14F-4D97-AF65-F5344CB8AC3E}">
        <p14:creationId xmlns:p14="http://schemas.microsoft.com/office/powerpoint/2010/main" val="251015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14</a:t>
            </a:fld>
            <a:endParaRPr lang="ko-KR" altLang="en-US"/>
          </a:p>
        </p:txBody>
      </p:sp>
    </p:spTree>
    <p:extLst>
      <p:ext uri="{BB962C8B-B14F-4D97-AF65-F5344CB8AC3E}">
        <p14:creationId xmlns:p14="http://schemas.microsoft.com/office/powerpoint/2010/main" val="337280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15</a:t>
            </a:fld>
            <a:endParaRPr lang="ko-KR" altLang="en-US"/>
          </a:p>
        </p:txBody>
      </p:sp>
    </p:spTree>
    <p:extLst>
      <p:ext uri="{BB962C8B-B14F-4D97-AF65-F5344CB8AC3E}">
        <p14:creationId xmlns:p14="http://schemas.microsoft.com/office/powerpoint/2010/main" val="342867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16</a:t>
            </a:fld>
            <a:endParaRPr lang="ko-KR" altLang="en-US"/>
          </a:p>
        </p:txBody>
      </p:sp>
    </p:spTree>
    <p:extLst>
      <p:ext uri="{BB962C8B-B14F-4D97-AF65-F5344CB8AC3E}">
        <p14:creationId xmlns:p14="http://schemas.microsoft.com/office/powerpoint/2010/main" val="50000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17</a:t>
            </a:fld>
            <a:endParaRPr lang="ko-KR" altLang="en-US"/>
          </a:p>
        </p:txBody>
      </p:sp>
    </p:spTree>
    <p:extLst>
      <p:ext uri="{BB962C8B-B14F-4D97-AF65-F5344CB8AC3E}">
        <p14:creationId xmlns:p14="http://schemas.microsoft.com/office/powerpoint/2010/main" val="350646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18</a:t>
            </a:fld>
            <a:endParaRPr lang="ko-KR" altLang="en-US"/>
          </a:p>
        </p:txBody>
      </p:sp>
    </p:spTree>
    <p:extLst>
      <p:ext uri="{BB962C8B-B14F-4D97-AF65-F5344CB8AC3E}">
        <p14:creationId xmlns:p14="http://schemas.microsoft.com/office/powerpoint/2010/main" val="62856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“Data-Driven” models rely more on the data, assuming there is already a mathematical relationship between inputs (e.g. weather parameters) and outputs (e.g. total building energy consumptions). </a:t>
            </a:r>
          </a:p>
          <a:p>
            <a:r>
              <a:rPr lang="en-US" altLang="ko-KR" dirty="0"/>
              <a:t>To further categorize the “Data-Driven” approach, there are “black-box” and “grey-box” models. </a:t>
            </a:r>
          </a:p>
          <a:p>
            <a:r>
              <a:rPr lang="en-US" altLang="ko-KR" dirty="0"/>
              <a:t>The “black-box” model is purely machine learning driven and derived by measured data. Previous studies on energy consumption forecasting using “black-box” models are limited in one type of methods such as neural networks.</a:t>
            </a:r>
          </a:p>
          <a:p>
            <a:r>
              <a:rPr lang="en-US" altLang="ko-KR" dirty="0"/>
              <a:t>The “Grey-box” model is built upon physical relationships, while the parameters of the physical model are usually unknown or uncertain.</a:t>
            </a:r>
          </a:p>
          <a:p>
            <a:r>
              <a:rPr lang="en-US" altLang="ko-KR" dirty="0"/>
              <a:t>The measured data is used to identify those parameters and model tuning for better accuracy.</a:t>
            </a:r>
          </a:p>
          <a:p>
            <a:r>
              <a:rPr lang="en-US" altLang="ko-KR" dirty="0"/>
              <a:t> The “Grey-box” models have been applied widely to estimate commercial building heating and cooling load, not many on the residential building sector.</a:t>
            </a:r>
          </a:p>
          <a:p>
            <a:endParaRPr lang="en-US" altLang="ko-KR" dirty="0"/>
          </a:p>
          <a:p>
            <a:r>
              <a:rPr lang="en-US" altLang="ko-KR" dirty="0"/>
              <a:t>The research gap between commercial and residential building comes from two main sources, </a:t>
            </a:r>
          </a:p>
          <a:p>
            <a:r>
              <a:rPr lang="en-US" altLang="ko-KR" dirty="0"/>
              <a:t>which are (a) the lack of hourly or more granular data </a:t>
            </a:r>
            <a:r>
              <a:rPr lang="ko-KR" altLang="en-US" dirty="0"/>
              <a:t>세분화된 데이터</a:t>
            </a:r>
            <a:r>
              <a:rPr lang="en-US" altLang="ko-KR" dirty="0"/>
              <a:t>, and (b) the growing percentage of miscellaneous electrical load (MEL) </a:t>
            </a:r>
            <a:r>
              <a:rPr lang="ko-KR" altLang="en-US" dirty="0"/>
              <a:t>기타 전기 부하 비율의 증가</a:t>
            </a:r>
            <a:r>
              <a:rPr lang="en-US" altLang="ko-KR" dirty="0"/>
              <a:t> in residential building, respectively.</a:t>
            </a:r>
          </a:p>
          <a:p>
            <a:r>
              <a:rPr lang="en-US" altLang="ko-KR" dirty="0"/>
              <a:t>It is 15-25% but expected to increase 52% by 2040.</a:t>
            </a:r>
          </a:p>
          <a:p>
            <a:r>
              <a:rPr lang="en-US" altLang="ko-KR" dirty="0"/>
              <a:t>But for residential building, none of Previous models can work as good as, because MEL is not weather related, and occupies a large portion of total building energy consumption.</a:t>
            </a:r>
          </a:p>
          <a:p>
            <a:endParaRPr lang="en-US" altLang="ko-KR" dirty="0"/>
          </a:p>
          <a:p>
            <a:r>
              <a:rPr lang="en-US" altLang="ko-KR" dirty="0"/>
              <a:t>So</a:t>
            </a:r>
            <a:r>
              <a:rPr lang="ko-KR" altLang="en-US" dirty="0"/>
              <a:t> </a:t>
            </a:r>
            <a:r>
              <a:rPr lang="en-US" altLang="ko-KR" dirty="0"/>
              <a:t>in</a:t>
            </a:r>
            <a:r>
              <a:rPr lang="ko-KR" altLang="en-US" dirty="0"/>
              <a:t> </a:t>
            </a:r>
            <a:r>
              <a:rPr lang="en-US" altLang="ko-KR" dirty="0"/>
              <a:t>this</a:t>
            </a:r>
            <a:r>
              <a:rPr lang="ko-KR" altLang="en-US" dirty="0"/>
              <a:t> </a:t>
            </a:r>
            <a:r>
              <a:rPr lang="en-US" altLang="ko-KR" dirty="0"/>
              <a:t>paper</a:t>
            </a:r>
            <a:r>
              <a:rPr lang="ko-KR" altLang="en-US" dirty="0"/>
              <a:t> </a:t>
            </a:r>
            <a:r>
              <a:rPr lang="en-US" altLang="ko-KR" dirty="0"/>
              <a:t>they</a:t>
            </a:r>
            <a:r>
              <a:rPr lang="ko-KR" altLang="en-US" dirty="0"/>
              <a:t> </a:t>
            </a:r>
            <a:r>
              <a:rPr lang="en-US" altLang="ko-KR" dirty="0"/>
              <a:t>try</a:t>
            </a:r>
            <a:r>
              <a:rPr lang="ko-KR" altLang="en-US" dirty="0"/>
              <a:t> </a:t>
            </a:r>
            <a:r>
              <a:rPr lang="en-US" altLang="ko-KR" dirty="0"/>
              <a:t>to</a:t>
            </a:r>
            <a:r>
              <a:rPr lang="ko-KR" altLang="en-US" dirty="0"/>
              <a:t> </a:t>
            </a:r>
            <a:r>
              <a:rPr lang="en-US" altLang="ko-KR" dirty="0"/>
              <a:t>close</a:t>
            </a:r>
            <a:r>
              <a:rPr lang="ko-KR" altLang="en-US" dirty="0"/>
              <a:t> </a:t>
            </a:r>
            <a:r>
              <a:rPr lang="en-US" altLang="ko-KR" dirty="0"/>
              <a:t>this</a:t>
            </a:r>
            <a:r>
              <a:rPr lang="ko-KR" altLang="en-US" dirty="0"/>
              <a:t> </a:t>
            </a:r>
            <a:r>
              <a:rPr lang="en-US" altLang="ko-KR" dirty="0"/>
              <a:t>gap</a:t>
            </a:r>
            <a:r>
              <a:rPr lang="ko-KR" altLang="en-US" dirty="0"/>
              <a:t> </a:t>
            </a:r>
            <a:r>
              <a:rPr lang="en-US" altLang="ko-KR" dirty="0"/>
              <a:t>by</a:t>
            </a:r>
            <a:r>
              <a:rPr lang="ko-KR" altLang="en-US" dirty="0"/>
              <a:t> </a:t>
            </a:r>
            <a:r>
              <a:rPr lang="en-US" altLang="ko-KR" dirty="0"/>
              <a:t>developing a new hybrid modeling approach through integrating “physical” and “data-driven” models </a:t>
            </a:r>
          </a:p>
          <a:p>
            <a:r>
              <a:rPr lang="en-US" altLang="ko-KR" dirty="0"/>
              <a:t>to forecast hour ahead and 24 h ahead residential electrical load.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20</a:t>
            </a:fld>
            <a:endParaRPr lang="ko-KR" altLang="en-US"/>
          </a:p>
        </p:txBody>
      </p:sp>
    </p:spTree>
    <p:extLst>
      <p:ext uri="{BB962C8B-B14F-4D97-AF65-F5344CB8AC3E}">
        <p14:creationId xmlns:p14="http://schemas.microsoft.com/office/powerpoint/2010/main" val="170444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21</a:t>
            </a:fld>
            <a:endParaRPr lang="ko-KR" altLang="en-US"/>
          </a:p>
        </p:txBody>
      </p:sp>
    </p:spTree>
    <p:extLst>
      <p:ext uri="{BB962C8B-B14F-4D97-AF65-F5344CB8AC3E}">
        <p14:creationId xmlns:p14="http://schemas.microsoft.com/office/powerpoint/2010/main" val="425903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206807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Forecasting electricity load, especially for commercial and industrial buildings has become one of the more important topics recently, to be able to better manage energy usage.</a:t>
            </a:r>
          </a:p>
          <a:p>
            <a:r>
              <a:rPr lang="en-US" altLang="ko-KR" dirty="0"/>
              <a:t>Although the forecast time horizon can range from minutes to years, the short-term load forecast (STLF), especially for a period shorter than a day, has been more of an interest in the perspective of buildings / because the utility prices may change by seasonality, time-of-use in on/off peak period, and contract demand.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7</a:t>
            </a:fld>
            <a:endParaRPr lang="ko-KR" altLang="en-US"/>
          </a:p>
        </p:txBody>
      </p:sp>
    </p:spTree>
    <p:extLst>
      <p:ext uri="{BB962C8B-B14F-4D97-AF65-F5344CB8AC3E}">
        <p14:creationId xmlns:p14="http://schemas.microsoft.com/office/powerpoint/2010/main" val="3791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Previous studies on STLF for the sub-hourly electricity consumption of buildings are limited.</a:t>
            </a:r>
          </a:p>
          <a:p>
            <a:r>
              <a:rPr lang="en-US" altLang="ko-KR" dirty="0"/>
              <a:t>Escriva-Escriva et al. [14] proposed STLF model using ANNs, </a:t>
            </a:r>
          </a:p>
          <a:p>
            <a:r>
              <a:rPr lang="en-US" altLang="ko-KR" dirty="0"/>
              <a:t>but this model requires an entire whole year’s dataset / and the performance may not be stable when the energy consumption pattern has large daily or annual variability.</a:t>
            </a:r>
          </a:p>
          <a:p>
            <a:r>
              <a:rPr lang="en-US" altLang="ko-KR" strike="sngStrike" dirty="0"/>
              <a:t>Therefore, it is useful to explore a model that can perform well under more general setting, in particular, not requiring a large amount of input data for forecasting electricity usage of buildings.</a:t>
            </a:r>
          </a:p>
          <a:p>
            <a:endParaRPr lang="en-US" altLang="ko-KR" strike="sngStrike" dirty="0"/>
          </a:p>
          <a:p>
            <a:r>
              <a:rPr lang="en-US" altLang="ko-KR" dirty="0"/>
              <a:t>For this need, they developed a short-term load forecasting model using data mining and machine learning technique while assuming limited availability of data. </a:t>
            </a:r>
          </a:p>
          <a:p>
            <a:r>
              <a:rPr lang="en-US" altLang="ko-KR" dirty="0"/>
              <a:t>In particular, they investigate ANNs model to predict the energy consumption of a commercial building complex. </a:t>
            </a:r>
            <a:endParaRPr lang="ko-KR" altLang="en-US" strike="sng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8</a:t>
            </a:fld>
            <a:endParaRPr lang="ko-KR" altLang="en-US"/>
          </a:p>
        </p:txBody>
      </p:sp>
    </p:spTree>
    <p:extLst>
      <p:ext uri="{BB962C8B-B14F-4D97-AF65-F5344CB8AC3E}">
        <p14:creationId xmlns:p14="http://schemas.microsoft.com/office/powerpoint/2010/main" val="83001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site consists of three office buildings in urban area, each of which has different number of floors.</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9</a:t>
            </a:fld>
            <a:endParaRPr lang="ko-KR" altLang="en-US"/>
          </a:p>
        </p:txBody>
      </p:sp>
    </p:spTree>
    <p:extLst>
      <p:ext uri="{BB962C8B-B14F-4D97-AF65-F5344CB8AC3E}">
        <p14:creationId xmlns:p14="http://schemas.microsoft.com/office/powerpoint/2010/main" val="115661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relational database management system (RDBMS) has been used to collect and store environmental variables, BMS data, and electricity usage as illustrated here.</a:t>
            </a:r>
            <a:r>
              <a:rPr lang="ko-KR" altLang="en-US" dirty="0"/>
              <a:t> </a:t>
            </a:r>
            <a:endParaRPr lang="en-US" altLang="ko-KR" dirty="0"/>
          </a:p>
          <a:p>
            <a:r>
              <a:rPr lang="en-US" altLang="ko-KR" strike="noStrike" dirty="0">
                <a:effectLst/>
              </a:rPr>
              <a:t>Dataset has over 1000 data points with 20 different measurement types. / some variables are not used for forecast.</a:t>
            </a:r>
          </a:p>
          <a:p>
            <a:endParaRPr lang="en-US" altLang="ko-KR" strike="noStrike" dirty="0">
              <a:effectLst/>
            </a:endParaRPr>
          </a:p>
          <a:p>
            <a:r>
              <a:rPr lang="en-US" altLang="ko-KR" strike="noStrike" dirty="0">
                <a:effectLst/>
              </a:rPr>
              <a:t>So the predictors are divided into 3 categories -&gt;</a:t>
            </a:r>
            <a:endParaRPr lang="ko-KR" altLang="en-US" strike="noStrike" dirty="0">
              <a:effectLst/>
            </a:endParaRP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10</a:t>
            </a:fld>
            <a:endParaRPr lang="ko-KR" altLang="en-US"/>
          </a:p>
        </p:txBody>
      </p:sp>
    </p:spTree>
    <p:extLst>
      <p:ext uri="{BB962C8B-B14F-4D97-AF65-F5344CB8AC3E}">
        <p14:creationId xmlns:p14="http://schemas.microsoft.com/office/powerpoint/2010/main" val="8505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AF244550-B808-4EF1-932A-9D53592A98D3}" type="datetime1">
              <a:rPr lang="ko-KR" altLang="en-US" smtClean="0"/>
              <a:t>2022-06-10</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58A54445-F009-424D-B373-747CD173E8B9}" type="datetime1">
              <a:rPr lang="ko-KR" altLang="en-US" smtClean="0"/>
              <a:t>2022-06-10</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EB6B5E37-6BE7-6977-EDD1-A0FA3321DF9C}"/>
              </a:ext>
            </a:extLst>
          </p:cNvPr>
          <p:cNvSpPr txBox="1"/>
          <p:nvPr userDrawn="1"/>
        </p:nvSpPr>
        <p:spPr>
          <a:xfrm>
            <a:off x="10552981" y="6492875"/>
            <a:ext cx="1639019" cy="338554"/>
          </a:xfrm>
          <a:prstGeom prst="rect">
            <a:avLst/>
          </a:prstGeom>
          <a:noFill/>
        </p:spPr>
        <p:txBody>
          <a:bodyPr wrap="square" rtlCol="0">
            <a:spAutoFit/>
          </a:bodyPr>
          <a:lstStyle/>
          <a:p>
            <a:pPr algn="r"/>
            <a:fld id="{2A7B21F6-A29C-4620-B94A-62C01387CBCA}" type="slidenum">
              <a:rPr lang="ko-KR" altLang="en-US" sz="1600" smtClean="0">
                <a:solidFill>
                  <a:schemeClr val="bg1">
                    <a:lumMod val="50000"/>
                  </a:schemeClr>
                </a:solidFill>
              </a:rPr>
              <a:pPr algn="r"/>
              <a:t>‹#›</a:t>
            </a:fld>
            <a:r>
              <a:rPr lang="en-US" altLang="ko-KR" sz="1600" dirty="0">
                <a:solidFill>
                  <a:schemeClr val="bg1">
                    <a:lumMod val="50000"/>
                  </a:schemeClr>
                </a:solidFill>
              </a:rPr>
              <a:t>/30</a:t>
            </a:r>
            <a:endParaRPr lang="ko-KR" altLang="en-US" sz="1600" dirty="0">
              <a:solidFill>
                <a:schemeClr val="bg1">
                  <a:lumMod val="50000"/>
                </a:schemeClr>
              </a:solidFill>
            </a:endParaRPr>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56AF8C03-F602-4EA4-8A9E-812BDC9BE646}" type="datetime1">
              <a:rPr lang="ko-KR" altLang="en-US" smtClean="0"/>
              <a:t>2022-06-10</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6" name="TextBox 5">
            <a:extLst>
              <a:ext uri="{FF2B5EF4-FFF2-40B4-BE49-F238E27FC236}">
                <a16:creationId xmlns:a16="http://schemas.microsoft.com/office/drawing/2014/main" id="{DE52B30C-166A-D763-8C9A-257F4BCF1C49}"/>
              </a:ext>
            </a:extLst>
          </p:cNvPr>
          <p:cNvSpPr txBox="1"/>
          <p:nvPr userDrawn="1"/>
        </p:nvSpPr>
        <p:spPr>
          <a:xfrm>
            <a:off x="10552981" y="6492875"/>
            <a:ext cx="1639019" cy="338554"/>
          </a:xfrm>
          <a:prstGeom prst="rect">
            <a:avLst/>
          </a:prstGeom>
          <a:noFill/>
        </p:spPr>
        <p:txBody>
          <a:bodyPr wrap="square" rtlCol="0">
            <a:spAutoFit/>
          </a:bodyPr>
          <a:lstStyle/>
          <a:p>
            <a:pPr algn="r"/>
            <a:fld id="{2A7B21F6-A29C-4620-B94A-62C01387CBCA}" type="slidenum">
              <a:rPr lang="ko-KR" altLang="en-US" sz="1600" smtClean="0">
                <a:solidFill>
                  <a:schemeClr val="bg1">
                    <a:lumMod val="50000"/>
                  </a:schemeClr>
                </a:solidFill>
              </a:rPr>
              <a:pPr algn="r"/>
              <a:t>‹#›</a:t>
            </a:fld>
            <a:r>
              <a:rPr lang="en-US" altLang="ko-KR" sz="1600" dirty="0">
                <a:solidFill>
                  <a:schemeClr val="bg1">
                    <a:lumMod val="50000"/>
                  </a:schemeClr>
                </a:solidFill>
              </a:rPr>
              <a:t>/30</a:t>
            </a:r>
            <a:endParaRPr lang="ko-KR" altLang="en-US" sz="1600" dirty="0">
              <a:solidFill>
                <a:schemeClr val="bg1">
                  <a:lumMod val="50000"/>
                </a:schemeClr>
              </a:solidFill>
            </a:endParaRPr>
          </a:p>
        </p:txBody>
      </p:sp>
    </p:spTree>
    <p:extLst>
      <p:ext uri="{BB962C8B-B14F-4D97-AF65-F5344CB8AC3E}">
        <p14:creationId xmlns:p14="http://schemas.microsoft.com/office/powerpoint/2010/main" val="260917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34899-F00D-42BB-8D62-A1F686B58662}" type="datetime1">
              <a:rPr lang="ko-KR" altLang="en-US" smtClean="0"/>
              <a:t>2022-06-10</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1" y="5063578"/>
            <a:ext cx="3497178" cy="408623"/>
          </a:xfrm>
          <a:prstGeom prst="roundRect">
            <a:avLst/>
          </a:prstGeom>
          <a:solidFill>
            <a:srgbClr val="768FD4">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67E98-CB13-CFF4-194D-C491AB4A92F1}"/>
              </a:ext>
            </a:extLst>
          </p:cNvPr>
          <p:cNvSpPr txBox="1"/>
          <p:nvPr/>
        </p:nvSpPr>
        <p:spPr>
          <a:xfrm>
            <a:off x="919784" y="4273279"/>
            <a:ext cx="10352423" cy="584775"/>
          </a:xfrm>
          <a:prstGeom prst="rect">
            <a:avLst/>
          </a:prstGeom>
          <a:noFill/>
        </p:spPr>
        <p:txBody>
          <a:bodyPr wrap="square">
            <a:spAutoFit/>
          </a:bodyPr>
          <a:lstStyle/>
          <a:p>
            <a:pPr marL="285750" indent="-285750">
              <a:buFont typeface="Wingdings" panose="05000000000000000000" pitchFamily="2" charset="2"/>
              <a:buChar char="u"/>
            </a:pPr>
            <a:r>
              <a:rPr lang="en-US" altLang="ko-KR" sz="1600" b="1" dirty="0">
                <a:solidFill>
                  <a:schemeClr val="tx1">
                    <a:lumMod val="65000"/>
                    <a:lumOff val="35000"/>
                  </a:schemeClr>
                </a:solidFill>
              </a:rPr>
              <a:t>A hybrid model approach for forecasting future residential electricity consumption. </a:t>
            </a:r>
            <a:br>
              <a:rPr lang="en-US" altLang="ko-KR" sz="1600" b="1" dirty="0">
                <a:solidFill>
                  <a:schemeClr val="tx1">
                    <a:lumMod val="65000"/>
                    <a:lumOff val="35000"/>
                  </a:schemeClr>
                </a:solidFill>
              </a:rPr>
            </a:br>
            <a:r>
              <a:rPr lang="en-US" altLang="ko-KR" sz="1600" dirty="0">
                <a:solidFill>
                  <a:schemeClr val="tx1">
                    <a:lumMod val="65000"/>
                    <a:lumOff val="35000"/>
                  </a:schemeClr>
                </a:solidFill>
              </a:rPr>
              <a:t>Energy Build 2016;117:341–51. </a:t>
            </a:r>
          </a:p>
        </p:txBody>
      </p:sp>
      <p:sp>
        <p:nvSpPr>
          <p:cNvPr id="9" name="TextBox 8">
            <a:extLst>
              <a:ext uri="{FF2B5EF4-FFF2-40B4-BE49-F238E27FC236}">
                <a16:creationId xmlns:a16="http://schemas.microsoft.com/office/drawing/2014/main" id="{EF3A5E0F-0285-EF60-B5BF-B4948F2ADDA3}"/>
              </a:ext>
            </a:extLst>
          </p:cNvPr>
          <p:cNvSpPr txBox="1"/>
          <p:nvPr/>
        </p:nvSpPr>
        <p:spPr>
          <a:xfrm>
            <a:off x="919785" y="3561627"/>
            <a:ext cx="10352423" cy="584775"/>
          </a:xfrm>
          <a:prstGeom prst="rect">
            <a:avLst/>
          </a:prstGeom>
          <a:noFill/>
        </p:spPr>
        <p:txBody>
          <a:bodyPr wrap="square">
            <a:spAutoFit/>
          </a:bodyPr>
          <a:lstStyle/>
          <a:p>
            <a:pPr marL="285750" indent="-285750">
              <a:buFont typeface="Wingdings" panose="05000000000000000000" pitchFamily="2" charset="2"/>
              <a:buChar char="u"/>
            </a:pPr>
            <a:r>
              <a:rPr lang="ko-KR" altLang="en-US" sz="1600" b="1" dirty="0">
                <a:solidFill>
                  <a:schemeClr val="tx1">
                    <a:lumMod val="65000"/>
                    <a:lumOff val="35000"/>
                  </a:schemeClr>
                </a:solidFill>
              </a:rPr>
              <a:t>Artificial neural network model for forecasting sub-hourly electricity usage in Commercial buildings</a:t>
            </a:r>
            <a:r>
              <a:rPr lang="ko-KR" altLang="en-US" sz="1600" dirty="0">
                <a:solidFill>
                  <a:schemeClr val="tx1">
                    <a:lumMod val="65000"/>
                    <a:lumOff val="35000"/>
                  </a:schemeClr>
                </a:solidFill>
              </a:rPr>
              <a:t>.</a:t>
            </a:r>
            <a:br>
              <a:rPr lang="en-US" altLang="ko-KR" sz="1600" dirty="0">
                <a:solidFill>
                  <a:schemeClr val="tx1">
                    <a:lumMod val="65000"/>
                    <a:lumOff val="35000"/>
                  </a:schemeClr>
                </a:solidFill>
              </a:rPr>
            </a:br>
            <a:r>
              <a:rPr lang="ko-KR" altLang="en-US" sz="1600" dirty="0">
                <a:solidFill>
                  <a:schemeClr val="tx1">
                    <a:lumMod val="65000"/>
                    <a:lumOff val="35000"/>
                  </a:schemeClr>
                </a:solidFill>
              </a:rPr>
              <a:t>Energy Build2016;111:184–94. </a:t>
            </a:r>
            <a:endParaRPr lang="en-US" altLang="ko-KR" sz="1600" dirty="0">
              <a:solidFill>
                <a:schemeClr val="tx1">
                  <a:lumMod val="65000"/>
                  <a:lumOff val="35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FD405ED-5D3F-B00E-324B-64D242A4B44C}"/>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6" name="그림 5">
            <a:extLst>
              <a:ext uri="{FF2B5EF4-FFF2-40B4-BE49-F238E27FC236}">
                <a16:creationId xmlns:a16="http://schemas.microsoft.com/office/drawing/2014/main" id="{5D9640DA-85B5-FE58-1BB4-E71206FB1393}"/>
              </a:ext>
            </a:extLst>
          </p:cNvPr>
          <p:cNvPicPr>
            <a:picLocks noChangeAspect="1"/>
          </p:cNvPicPr>
          <p:nvPr/>
        </p:nvPicPr>
        <p:blipFill>
          <a:blip r:embed="rId3"/>
          <a:stretch>
            <a:fillRect/>
          </a:stretch>
        </p:blipFill>
        <p:spPr>
          <a:xfrm>
            <a:off x="2038641" y="1696184"/>
            <a:ext cx="8184712" cy="5044229"/>
          </a:xfrm>
          <a:prstGeom prst="rect">
            <a:avLst/>
          </a:prstGeom>
        </p:spPr>
      </p:pic>
      <p:cxnSp>
        <p:nvCxnSpPr>
          <p:cNvPr id="4" name="직선 연결선 3">
            <a:extLst>
              <a:ext uri="{FF2B5EF4-FFF2-40B4-BE49-F238E27FC236}">
                <a16:creationId xmlns:a16="http://schemas.microsoft.com/office/drawing/2014/main" id="{260E5016-E147-75E8-DAA1-41AD3C789B70}"/>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5" name="제목 1">
            <a:extLst>
              <a:ext uri="{FF2B5EF4-FFF2-40B4-BE49-F238E27FC236}">
                <a16:creationId xmlns:a16="http://schemas.microsoft.com/office/drawing/2014/main" id="{30602D4D-1C85-AB5F-1462-C22AE9ABB939}"/>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7" name="TextBox 6">
            <a:extLst>
              <a:ext uri="{FF2B5EF4-FFF2-40B4-BE49-F238E27FC236}">
                <a16:creationId xmlns:a16="http://schemas.microsoft.com/office/drawing/2014/main" id="{A8BFA3BB-CE24-07A7-637B-6F33C820487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8" name="직사각형 7">
            <a:extLst>
              <a:ext uri="{FF2B5EF4-FFF2-40B4-BE49-F238E27FC236}">
                <a16:creationId xmlns:a16="http://schemas.microsoft.com/office/drawing/2014/main" id="{8FFDED35-BCE3-9E83-844B-B9E58B2EC797}"/>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44C6A29-6EF6-8155-1B21-B48A0D2D056D}"/>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B6BCF2D-AB60-7DB9-5CE7-12774A3357C4}"/>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제목 1">
            <a:extLst>
              <a:ext uri="{FF2B5EF4-FFF2-40B4-BE49-F238E27FC236}">
                <a16:creationId xmlns:a16="http://schemas.microsoft.com/office/drawing/2014/main" id="{439BEB82-1451-BEBC-2F30-2077FB940827}"/>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2" name="제목 1">
            <a:extLst>
              <a:ext uri="{FF2B5EF4-FFF2-40B4-BE49-F238E27FC236}">
                <a16:creationId xmlns:a16="http://schemas.microsoft.com/office/drawing/2014/main" id="{6A334ACB-17E0-F49B-E441-1FD039F71D44}"/>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211979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grpSp>
        <p:nvGrpSpPr>
          <p:cNvPr id="35" name="그룹 34">
            <a:extLst>
              <a:ext uri="{FF2B5EF4-FFF2-40B4-BE49-F238E27FC236}">
                <a16:creationId xmlns:a16="http://schemas.microsoft.com/office/drawing/2014/main" id="{893FF4EF-05CD-587C-4263-4013956DAE06}"/>
              </a:ext>
            </a:extLst>
          </p:cNvPr>
          <p:cNvGrpSpPr/>
          <p:nvPr/>
        </p:nvGrpSpPr>
        <p:grpSpPr>
          <a:xfrm>
            <a:off x="466006" y="1729336"/>
            <a:ext cx="11247988" cy="2146220"/>
            <a:chOff x="1100919" y="1729333"/>
            <a:chExt cx="9990161" cy="1906215"/>
          </a:xfrm>
        </p:grpSpPr>
        <p:pic>
          <p:nvPicPr>
            <p:cNvPr id="7" name="그림 6">
              <a:extLst>
                <a:ext uri="{FF2B5EF4-FFF2-40B4-BE49-F238E27FC236}">
                  <a16:creationId xmlns:a16="http://schemas.microsoft.com/office/drawing/2014/main" id="{6BF8B402-1F1A-CDA9-43A8-087F219AB2DB}"/>
                </a:ext>
              </a:extLst>
            </p:cNvPr>
            <p:cNvPicPr>
              <a:picLocks noChangeAspect="1"/>
            </p:cNvPicPr>
            <p:nvPr/>
          </p:nvPicPr>
          <p:blipFill>
            <a:blip r:embed="rId3"/>
            <a:stretch>
              <a:fillRect/>
            </a:stretch>
          </p:blipFill>
          <p:spPr>
            <a:xfrm>
              <a:off x="1100919" y="1729333"/>
              <a:ext cx="9990161" cy="1906215"/>
            </a:xfrm>
            <a:prstGeom prst="rect">
              <a:avLst/>
            </a:prstGeom>
          </p:spPr>
        </p:pic>
        <p:cxnSp>
          <p:nvCxnSpPr>
            <p:cNvPr id="6" name="직선 연결선 5">
              <a:extLst>
                <a:ext uri="{FF2B5EF4-FFF2-40B4-BE49-F238E27FC236}">
                  <a16:creationId xmlns:a16="http://schemas.microsoft.com/office/drawing/2014/main" id="{07980F57-EC23-702F-85F2-5B0656A05498}"/>
                </a:ext>
              </a:extLst>
            </p:cNvPr>
            <p:cNvCxnSpPr>
              <a:cxnSpLocks/>
            </p:cNvCxnSpPr>
            <p:nvPr/>
          </p:nvCxnSpPr>
          <p:spPr>
            <a:xfrm>
              <a:off x="1244600" y="3060700"/>
              <a:ext cx="9702800" cy="0"/>
            </a:xfrm>
            <a:prstGeom prst="line">
              <a:avLst/>
            </a:prstGeom>
            <a:ln w="19050" cap="flat" cmpd="sng" algn="ctr">
              <a:solidFill>
                <a:srgbClr val="B6C3E8"/>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직선 연결선 27">
              <a:extLst>
                <a:ext uri="{FF2B5EF4-FFF2-40B4-BE49-F238E27FC236}">
                  <a16:creationId xmlns:a16="http://schemas.microsoft.com/office/drawing/2014/main" id="{E6943558-E893-03E6-1AFF-319B6EE6EC47}"/>
                </a:ext>
              </a:extLst>
            </p:cNvPr>
            <p:cNvCxnSpPr>
              <a:cxnSpLocks/>
            </p:cNvCxnSpPr>
            <p:nvPr/>
          </p:nvCxnSpPr>
          <p:spPr>
            <a:xfrm>
              <a:off x="1244600" y="3390900"/>
              <a:ext cx="9702800" cy="0"/>
            </a:xfrm>
            <a:prstGeom prst="line">
              <a:avLst/>
            </a:prstGeom>
            <a:ln w="19050" cap="flat" cmpd="sng" algn="ctr">
              <a:solidFill>
                <a:srgbClr val="B6C3E8"/>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0" name="사각형: 둥근 모서리 29">
            <a:extLst>
              <a:ext uri="{FF2B5EF4-FFF2-40B4-BE49-F238E27FC236}">
                <a16:creationId xmlns:a16="http://schemas.microsoft.com/office/drawing/2014/main" id="{65D72318-817A-77C8-C95F-94C87434D7FE}"/>
              </a:ext>
            </a:extLst>
          </p:cNvPr>
          <p:cNvSpPr/>
          <p:nvPr/>
        </p:nvSpPr>
        <p:spPr>
          <a:xfrm>
            <a:off x="1424640" y="4088334"/>
            <a:ext cx="4858668" cy="2478974"/>
          </a:xfrm>
          <a:prstGeom prst="roundRect">
            <a:avLst>
              <a:gd name="adj" fmla="val 12558"/>
            </a:avLst>
          </a:prstGeom>
          <a:noFill/>
          <a:ln>
            <a:solidFill>
              <a:srgbClr val="B6C3E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Arial" panose="020B0604020202020204" pitchFamily="34" charset="0"/>
              <a:buChar char="•"/>
            </a:pPr>
            <a:r>
              <a:rPr lang="en-US" altLang="ko-KR" sz="1600" dirty="0">
                <a:solidFill>
                  <a:schemeClr val="tx1"/>
                </a:solidFill>
              </a:rPr>
              <a:t>Environmental data</a:t>
            </a:r>
          </a:p>
          <a:p>
            <a:pPr marL="742950" lvl="1" indent="-285750">
              <a:lnSpc>
                <a:spcPct val="150000"/>
              </a:lnSpc>
              <a:buFont typeface="Arial" panose="020B0604020202020204" pitchFamily="34" charset="0"/>
              <a:buChar char="•"/>
            </a:pPr>
            <a:r>
              <a:rPr lang="en-US" altLang="ko-KR" sz="1600" dirty="0">
                <a:solidFill>
                  <a:srgbClr val="B6C3E8"/>
                </a:solidFill>
              </a:rPr>
              <a:t>ODT, ODH, PPT, RAN, WSD, SKC</a:t>
            </a:r>
          </a:p>
          <a:p>
            <a:pPr marL="285750" indent="-285750">
              <a:lnSpc>
                <a:spcPct val="150000"/>
              </a:lnSpc>
              <a:buFont typeface="Arial" panose="020B0604020202020204" pitchFamily="34" charset="0"/>
              <a:buChar char="•"/>
            </a:pPr>
            <a:r>
              <a:rPr lang="en-US" altLang="ko-KR" sz="1600" dirty="0">
                <a:solidFill>
                  <a:schemeClr val="tx1"/>
                </a:solidFill>
              </a:rPr>
              <a:t>Time indicator</a:t>
            </a:r>
          </a:p>
          <a:p>
            <a:pPr marL="742950" lvl="1" indent="-285750">
              <a:lnSpc>
                <a:spcPct val="150000"/>
              </a:lnSpc>
              <a:buFont typeface="Arial" panose="020B0604020202020204" pitchFamily="34" charset="0"/>
              <a:buChar char="•"/>
            </a:pPr>
            <a:r>
              <a:rPr lang="en-US" altLang="ko-KR" sz="1600" dirty="0">
                <a:solidFill>
                  <a:srgbClr val="B6C3E8"/>
                </a:solidFill>
              </a:rPr>
              <a:t>DTF, TIF</a:t>
            </a:r>
          </a:p>
          <a:p>
            <a:pPr marL="285750" indent="-285750">
              <a:lnSpc>
                <a:spcPct val="150000"/>
              </a:lnSpc>
              <a:buFont typeface="Arial" panose="020B0604020202020204" pitchFamily="34" charset="0"/>
              <a:buChar char="•"/>
            </a:pPr>
            <a:r>
              <a:rPr lang="en-US" altLang="ko-KR" sz="1600" dirty="0">
                <a:solidFill>
                  <a:schemeClr val="tx1"/>
                </a:solidFill>
              </a:rPr>
              <a:t>Operational condition</a:t>
            </a:r>
          </a:p>
          <a:p>
            <a:pPr marL="742950" lvl="1" indent="-285750">
              <a:lnSpc>
                <a:spcPct val="150000"/>
              </a:lnSpc>
              <a:buFont typeface="Arial" panose="020B0604020202020204" pitchFamily="34" charset="0"/>
              <a:buChar char="•"/>
            </a:pPr>
            <a:r>
              <a:rPr lang="en-US" altLang="ko-KR" sz="1600" dirty="0">
                <a:solidFill>
                  <a:srgbClr val="B6C3E8"/>
                </a:solidFill>
              </a:rPr>
              <a:t>OPC</a:t>
            </a:r>
          </a:p>
        </p:txBody>
      </p:sp>
      <p:sp>
        <p:nvSpPr>
          <p:cNvPr id="32" name="TextBox 31">
            <a:extLst>
              <a:ext uri="{FF2B5EF4-FFF2-40B4-BE49-F238E27FC236}">
                <a16:creationId xmlns:a16="http://schemas.microsoft.com/office/drawing/2014/main" id="{437D0800-42F9-C665-0499-B555377D4508}"/>
              </a:ext>
            </a:extLst>
          </p:cNvPr>
          <p:cNvSpPr txBox="1"/>
          <p:nvPr/>
        </p:nvSpPr>
        <p:spPr>
          <a:xfrm>
            <a:off x="8550889" y="1437511"/>
            <a:ext cx="3163105" cy="338554"/>
          </a:xfrm>
          <a:prstGeom prst="rect">
            <a:avLst/>
          </a:prstGeom>
          <a:noFill/>
        </p:spPr>
        <p:txBody>
          <a:bodyPr wrap="square">
            <a:spAutoFit/>
          </a:bodyPr>
          <a:lstStyle/>
          <a:p>
            <a:pPr algn="r"/>
            <a:r>
              <a:rPr lang="en-US" altLang="ko-KR" sz="1600" dirty="0">
                <a:solidFill>
                  <a:srgbClr val="253A75"/>
                </a:solidFill>
              </a:rPr>
              <a:t>&gt; Potential predictor variables</a:t>
            </a:r>
            <a:endParaRPr lang="ko-KR" altLang="en-US" sz="1600" dirty="0">
              <a:solidFill>
                <a:srgbClr val="253A75"/>
              </a:solidFill>
            </a:endParaRPr>
          </a:p>
        </p:txBody>
      </p:sp>
      <p:sp>
        <p:nvSpPr>
          <p:cNvPr id="33" name="화살표: 오른쪽 32">
            <a:extLst>
              <a:ext uri="{FF2B5EF4-FFF2-40B4-BE49-F238E27FC236}">
                <a16:creationId xmlns:a16="http://schemas.microsoft.com/office/drawing/2014/main" id="{75B78CBB-7BF5-4842-55C1-8DE00B0D234C}"/>
              </a:ext>
            </a:extLst>
          </p:cNvPr>
          <p:cNvSpPr/>
          <p:nvPr/>
        </p:nvSpPr>
        <p:spPr>
          <a:xfrm>
            <a:off x="6724769" y="5041900"/>
            <a:ext cx="883312" cy="556151"/>
          </a:xfrm>
          <a:prstGeom prst="rightArrow">
            <a:avLst/>
          </a:prstGeom>
          <a:solidFill>
            <a:srgbClr val="B6C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FE16C957-8067-97C3-2196-C1E014823BDD}"/>
              </a:ext>
            </a:extLst>
          </p:cNvPr>
          <p:cNvSpPr txBox="1"/>
          <p:nvPr/>
        </p:nvSpPr>
        <p:spPr>
          <a:xfrm>
            <a:off x="8049542" y="5127766"/>
            <a:ext cx="2905125" cy="400110"/>
          </a:xfrm>
          <a:prstGeom prst="rect">
            <a:avLst/>
          </a:prstGeom>
          <a:noFill/>
        </p:spPr>
        <p:txBody>
          <a:bodyPr wrap="square" rtlCol="0">
            <a:spAutoFit/>
          </a:bodyPr>
          <a:lstStyle/>
          <a:p>
            <a:r>
              <a:rPr lang="en-US" altLang="ko-KR" sz="2000" b="1" dirty="0">
                <a:solidFill>
                  <a:srgbClr val="768FD4"/>
                </a:solidFill>
              </a:rPr>
              <a:t>9 potential variables</a:t>
            </a:r>
            <a:endParaRPr lang="ko-KR" altLang="en-US" sz="2000" b="1" dirty="0">
              <a:solidFill>
                <a:srgbClr val="768FD4"/>
              </a:solidFill>
            </a:endParaRPr>
          </a:p>
        </p:txBody>
      </p:sp>
    </p:spTree>
    <p:extLst>
      <p:ext uri="{BB962C8B-B14F-4D97-AF65-F5344CB8AC3E}">
        <p14:creationId xmlns:p14="http://schemas.microsoft.com/office/powerpoint/2010/main" val="237237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3"/>
            </a:pPr>
            <a:r>
              <a:rPr lang="en-US" altLang="ko-KR" b="1" dirty="0">
                <a:solidFill>
                  <a:srgbClr val="768FD4"/>
                </a:solidFill>
              </a:rPr>
              <a:t>Feature extraction for dimension reduction</a:t>
            </a:r>
            <a:endParaRPr lang="ko-KR" altLang="en-US" b="1" dirty="0">
              <a:solidFill>
                <a:srgbClr val="768FD4"/>
              </a:solidFill>
            </a:endParaRPr>
          </a:p>
        </p:txBody>
      </p:sp>
      <p:pic>
        <p:nvPicPr>
          <p:cNvPr id="3" name="그림 2">
            <a:extLst>
              <a:ext uri="{FF2B5EF4-FFF2-40B4-BE49-F238E27FC236}">
                <a16:creationId xmlns:a16="http://schemas.microsoft.com/office/drawing/2014/main" id="{E1FCCCB6-7E86-5886-E4A6-0261966C4105}"/>
              </a:ext>
            </a:extLst>
          </p:cNvPr>
          <p:cNvPicPr>
            <a:picLocks noChangeAspect="1"/>
          </p:cNvPicPr>
          <p:nvPr/>
        </p:nvPicPr>
        <p:blipFill rotWithShape="1">
          <a:blip r:embed="rId3"/>
          <a:srcRect b="-965"/>
          <a:stretch/>
        </p:blipFill>
        <p:spPr>
          <a:xfrm>
            <a:off x="548386" y="1767959"/>
            <a:ext cx="5547614" cy="4631541"/>
          </a:xfrm>
          <a:prstGeom prst="rect">
            <a:avLst/>
          </a:prstGeom>
        </p:spPr>
      </p:pic>
      <p:sp>
        <p:nvSpPr>
          <p:cNvPr id="17" name="화살표: 오른쪽 16">
            <a:extLst>
              <a:ext uri="{FF2B5EF4-FFF2-40B4-BE49-F238E27FC236}">
                <a16:creationId xmlns:a16="http://schemas.microsoft.com/office/drawing/2014/main" id="{8787C986-A622-7EFE-0331-B68D4C82BD4E}"/>
              </a:ext>
            </a:extLst>
          </p:cNvPr>
          <p:cNvSpPr/>
          <p:nvPr/>
        </p:nvSpPr>
        <p:spPr>
          <a:xfrm>
            <a:off x="6467443" y="4437237"/>
            <a:ext cx="867276" cy="556151"/>
          </a:xfrm>
          <a:prstGeom prst="rightArrow">
            <a:avLst/>
          </a:prstGeom>
          <a:solidFill>
            <a:srgbClr val="F0A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8" name="그림 27">
            <a:extLst>
              <a:ext uri="{FF2B5EF4-FFF2-40B4-BE49-F238E27FC236}">
                <a16:creationId xmlns:a16="http://schemas.microsoft.com/office/drawing/2014/main" id="{002A445C-7673-E842-363F-C213BE397211}"/>
              </a:ext>
            </a:extLst>
          </p:cNvPr>
          <p:cNvPicPr>
            <a:picLocks noChangeAspect="1"/>
          </p:cNvPicPr>
          <p:nvPr/>
        </p:nvPicPr>
        <p:blipFill rotWithShape="1">
          <a:blip r:embed="rId4"/>
          <a:srcRect l="30605" t="2773" r="47528" b="2338"/>
          <a:stretch/>
        </p:blipFill>
        <p:spPr>
          <a:xfrm>
            <a:off x="7637000" y="3604261"/>
            <a:ext cx="3222667" cy="2668524"/>
          </a:xfrm>
          <a:prstGeom prst="rect">
            <a:avLst/>
          </a:prstGeom>
          <a:ln>
            <a:solidFill>
              <a:srgbClr val="F0A2A2"/>
            </a:solidFill>
          </a:ln>
        </p:spPr>
      </p:pic>
      <p:pic>
        <p:nvPicPr>
          <p:cNvPr id="29" name="그림 28">
            <a:extLst>
              <a:ext uri="{FF2B5EF4-FFF2-40B4-BE49-F238E27FC236}">
                <a16:creationId xmlns:a16="http://schemas.microsoft.com/office/drawing/2014/main" id="{4C7B711F-D0D1-4D0A-B0B5-93B182FDFB5B}"/>
              </a:ext>
            </a:extLst>
          </p:cNvPr>
          <p:cNvPicPr>
            <a:picLocks noChangeAspect="1"/>
          </p:cNvPicPr>
          <p:nvPr/>
        </p:nvPicPr>
        <p:blipFill rotWithShape="1">
          <a:blip r:embed="rId5"/>
          <a:srcRect l="8579"/>
          <a:stretch/>
        </p:blipFill>
        <p:spPr>
          <a:xfrm>
            <a:off x="6587469" y="1540232"/>
            <a:ext cx="4680871" cy="1888768"/>
          </a:xfrm>
          <a:prstGeom prst="rect">
            <a:avLst/>
          </a:prstGeom>
        </p:spPr>
      </p:pic>
      <p:sp>
        <p:nvSpPr>
          <p:cNvPr id="5" name="직사각형 4">
            <a:extLst>
              <a:ext uri="{FF2B5EF4-FFF2-40B4-BE49-F238E27FC236}">
                <a16:creationId xmlns:a16="http://schemas.microsoft.com/office/drawing/2014/main" id="{372120B5-3E85-E389-AA11-F9A3B11F037B}"/>
              </a:ext>
            </a:extLst>
          </p:cNvPr>
          <p:cNvSpPr/>
          <p:nvPr/>
        </p:nvSpPr>
        <p:spPr>
          <a:xfrm>
            <a:off x="7765016" y="4045250"/>
            <a:ext cx="2932386" cy="496270"/>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6D2C1AF3-B352-C93E-88F0-78B356D825B7}"/>
              </a:ext>
            </a:extLst>
          </p:cNvPr>
          <p:cNvSpPr/>
          <p:nvPr/>
        </p:nvSpPr>
        <p:spPr>
          <a:xfrm>
            <a:off x="7765016" y="5499877"/>
            <a:ext cx="2932386" cy="466583"/>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7B8C884B-0FEA-D7D0-C898-829BE186799B}"/>
              </a:ext>
            </a:extLst>
          </p:cNvPr>
          <p:cNvSpPr/>
          <p:nvPr/>
        </p:nvSpPr>
        <p:spPr>
          <a:xfrm>
            <a:off x="7765016" y="5991386"/>
            <a:ext cx="2932386" cy="220997"/>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1CA8817-0783-9E04-7A50-B123F9A03F33}"/>
              </a:ext>
            </a:extLst>
          </p:cNvPr>
          <p:cNvSpPr txBox="1"/>
          <p:nvPr/>
        </p:nvSpPr>
        <p:spPr>
          <a:xfrm>
            <a:off x="6276838" y="5084378"/>
            <a:ext cx="1179324" cy="830997"/>
          </a:xfrm>
          <a:prstGeom prst="rect">
            <a:avLst/>
          </a:prstGeom>
          <a:noFill/>
        </p:spPr>
        <p:txBody>
          <a:bodyPr wrap="square">
            <a:spAutoFit/>
          </a:bodyPr>
          <a:lstStyle/>
          <a:p>
            <a:pPr algn="ctr"/>
            <a:r>
              <a:rPr lang="en-US" altLang="ko-KR" sz="1600" dirty="0">
                <a:solidFill>
                  <a:srgbClr val="F0A2A2"/>
                </a:solidFill>
              </a:rPr>
              <a:t>Random forests algorithm</a:t>
            </a:r>
            <a:endParaRPr lang="ko-KR" altLang="en-US" sz="1600" dirty="0">
              <a:solidFill>
                <a:srgbClr val="F0A2A2"/>
              </a:solidFill>
            </a:endParaRPr>
          </a:p>
        </p:txBody>
      </p:sp>
      <p:sp>
        <p:nvSpPr>
          <p:cNvPr id="6" name="TextBox 5">
            <a:extLst>
              <a:ext uri="{FF2B5EF4-FFF2-40B4-BE49-F238E27FC236}">
                <a16:creationId xmlns:a16="http://schemas.microsoft.com/office/drawing/2014/main" id="{2ABDD702-F1B1-E066-7BE8-0C7A70FAB33C}"/>
              </a:ext>
            </a:extLst>
          </p:cNvPr>
          <p:cNvSpPr txBox="1"/>
          <p:nvPr/>
        </p:nvSpPr>
        <p:spPr>
          <a:xfrm>
            <a:off x="7701008" y="6325361"/>
            <a:ext cx="3384242" cy="369332"/>
          </a:xfrm>
          <a:prstGeom prst="rect">
            <a:avLst/>
          </a:prstGeom>
          <a:noFill/>
        </p:spPr>
        <p:txBody>
          <a:bodyPr wrap="square" rtlCol="0">
            <a:spAutoFit/>
          </a:bodyPr>
          <a:lstStyle/>
          <a:p>
            <a:r>
              <a:rPr lang="en-US" altLang="ko-KR" dirty="0">
                <a:solidFill>
                  <a:schemeClr val="tx1">
                    <a:lumMod val="65000"/>
                    <a:lumOff val="35000"/>
                  </a:schemeClr>
                </a:solidFill>
              </a:rPr>
              <a:t>+ Previous electricity usages</a:t>
            </a:r>
            <a:endParaRPr lang="ko-KR" altLang="en-US" dirty="0">
              <a:solidFill>
                <a:schemeClr val="tx1">
                  <a:lumMod val="65000"/>
                  <a:lumOff val="35000"/>
                </a:schemeClr>
              </a:solidFill>
            </a:endParaRPr>
          </a:p>
        </p:txBody>
      </p:sp>
      <p:sp>
        <p:nvSpPr>
          <p:cNvPr id="33" name="TextBox 32">
            <a:extLst>
              <a:ext uri="{FF2B5EF4-FFF2-40B4-BE49-F238E27FC236}">
                <a16:creationId xmlns:a16="http://schemas.microsoft.com/office/drawing/2014/main" id="{736F1E36-B2AE-169C-BB50-A0F1F7D3C798}"/>
              </a:ext>
            </a:extLst>
          </p:cNvPr>
          <p:cNvSpPr txBox="1"/>
          <p:nvPr/>
        </p:nvSpPr>
        <p:spPr>
          <a:xfrm>
            <a:off x="10859667" y="4392146"/>
            <a:ext cx="1169558" cy="646331"/>
          </a:xfrm>
          <a:prstGeom prst="rect">
            <a:avLst/>
          </a:prstGeom>
          <a:noFill/>
        </p:spPr>
        <p:txBody>
          <a:bodyPr wrap="square">
            <a:spAutoFit/>
          </a:bodyPr>
          <a:lstStyle/>
          <a:p>
            <a:pPr algn="ctr"/>
            <a:r>
              <a:rPr lang="en-US" altLang="ko-KR" b="1" dirty="0">
                <a:solidFill>
                  <a:srgbClr val="F0A2A2"/>
                </a:solidFill>
              </a:rPr>
              <a:t>5 variables</a:t>
            </a:r>
            <a:endParaRPr lang="ko-KR" altLang="en-US" b="1" dirty="0">
              <a:solidFill>
                <a:srgbClr val="F0A2A2"/>
              </a:solidFill>
            </a:endParaRPr>
          </a:p>
        </p:txBody>
      </p:sp>
    </p:spTree>
    <p:extLst>
      <p:ext uri="{BB962C8B-B14F-4D97-AF65-F5344CB8AC3E}">
        <p14:creationId xmlns:p14="http://schemas.microsoft.com/office/powerpoint/2010/main" val="8417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500785"/>
            <a:ext cx="3516448" cy="369332"/>
          </a:xfrm>
          <a:prstGeom prst="rect">
            <a:avLst/>
          </a:prstGeom>
          <a:noFill/>
        </p:spPr>
        <p:txBody>
          <a:bodyPr wrap="square">
            <a:spAutoFit/>
          </a:bodyPr>
          <a:lstStyle/>
          <a:p>
            <a:pPr marL="342900" indent="-342900">
              <a:buFont typeface="+mj-lt"/>
              <a:buAutoNum type="arabicPeriod" startAt="4"/>
            </a:pPr>
            <a:r>
              <a:rPr lang="en-US" altLang="ko-KR" b="1" dirty="0">
                <a:solidFill>
                  <a:srgbClr val="768FD4"/>
                </a:solidFill>
              </a:rPr>
              <a:t>Predictive model selection</a:t>
            </a:r>
            <a:endParaRPr lang="ko-KR" altLang="en-US" b="1" dirty="0">
              <a:solidFill>
                <a:srgbClr val="768FD4"/>
              </a:solidFill>
            </a:endParaRPr>
          </a:p>
        </p:txBody>
      </p:sp>
      <p:pic>
        <p:nvPicPr>
          <p:cNvPr id="3" name="그림 2">
            <a:extLst>
              <a:ext uri="{FF2B5EF4-FFF2-40B4-BE49-F238E27FC236}">
                <a16:creationId xmlns:a16="http://schemas.microsoft.com/office/drawing/2014/main" id="{552F7768-C759-81BB-BFE6-8000C68CCF01}"/>
              </a:ext>
            </a:extLst>
          </p:cNvPr>
          <p:cNvPicPr>
            <a:picLocks noChangeAspect="1"/>
          </p:cNvPicPr>
          <p:nvPr/>
        </p:nvPicPr>
        <p:blipFill>
          <a:blip r:embed="rId3"/>
          <a:stretch>
            <a:fillRect/>
          </a:stretch>
        </p:blipFill>
        <p:spPr>
          <a:xfrm>
            <a:off x="541712" y="2179945"/>
            <a:ext cx="5135626" cy="3227577"/>
          </a:xfrm>
          <a:prstGeom prst="rect">
            <a:avLst/>
          </a:prstGeom>
        </p:spPr>
      </p:pic>
      <p:sp>
        <p:nvSpPr>
          <p:cNvPr id="12" name="TextBox 11">
            <a:extLst>
              <a:ext uri="{FF2B5EF4-FFF2-40B4-BE49-F238E27FC236}">
                <a16:creationId xmlns:a16="http://schemas.microsoft.com/office/drawing/2014/main" id="{72FBCDEC-B767-3C1F-7297-CBD9CAB898A5}"/>
              </a:ext>
            </a:extLst>
          </p:cNvPr>
          <p:cNvSpPr txBox="1"/>
          <p:nvPr/>
        </p:nvSpPr>
        <p:spPr>
          <a:xfrm>
            <a:off x="539552" y="5407522"/>
            <a:ext cx="3261462" cy="338554"/>
          </a:xfrm>
          <a:prstGeom prst="rect">
            <a:avLst/>
          </a:prstGeom>
          <a:noFill/>
        </p:spPr>
        <p:txBody>
          <a:bodyPr wrap="square">
            <a:spAutoFit/>
          </a:bodyPr>
          <a:lstStyle/>
          <a:p>
            <a:r>
              <a:rPr lang="en-US" altLang="ko-KR" sz="1600" dirty="0">
                <a:solidFill>
                  <a:schemeClr val="tx1">
                    <a:lumMod val="65000"/>
                    <a:lumOff val="35000"/>
                  </a:schemeClr>
                </a:solidFill>
              </a:rPr>
              <a:t>&gt; 9 machine-learning algorithms</a:t>
            </a:r>
            <a:endParaRPr lang="ko-KR" altLang="en-US" sz="1600" dirty="0">
              <a:solidFill>
                <a:schemeClr val="tx1">
                  <a:lumMod val="65000"/>
                  <a:lumOff val="35000"/>
                </a:schemeClr>
              </a:solidFill>
            </a:endParaRPr>
          </a:p>
        </p:txBody>
      </p:sp>
      <p:pic>
        <p:nvPicPr>
          <p:cNvPr id="4" name="그림 3">
            <a:extLst>
              <a:ext uri="{FF2B5EF4-FFF2-40B4-BE49-F238E27FC236}">
                <a16:creationId xmlns:a16="http://schemas.microsoft.com/office/drawing/2014/main" id="{CFE629A7-D168-3A3B-D48C-15FE71D1D573}"/>
              </a:ext>
            </a:extLst>
          </p:cNvPr>
          <p:cNvPicPr>
            <a:picLocks noChangeAspect="1"/>
          </p:cNvPicPr>
          <p:nvPr/>
        </p:nvPicPr>
        <p:blipFill rotWithShape="1">
          <a:blip r:embed="rId4"/>
          <a:srcRect b="8331"/>
          <a:stretch/>
        </p:blipFill>
        <p:spPr>
          <a:xfrm>
            <a:off x="6988459" y="1890795"/>
            <a:ext cx="3905341" cy="3097090"/>
          </a:xfrm>
          <a:prstGeom prst="rect">
            <a:avLst/>
          </a:prstGeom>
        </p:spPr>
      </p:pic>
      <p:sp>
        <p:nvSpPr>
          <p:cNvPr id="15" name="TextBox 14">
            <a:extLst>
              <a:ext uri="{FF2B5EF4-FFF2-40B4-BE49-F238E27FC236}">
                <a16:creationId xmlns:a16="http://schemas.microsoft.com/office/drawing/2014/main" id="{8FBD7AE6-88FE-0046-1AA0-A4EB683AC636}"/>
              </a:ext>
            </a:extLst>
          </p:cNvPr>
          <p:cNvSpPr txBox="1"/>
          <p:nvPr/>
        </p:nvSpPr>
        <p:spPr>
          <a:xfrm>
            <a:off x="6090000" y="1503046"/>
            <a:ext cx="5702262" cy="367068"/>
          </a:xfrm>
          <a:prstGeom prst="rect">
            <a:avLst/>
          </a:prstGeom>
          <a:noFill/>
        </p:spPr>
        <p:txBody>
          <a:bodyPr wrap="square">
            <a:spAutoFit/>
          </a:bodyPr>
          <a:lstStyle/>
          <a:p>
            <a:pPr marL="342900" indent="-342900">
              <a:buFont typeface="+mj-lt"/>
              <a:buAutoNum type="arabicPeriod" startAt="5"/>
            </a:pPr>
            <a:r>
              <a:rPr lang="en-US" altLang="ko-KR" b="1" dirty="0">
                <a:solidFill>
                  <a:srgbClr val="768FD4"/>
                </a:solidFill>
              </a:rPr>
              <a:t>ANN model architecture</a:t>
            </a:r>
            <a:endParaRPr lang="ko-KR" altLang="en-US" b="1" dirty="0">
              <a:solidFill>
                <a:srgbClr val="768FD4"/>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E98BCA-CBC0-FE9A-FED6-4A99406EEA04}"/>
                  </a:ext>
                </a:extLst>
              </p:cNvPr>
              <p:cNvSpPr txBox="1"/>
              <p:nvPr/>
            </p:nvSpPr>
            <p:spPr>
              <a:xfrm>
                <a:off x="6260019" y="4992804"/>
                <a:ext cx="5362220" cy="1192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t>15-min interval data set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𝐸</m:t>
                        </m:r>
                      </m:e>
                      <m:sub>
                        <m:r>
                          <a:rPr lang="en-US" altLang="ko-KR" sz="1600" b="0" i="1" smtClean="0">
                            <a:latin typeface="Cambria Math" panose="02040503050406030204" pitchFamily="18" charset="0"/>
                          </a:rPr>
                          <m:t>𝑖</m:t>
                        </m:r>
                      </m:sub>
                    </m:sSub>
                  </m:oMath>
                </a14:m>
                <a:r>
                  <a:rPr lang="en-US" altLang="ko-KR" sz="1600" dirty="0"/>
                  <a:t>(energy consumption)</a:t>
                </a:r>
              </a:p>
              <a:p>
                <a:pPr marL="285750" indent="-285750">
                  <a:lnSpc>
                    <a:spcPct val="150000"/>
                  </a:lnSpc>
                  <a:buFont typeface="Arial" panose="020B0604020202020204" pitchFamily="34" charset="0"/>
                  <a:buChar char="•"/>
                </a:pPr>
                <a:r>
                  <a:rPr lang="en-US" altLang="ko-KR" sz="1600" dirty="0"/>
                  <a:t>5 predictor variables (July 1</a:t>
                </a:r>
                <a:r>
                  <a:rPr lang="en-US" altLang="ko-KR" sz="1600" baseline="30000" dirty="0"/>
                  <a:t>st</a:t>
                </a:r>
                <a:r>
                  <a:rPr lang="en-US" altLang="ko-KR" sz="1600" dirty="0"/>
                  <a:t> ~ July 31</a:t>
                </a:r>
                <a:r>
                  <a:rPr lang="en-US" altLang="ko-KR" sz="1600" baseline="30000" dirty="0"/>
                  <a:t>st</a:t>
                </a:r>
                <a:r>
                  <a:rPr lang="en-US" altLang="ko-KR" sz="1600" dirty="0"/>
                  <a:t>, 2012) </a:t>
                </a:r>
              </a:p>
              <a:p>
                <a:pPr marL="742950" lvl="1" indent="-285750">
                  <a:lnSpc>
                    <a:spcPct val="150000"/>
                  </a:lnSpc>
                  <a:buFont typeface="Symbol" panose="05050102010706020507" pitchFamily="18" charset="2"/>
                  <a:buChar char="Þ"/>
                </a:pPr>
                <a:r>
                  <a:rPr lang="en-US" altLang="ko-KR" sz="1600" dirty="0">
                    <a:solidFill>
                      <a:srgbClr val="768FD4"/>
                    </a:solidFill>
                  </a:rPr>
                  <a:t>Train</a:t>
                </a:r>
                <a:r>
                  <a:rPr lang="en-US" altLang="ko-KR" sz="1600" dirty="0"/>
                  <a:t> : 2880 data points for </a:t>
                </a:r>
                <a:r>
                  <a:rPr lang="en-US" altLang="ko-KR" sz="1600" dirty="0">
                    <a:solidFill>
                      <a:srgbClr val="768FD4"/>
                    </a:solidFill>
                  </a:rPr>
                  <a:t>6 input variables</a:t>
                </a:r>
              </a:p>
            </p:txBody>
          </p:sp>
        </mc:Choice>
        <mc:Fallback xmlns="">
          <p:sp>
            <p:nvSpPr>
              <p:cNvPr id="5" name="TextBox 4">
                <a:extLst>
                  <a:ext uri="{FF2B5EF4-FFF2-40B4-BE49-F238E27FC236}">
                    <a16:creationId xmlns:a16="http://schemas.microsoft.com/office/drawing/2014/main" id="{BDE98BCA-CBC0-FE9A-FED6-4A99406EEA04}"/>
                  </a:ext>
                </a:extLst>
              </p:cNvPr>
              <p:cNvSpPr txBox="1">
                <a:spLocks noRot="1" noChangeAspect="1" noMove="1" noResize="1" noEditPoints="1" noAdjustHandles="1" noChangeArrowheads="1" noChangeShapeType="1" noTextEdit="1"/>
              </p:cNvSpPr>
              <p:nvPr/>
            </p:nvSpPr>
            <p:spPr>
              <a:xfrm>
                <a:off x="6260019" y="4992804"/>
                <a:ext cx="5362220" cy="1192955"/>
              </a:xfrm>
              <a:prstGeom prst="rect">
                <a:avLst/>
              </a:prstGeom>
              <a:blipFill>
                <a:blip r:embed="rId5"/>
                <a:stretch>
                  <a:fillRect l="-455" b="-204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803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Network design parameters </a:t>
            </a:r>
            <a:r>
              <a:rPr lang="en-US" altLang="ko-KR" sz="1600" b="1" dirty="0">
                <a:solidFill>
                  <a:schemeClr val="tx1">
                    <a:lumMod val="65000"/>
                    <a:lumOff val="35000"/>
                  </a:schemeClr>
                </a:solidFill>
              </a:rPr>
              <a:t>- </a:t>
            </a:r>
            <a:r>
              <a:rPr lang="en-US" altLang="ko-KR" sz="1600" dirty="0">
                <a:solidFill>
                  <a:schemeClr val="tx1">
                    <a:lumMod val="65000"/>
                    <a:lumOff val="35000"/>
                  </a:schemeClr>
                </a:solidFill>
              </a:rPr>
              <a:t>Hidden layer architecture and time-delayed inputs</a:t>
            </a:r>
            <a:endParaRPr lang="ko-KR" altLang="en-US" dirty="0">
              <a:solidFill>
                <a:schemeClr val="tx1">
                  <a:lumMod val="65000"/>
                  <a:lumOff val="35000"/>
                </a:schemeClr>
              </a:solidFill>
            </a:endParaRPr>
          </a:p>
        </p:txBody>
      </p:sp>
      <p:pic>
        <p:nvPicPr>
          <p:cNvPr id="4" name="그림 3">
            <a:extLst>
              <a:ext uri="{FF2B5EF4-FFF2-40B4-BE49-F238E27FC236}">
                <a16:creationId xmlns:a16="http://schemas.microsoft.com/office/drawing/2014/main" id="{06A444EE-62D7-13F8-85EF-AA7437787587}"/>
              </a:ext>
            </a:extLst>
          </p:cNvPr>
          <p:cNvPicPr>
            <a:picLocks noChangeAspect="1"/>
          </p:cNvPicPr>
          <p:nvPr/>
        </p:nvPicPr>
        <p:blipFill>
          <a:blip r:embed="rId3"/>
          <a:stretch>
            <a:fillRect/>
          </a:stretch>
        </p:blipFill>
        <p:spPr>
          <a:xfrm>
            <a:off x="399738" y="1907596"/>
            <a:ext cx="5535345" cy="4146731"/>
          </a:xfrm>
          <a:prstGeom prst="rect">
            <a:avLst/>
          </a:prstGeom>
          <a:ln>
            <a:solidFill>
              <a:srgbClr val="B6C3E8"/>
            </a:solidFill>
          </a:ln>
        </p:spPr>
      </p:pic>
      <p:pic>
        <p:nvPicPr>
          <p:cNvPr id="8" name="그림 7">
            <a:extLst>
              <a:ext uri="{FF2B5EF4-FFF2-40B4-BE49-F238E27FC236}">
                <a16:creationId xmlns:a16="http://schemas.microsoft.com/office/drawing/2014/main" id="{7BE948B8-FB71-2A5F-E802-C6CE7D91432F}"/>
              </a:ext>
            </a:extLst>
          </p:cNvPr>
          <p:cNvPicPr>
            <a:picLocks noChangeAspect="1"/>
          </p:cNvPicPr>
          <p:nvPr/>
        </p:nvPicPr>
        <p:blipFill>
          <a:blip r:embed="rId4"/>
          <a:stretch>
            <a:fillRect/>
          </a:stretch>
        </p:blipFill>
        <p:spPr>
          <a:xfrm>
            <a:off x="6256919" y="1907596"/>
            <a:ext cx="5501883" cy="4177593"/>
          </a:xfrm>
          <a:prstGeom prst="rect">
            <a:avLst/>
          </a:prstGeom>
          <a:ln>
            <a:solidFill>
              <a:srgbClr val="B6C3E8"/>
            </a:solidFill>
          </a:ln>
        </p:spPr>
      </p:pic>
      <p:sp>
        <p:nvSpPr>
          <p:cNvPr id="34" name="TextBox 33">
            <a:extLst>
              <a:ext uri="{FF2B5EF4-FFF2-40B4-BE49-F238E27FC236}">
                <a16:creationId xmlns:a16="http://schemas.microsoft.com/office/drawing/2014/main" id="{0F628EC9-89D2-503B-88E7-5879E51AE57D}"/>
              </a:ext>
            </a:extLst>
          </p:cNvPr>
          <p:cNvSpPr txBox="1"/>
          <p:nvPr/>
        </p:nvSpPr>
        <p:spPr>
          <a:xfrm>
            <a:off x="2540728" y="6128152"/>
            <a:ext cx="1253364" cy="369332"/>
          </a:xfrm>
          <a:prstGeom prst="rect">
            <a:avLst/>
          </a:prstGeom>
          <a:solidFill>
            <a:srgbClr val="D6DDF2">
              <a:alpha val="60000"/>
            </a:srgbClr>
          </a:solidFill>
        </p:spPr>
        <p:txBody>
          <a:bodyPr wrap="square" rtlCol="0">
            <a:spAutoFit/>
          </a:bodyPr>
          <a:lstStyle/>
          <a:p>
            <a:pPr algn="ctr"/>
            <a:r>
              <a:rPr lang="en-US" altLang="ko-KR" b="1" dirty="0">
                <a:solidFill>
                  <a:srgbClr val="768FD4"/>
                </a:solidFill>
              </a:rPr>
              <a:t>Training</a:t>
            </a:r>
            <a:endParaRPr lang="ko-KR" altLang="en-US" b="1" dirty="0">
              <a:solidFill>
                <a:srgbClr val="768FD4"/>
              </a:solidFill>
            </a:endParaRPr>
          </a:p>
        </p:txBody>
      </p:sp>
      <p:sp>
        <p:nvSpPr>
          <p:cNvPr id="35" name="TextBox 34">
            <a:extLst>
              <a:ext uri="{FF2B5EF4-FFF2-40B4-BE49-F238E27FC236}">
                <a16:creationId xmlns:a16="http://schemas.microsoft.com/office/drawing/2014/main" id="{38AD113D-5171-95D9-AC5A-777D696A80EF}"/>
              </a:ext>
            </a:extLst>
          </p:cNvPr>
          <p:cNvSpPr txBox="1"/>
          <p:nvPr/>
        </p:nvSpPr>
        <p:spPr>
          <a:xfrm>
            <a:off x="8217124" y="6128152"/>
            <a:ext cx="1581471" cy="369332"/>
          </a:xfrm>
          <a:prstGeom prst="rect">
            <a:avLst/>
          </a:prstGeom>
          <a:solidFill>
            <a:srgbClr val="D6DDF2">
              <a:alpha val="60000"/>
            </a:srgbClr>
          </a:solidFill>
        </p:spPr>
        <p:txBody>
          <a:bodyPr wrap="square" rtlCol="0">
            <a:spAutoFit/>
          </a:bodyPr>
          <a:lstStyle/>
          <a:p>
            <a:pPr algn="ctr"/>
            <a:r>
              <a:rPr lang="en-US" altLang="ko-KR" b="1" dirty="0">
                <a:solidFill>
                  <a:srgbClr val="768FD4"/>
                </a:solidFill>
              </a:rPr>
              <a:t>Evaluation</a:t>
            </a:r>
            <a:endParaRPr lang="ko-KR" altLang="en-US" b="1" dirty="0">
              <a:solidFill>
                <a:srgbClr val="768FD4"/>
              </a:solidFill>
            </a:endParaRPr>
          </a:p>
        </p:txBody>
      </p:sp>
      <p:sp>
        <p:nvSpPr>
          <p:cNvPr id="9" name="사각형: 둥근 모서리 8">
            <a:extLst>
              <a:ext uri="{FF2B5EF4-FFF2-40B4-BE49-F238E27FC236}">
                <a16:creationId xmlns:a16="http://schemas.microsoft.com/office/drawing/2014/main" id="{ABD1EA83-8154-5AB0-C293-C10E88E36A14}"/>
              </a:ext>
            </a:extLst>
          </p:cNvPr>
          <p:cNvSpPr/>
          <p:nvPr/>
        </p:nvSpPr>
        <p:spPr>
          <a:xfrm>
            <a:off x="3301815" y="4799492"/>
            <a:ext cx="2272146" cy="308403"/>
          </a:xfrm>
          <a:prstGeom prst="roundRect">
            <a:avLst/>
          </a:prstGeom>
          <a:solidFill>
            <a:srgbClr val="FFE69F">
              <a:alpha val="30196"/>
            </a:srgb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사각형: 둥근 모서리 35">
            <a:extLst>
              <a:ext uri="{FF2B5EF4-FFF2-40B4-BE49-F238E27FC236}">
                <a16:creationId xmlns:a16="http://schemas.microsoft.com/office/drawing/2014/main" id="{247C1004-F3DF-83F7-1D43-255F166A2175}"/>
              </a:ext>
            </a:extLst>
          </p:cNvPr>
          <p:cNvSpPr/>
          <p:nvPr/>
        </p:nvSpPr>
        <p:spPr>
          <a:xfrm>
            <a:off x="9021927" y="4989022"/>
            <a:ext cx="2272146" cy="238761"/>
          </a:xfrm>
          <a:prstGeom prst="roundRect">
            <a:avLst/>
          </a:prstGeom>
          <a:solidFill>
            <a:srgbClr val="FFE69F">
              <a:alpha val="30196"/>
            </a:srgb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8979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pic>
        <p:nvPicPr>
          <p:cNvPr id="3" name="그림 2">
            <a:extLst>
              <a:ext uri="{FF2B5EF4-FFF2-40B4-BE49-F238E27FC236}">
                <a16:creationId xmlns:a16="http://schemas.microsoft.com/office/drawing/2014/main" id="{78D49EB7-33A9-FE89-23F7-1D6792998588}"/>
              </a:ext>
            </a:extLst>
          </p:cNvPr>
          <p:cNvPicPr>
            <a:picLocks noChangeAspect="1"/>
          </p:cNvPicPr>
          <p:nvPr/>
        </p:nvPicPr>
        <p:blipFill>
          <a:blip r:embed="rId3"/>
          <a:stretch>
            <a:fillRect/>
          </a:stretch>
        </p:blipFill>
        <p:spPr>
          <a:xfrm>
            <a:off x="597134" y="1934219"/>
            <a:ext cx="6513680" cy="1931583"/>
          </a:xfrm>
          <a:prstGeom prst="rect">
            <a:avLst/>
          </a:prstGeom>
        </p:spPr>
      </p:pic>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Network design parameters - </a:t>
            </a:r>
            <a:r>
              <a:rPr lang="en-US" altLang="ko-KR" dirty="0">
                <a:solidFill>
                  <a:srgbClr val="768FD4"/>
                </a:solidFill>
              </a:rPr>
              <a:t>Training size for the prediction model</a:t>
            </a:r>
            <a:endParaRPr lang="ko-KR" altLang="en-US" dirty="0">
              <a:solidFill>
                <a:srgbClr val="768FD4"/>
              </a:solidFill>
            </a:endParaRPr>
          </a:p>
        </p:txBody>
      </p:sp>
    </p:spTree>
    <p:extLst>
      <p:ext uri="{BB962C8B-B14F-4D97-AF65-F5344CB8AC3E}">
        <p14:creationId xmlns:p14="http://schemas.microsoft.com/office/powerpoint/2010/main" val="204791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pic>
        <p:nvPicPr>
          <p:cNvPr id="6" name="그림 5">
            <a:extLst>
              <a:ext uri="{FF2B5EF4-FFF2-40B4-BE49-F238E27FC236}">
                <a16:creationId xmlns:a16="http://schemas.microsoft.com/office/drawing/2014/main" id="{1707AA77-A347-522E-BDAE-ED26EA9D93C7}"/>
              </a:ext>
            </a:extLst>
          </p:cNvPr>
          <p:cNvPicPr>
            <a:picLocks noChangeAspect="1"/>
          </p:cNvPicPr>
          <p:nvPr/>
        </p:nvPicPr>
        <p:blipFill>
          <a:blip r:embed="rId3"/>
          <a:stretch>
            <a:fillRect/>
          </a:stretch>
        </p:blipFill>
        <p:spPr>
          <a:xfrm>
            <a:off x="511677" y="2179945"/>
            <a:ext cx="5578323" cy="4412362"/>
          </a:xfrm>
          <a:prstGeom prst="rect">
            <a:avLst/>
          </a:prstGeom>
        </p:spPr>
      </p:pic>
      <p:pic>
        <p:nvPicPr>
          <p:cNvPr id="8" name="그림 7">
            <a:extLst>
              <a:ext uri="{FF2B5EF4-FFF2-40B4-BE49-F238E27FC236}">
                <a16:creationId xmlns:a16="http://schemas.microsoft.com/office/drawing/2014/main" id="{69A0BD92-A5CE-E44E-AF0B-57035FDD9A87}"/>
              </a:ext>
            </a:extLst>
          </p:cNvPr>
          <p:cNvPicPr>
            <a:picLocks noChangeAspect="1"/>
          </p:cNvPicPr>
          <p:nvPr/>
        </p:nvPicPr>
        <p:blipFill>
          <a:blip r:embed="rId4"/>
          <a:stretch>
            <a:fillRect/>
          </a:stretch>
        </p:blipFill>
        <p:spPr>
          <a:xfrm>
            <a:off x="6267283" y="2248531"/>
            <a:ext cx="5524979" cy="4343776"/>
          </a:xfrm>
          <a:prstGeom prst="rect">
            <a:avLst/>
          </a:prstGeom>
        </p:spPr>
      </p:pic>
      <p:sp>
        <p:nvSpPr>
          <p:cNvPr id="27" name="TextBox 26">
            <a:extLst>
              <a:ext uri="{FF2B5EF4-FFF2-40B4-BE49-F238E27FC236}">
                <a16:creationId xmlns:a16="http://schemas.microsoft.com/office/drawing/2014/main" id="{573F88EB-AD41-156F-C4F8-9DB4BE7A888B}"/>
              </a:ext>
            </a:extLst>
          </p:cNvPr>
          <p:cNvSpPr txBox="1"/>
          <p:nvPr/>
        </p:nvSpPr>
        <p:spPr>
          <a:xfrm>
            <a:off x="539551" y="1795805"/>
            <a:ext cx="7403483" cy="338554"/>
          </a:xfrm>
          <a:prstGeom prst="rect">
            <a:avLst/>
          </a:prstGeom>
          <a:noFill/>
        </p:spPr>
        <p:txBody>
          <a:bodyPr wrap="square">
            <a:spAutoFit/>
          </a:bodyPr>
          <a:lstStyle/>
          <a:p>
            <a:r>
              <a:rPr lang="en-US" altLang="ko-KR" sz="1600" dirty="0">
                <a:solidFill>
                  <a:schemeClr val="tx1">
                    <a:lumMod val="65000"/>
                    <a:lumOff val="35000"/>
                  </a:schemeClr>
                </a:solidFill>
              </a:rPr>
              <a:t>&gt; Comparisons of actual observed and forecasted electricity usage</a:t>
            </a:r>
            <a:endParaRPr lang="ko-KR" altLang="en-US" sz="1600" dirty="0">
              <a:solidFill>
                <a:schemeClr val="tx1">
                  <a:lumMod val="65000"/>
                  <a:lumOff val="35000"/>
                </a:schemeClr>
              </a:solidFill>
            </a:endParaRPr>
          </a:p>
        </p:txBody>
      </p:sp>
    </p:spTree>
    <p:extLst>
      <p:ext uri="{BB962C8B-B14F-4D97-AF65-F5344CB8AC3E}">
        <p14:creationId xmlns:p14="http://schemas.microsoft.com/office/powerpoint/2010/main" val="76562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pic>
        <p:nvPicPr>
          <p:cNvPr id="3" name="그림 2">
            <a:extLst>
              <a:ext uri="{FF2B5EF4-FFF2-40B4-BE49-F238E27FC236}">
                <a16:creationId xmlns:a16="http://schemas.microsoft.com/office/drawing/2014/main" id="{87703EB2-2155-1A24-B829-F49213C329CB}"/>
              </a:ext>
            </a:extLst>
          </p:cNvPr>
          <p:cNvPicPr>
            <a:picLocks noChangeAspect="1"/>
          </p:cNvPicPr>
          <p:nvPr/>
        </p:nvPicPr>
        <p:blipFill>
          <a:blip r:embed="rId3"/>
          <a:stretch>
            <a:fillRect/>
          </a:stretch>
        </p:blipFill>
        <p:spPr>
          <a:xfrm>
            <a:off x="423122" y="1773138"/>
            <a:ext cx="11415749" cy="4458086"/>
          </a:xfrm>
          <a:prstGeom prst="rect">
            <a:avLst/>
          </a:prstGeom>
        </p:spPr>
      </p:pic>
    </p:spTree>
    <p:extLst>
      <p:ext uri="{BB962C8B-B14F-4D97-AF65-F5344CB8AC3E}">
        <p14:creationId xmlns:p14="http://schemas.microsoft.com/office/powerpoint/2010/main" val="406554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sp>
        <p:nvSpPr>
          <p:cNvPr id="27" name="TextBox 26">
            <a:extLst>
              <a:ext uri="{FF2B5EF4-FFF2-40B4-BE49-F238E27FC236}">
                <a16:creationId xmlns:a16="http://schemas.microsoft.com/office/drawing/2014/main" id="{573F88EB-AD41-156F-C4F8-9DB4BE7A888B}"/>
              </a:ext>
            </a:extLst>
          </p:cNvPr>
          <p:cNvSpPr txBox="1"/>
          <p:nvPr/>
        </p:nvSpPr>
        <p:spPr>
          <a:xfrm>
            <a:off x="539551" y="1792631"/>
            <a:ext cx="7403483" cy="369332"/>
          </a:xfrm>
          <a:prstGeom prst="rect">
            <a:avLst/>
          </a:prstGeom>
          <a:noFill/>
        </p:spPr>
        <p:txBody>
          <a:bodyPr wrap="square">
            <a:spAutoFit/>
          </a:bodyPr>
          <a:lstStyle/>
          <a:p>
            <a:r>
              <a:rPr lang="en-US" altLang="ko-KR" dirty="0"/>
              <a:t>&gt; Actual forecast result</a:t>
            </a:r>
            <a:endParaRPr lang="ko-KR" altLang="en-US" dirty="0"/>
          </a:p>
        </p:txBody>
      </p:sp>
      <p:pic>
        <p:nvPicPr>
          <p:cNvPr id="3" name="그림 2">
            <a:extLst>
              <a:ext uri="{FF2B5EF4-FFF2-40B4-BE49-F238E27FC236}">
                <a16:creationId xmlns:a16="http://schemas.microsoft.com/office/drawing/2014/main" id="{892614E3-B594-08DA-32D3-56D61854FDF9}"/>
              </a:ext>
            </a:extLst>
          </p:cNvPr>
          <p:cNvPicPr>
            <a:picLocks noChangeAspect="1"/>
          </p:cNvPicPr>
          <p:nvPr/>
        </p:nvPicPr>
        <p:blipFill>
          <a:blip r:embed="rId3"/>
          <a:stretch>
            <a:fillRect/>
          </a:stretch>
        </p:blipFill>
        <p:spPr>
          <a:xfrm>
            <a:off x="459982" y="2248530"/>
            <a:ext cx="5525182" cy="4281696"/>
          </a:xfrm>
          <a:prstGeom prst="rect">
            <a:avLst/>
          </a:prstGeom>
        </p:spPr>
      </p:pic>
      <p:pic>
        <p:nvPicPr>
          <p:cNvPr id="5" name="그림 4">
            <a:extLst>
              <a:ext uri="{FF2B5EF4-FFF2-40B4-BE49-F238E27FC236}">
                <a16:creationId xmlns:a16="http://schemas.microsoft.com/office/drawing/2014/main" id="{64AF3CC9-74F4-1C05-C693-A7EADA5A5DF8}"/>
              </a:ext>
            </a:extLst>
          </p:cNvPr>
          <p:cNvPicPr>
            <a:picLocks noChangeAspect="1"/>
          </p:cNvPicPr>
          <p:nvPr/>
        </p:nvPicPr>
        <p:blipFill>
          <a:blip r:embed="rId4"/>
          <a:stretch>
            <a:fillRect/>
          </a:stretch>
        </p:blipFill>
        <p:spPr>
          <a:xfrm>
            <a:off x="6206837" y="2242183"/>
            <a:ext cx="5525182" cy="4232328"/>
          </a:xfrm>
          <a:prstGeom prst="rect">
            <a:avLst/>
          </a:prstGeom>
        </p:spPr>
      </p:pic>
    </p:spTree>
    <p:extLst>
      <p:ext uri="{BB962C8B-B14F-4D97-AF65-F5344CB8AC3E}">
        <p14:creationId xmlns:p14="http://schemas.microsoft.com/office/powerpoint/2010/main" val="20984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F0A2A2">
                <a:alpha val="60000"/>
              </a:srgbClr>
            </a:solidFill>
          </a:ln>
        </p:spPr>
        <p:txBody>
          <a:bodyPr anchor="ctr">
            <a:normAutofit/>
          </a:bodyPr>
          <a:lstStyle/>
          <a:p>
            <a:pPr>
              <a:lnSpc>
                <a:spcPct val="100000"/>
              </a:lnSpc>
            </a:pPr>
            <a:r>
              <a:rPr lang="en-US" altLang="ko-KR" sz="2800" b="1" dirty="0">
                <a:solidFill>
                  <a:srgbClr val="E45656"/>
                </a:solidFill>
                <a:latin typeface="Microsoft GothicNeo" panose="020B0500000101010101" pitchFamily="50" charset="-127"/>
                <a:ea typeface="Microsoft GothicNeo" panose="020B0500000101010101" pitchFamily="50" charset="-127"/>
                <a:cs typeface="Microsoft GothicNeo" panose="020B0500000101010101" pitchFamily="50" charset="-127"/>
              </a:rPr>
              <a:t>3. A hybrid model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approach for forecasting future residential electricity consumption</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dirty="0">
                <a:solidFill>
                  <a:srgbClr val="F0A2A2"/>
                </a:solidFill>
              </a:rPr>
              <a:t>Dong B, Li Z, Rahman SMM, Vega R.</a:t>
            </a:r>
            <a:r>
              <a:rPr lang="en-US" altLang="ko-KR" b="1" dirty="0">
                <a:solidFill>
                  <a:srgbClr val="F0A2A2"/>
                </a:solidFill>
              </a:rPr>
              <a:t> </a:t>
            </a:r>
            <a:r>
              <a:rPr lang="en-US" altLang="ko-KR" dirty="0">
                <a:solidFill>
                  <a:srgbClr val="F0A2A2"/>
                </a:solidFill>
              </a:rPr>
              <a:t>Energy Build 2016;117:341–51.</a:t>
            </a:r>
            <a:r>
              <a:rPr lang="en-US" altLang="ko-KR" b="0" i="0" dirty="0">
                <a:solidFill>
                  <a:srgbClr val="F0A2A2"/>
                </a:solidFill>
                <a:effectLst/>
                <a:latin typeface="+mj-lt"/>
              </a:rPr>
              <a:t>.</a:t>
            </a:r>
            <a:endParaRPr lang="ko-KR" altLang="en-US" dirty="0">
              <a:solidFill>
                <a:srgbClr val="F0A2A2"/>
              </a:solidFill>
              <a:latin typeface="+mj-lt"/>
            </a:endParaRPr>
          </a:p>
        </p:txBody>
      </p:sp>
      <p:sp>
        <p:nvSpPr>
          <p:cNvPr id="5" name="제목 1">
            <a:extLst>
              <a:ext uri="{FF2B5EF4-FFF2-40B4-BE49-F238E27FC236}">
                <a16:creationId xmlns:a16="http://schemas.microsoft.com/office/drawing/2014/main" id="{CA6C12B0-9EF3-1AC1-5044-7595BF0F69C5}"/>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2. Artificial neural network model for forecasting </a:t>
            </a:r>
            <a:br>
              <a:rPr lang="en-US" altLang="ko-KR" sz="1400" dirty="0">
                <a:solidFill>
                  <a:srgbClr val="F9DBDB"/>
                </a:solidFill>
              </a:rPr>
            </a:br>
            <a:r>
              <a:rPr lang="en-US" altLang="ko-KR" sz="1400" dirty="0">
                <a:solidFill>
                  <a:srgbClr val="F9DBDB"/>
                </a:solidFill>
              </a:rPr>
              <a:t>sub-hourly electricity usage in Commercial buildings</a:t>
            </a:r>
            <a:endParaRPr lang="ko-KR" altLang="en-US" sz="1400" dirty="0">
              <a:solidFill>
                <a:srgbClr val="F9DBDB"/>
              </a:solidFill>
            </a:endParaRPr>
          </a:p>
        </p:txBody>
      </p:sp>
      <p:sp>
        <p:nvSpPr>
          <p:cNvPr id="7" name="직사각형 6">
            <a:extLst>
              <a:ext uri="{FF2B5EF4-FFF2-40B4-BE49-F238E27FC236}">
                <a16:creationId xmlns:a16="http://schemas.microsoft.com/office/drawing/2014/main" id="{48F76608-FF11-016E-E898-DD9727444AB3}"/>
              </a:ext>
            </a:extLst>
          </p:cNvPr>
          <p:cNvSpPr/>
          <p:nvPr/>
        </p:nvSpPr>
        <p:spPr>
          <a:xfrm>
            <a:off x="-12000" y="-25580"/>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D0A5584D-F656-4BA3-6C0C-7BDA0F8FF923}"/>
              </a:ext>
            </a:extLst>
          </p:cNvPr>
          <p:cNvSpPr/>
          <p:nvPr/>
        </p:nvSpPr>
        <p:spPr>
          <a:xfrm>
            <a:off x="4056000" y="-25581"/>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76597FB-4CFC-C6CC-08D5-944360385442}"/>
              </a:ext>
            </a:extLst>
          </p:cNvPr>
          <p:cNvSpPr/>
          <p:nvPr/>
        </p:nvSpPr>
        <p:spPr>
          <a:xfrm>
            <a:off x="8124000" y="-24532"/>
            <a:ext cx="4068000" cy="88175"/>
          </a:xfrm>
          <a:prstGeom prst="rect">
            <a:avLst/>
          </a:prstGeom>
          <a:solidFill>
            <a:srgbClr val="E4565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제목 1">
            <a:extLst>
              <a:ext uri="{FF2B5EF4-FFF2-40B4-BE49-F238E27FC236}">
                <a16:creationId xmlns:a16="http://schemas.microsoft.com/office/drawing/2014/main" id="{3735F020-A679-DB84-B043-982B125CB4F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E45656"/>
                </a:solidFill>
              </a:rPr>
              <a:t>3. A hybrid model approach for forecasting future residential electricity consumption</a:t>
            </a:r>
            <a:endParaRPr lang="ko-KR" altLang="en-US" sz="1400" dirty="0">
              <a:solidFill>
                <a:srgbClr val="E45656"/>
              </a:solidFill>
            </a:endParaRPr>
          </a:p>
        </p:txBody>
      </p:sp>
      <p:sp>
        <p:nvSpPr>
          <p:cNvPr id="11" name="제목 1">
            <a:extLst>
              <a:ext uri="{FF2B5EF4-FFF2-40B4-BE49-F238E27FC236}">
                <a16:creationId xmlns:a16="http://schemas.microsoft.com/office/drawing/2014/main" id="{D150B22C-1DB1-271E-4E33-DD27CB6CC97D}"/>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1. Prediction</a:t>
            </a:r>
            <a:r>
              <a:rPr lang="ko-KR" altLang="en-US" sz="1400" dirty="0">
                <a:solidFill>
                  <a:srgbClr val="F9DBDB"/>
                </a:solidFill>
              </a:rPr>
              <a:t> </a:t>
            </a:r>
            <a:r>
              <a:rPr lang="en-US" altLang="ko-KR" sz="1400" dirty="0">
                <a:solidFill>
                  <a:srgbClr val="F9DBDB"/>
                </a:solidFill>
              </a:rPr>
              <a:t>models</a:t>
            </a:r>
            <a:endParaRPr lang="ko-KR" altLang="en-US" sz="1400" dirty="0">
              <a:solidFill>
                <a:srgbClr val="F9DBDB"/>
              </a:solidFill>
            </a:endParaRPr>
          </a:p>
        </p:txBody>
      </p:sp>
    </p:spTree>
    <p:extLst>
      <p:ext uri="{BB962C8B-B14F-4D97-AF65-F5344CB8AC3E}">
        <p14:creationId xmlns:p14="http://schemas.microsoft.com/office/powerpoint/2010/main" val="76882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ow to improve energy efficiency using the smart facility for your business">
            <a:extLst>
              <a:ext uri="{FF2B5EF4-FFF2-40B4-BE49-F238E27FC236}">
                <a16:creationId xmlns:a16="http://schemas.microsoft.com/office/drawing/2014/main" id="{D7367C16-F730-7B8C-272F-906A144019E1}"/>
              </a:ext>
            </a:extLst>
          </p:cNvPr>
          <p:cNvPicPr>
            <a:picLocks noChangeAspect="1"/>
          </p:cNvPicPr>
          <p:nvPr/>
        </p:nvPicPr>
        <p:blipFill rotWithShape="1">
          <a:blip r:embed="rId3">
            <a:duotone>
              <a:schemeClr val="accent5">
                <a:shade val="45000"/>
                <a:satMod val="135000"/>
              </a:schemeClr>
              <a:prstClr val="white"/>
            </a:duotone>
            <a:alphaModFix amt="50000"/>
            <a:extLst>
              <a:ext uri="{28A0092B-C50C-407E-A947-70E740481C1C}">
                <a14:useLocalDpi xmlns:a14="http://schemas.microsoft.com/office/drawing/2010/main" val="0"/>
              </a:ext>
            </a:extLst>
          </a:blip>
          <a:srcRect l="4449" t="4421" r="2922" b="18439"/>
          <a:stretch/>
        </p:blipFill>
        <p:spPr bwMode="auto">
          <a:xfrm>
            <a:off x="1" y="3632930"/>
            <a:ext cx="6089998" cy="32250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A23C394-21DA-37D2-6EE5-5E51D0BC7994}"/>
              </a:ext>
            </a:extLst>
          </p:cNvPr>
          <p:cNvSpPr txBox="1"/>
          <p:nvPr/>
        </p:nvSpPr>
        <p:spPr>
          <a:xfrm>
            <a:off x="4461816" y="473890"/>
            <a:ext cx="3256367" cy="646331"/>
          </a:xfrm>
          <a:prstGeom prst="rect">
            <a:avLst/>
          </a:prstGeom>
          <a:noFill/>
          <a:ln w="44450" cap="rnd">
            <a:noFill/>
          </a:ln>
        </p:spPr>
        <p:txBody>
          <a:bodyPr wrap="square" rtlCol="0">
            <a:spAutoFit/>
          </a:bodyPr>
          <a:lstStyle/>
          <a:p>
            <a:pPr algn="ctr"/>
            <a:r>
              <a:rPr lang="en-US" altLang="ko-KR" sz="3600" b="1" dirty="0">
                <a:solidFill>
                  <a:srgbClr val="768FD4"/>
                </a:solidFill>
              </a:rPr>
              <a:t> Contents</a:t>
            </a:r>
          </a:p>
        </p:txBody>
      </p:sp>
      <p:cxnSp>
        <p:nvCxnSpPr>
          <p:cNvPr id="29" name="직선 연결선 28">
            <a:extLst>
              <a:ext uri="{FF2B5EF4-FFF2-40B4-BE49-F238E27FC236}">
                <a16:creationId xmlns:a16="http://schemas.microsoft.com/office/drawing/2014/main" id="{4BFFAC1D-55C4-F8D1-6916-F96B4525833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graphicFrame>
        <p:nvGraphicFramePr>
          <p:cNvPr id="6" name="다이어그램 5">
            <a:extLst>
              <a:ext uri="{FF2B5EF4-FFF2-40B4-BE49-F238E27FC236}">
                <a16:creationId xmlns:a16="http://schemas.microsoft.com/office/drawing/2014/main" id="{D9369B87-DFC8-7B01-7BCC-4308828DF65E}"/>
              </a:ext>
            </a:extLst>
          </p:cNvPr>
          <p:cNvGraphicFramePr/>
          <p:nvPr>
            <p:extLst>
              <p:ext uri="{D42A27DB-BD31-4B8C-83A1-F6EECF244321}">
                <p14:modId xmlns:p14="http://schemas.microsoft.com/office/powerpoint/2010/main" val="2901739619"/>
              </p:ext>
            </p:extLst>
          </p:nvPr>
        </p:nvGraphicFramePr>
        <p:xfrm>
          <a:off x="405741" y="1783894"/>
          <a:ext cx="11392524" cy="3461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913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979509AF-A27F-733C-57C1-9246C7112254}"/>
              </a:ext>
            </a:extLst>
          </p:cNvPr>
          <p:cNvSpPr/>
          <p:nvPr/>
        </p:nvSpPr>
        <p:spPr>
          <a:xfrm>
            <a:off x="587228" y="1440273"/>
            <a:ext cx="11005543" cy="192793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u"/>
            </a:pPr>
            <a:r>
              <a:rPr lang="en-US" altLang="ko-KR" sz="1600" b="1" dirty="0">
                <a:solidFill>
                  <a:schemeClr val="tx1">
                    <a:lumMod val="65000"/>
                    <a:lumOff val="35000"/>
                  </a:schemeClr>
                </a:solidFill>
              </a:rPr>
              <a:t>Data-driven model - </a:t>
            </a:r>
            <a:r>
              <a:rPr lang="en-US" altLang="ko-KR" sz="1600" b="1" dirty="0">
                <a:solidFill>
                  <a:srgbClr val="768FD4"/>
                </a:solidFill>
              </a:rPr>
              <a:t>Black-box</a:t>
            </a:r>
            <a:r>
              <a:rPr lang="en-US" altLang="ko-KR" sz="1600" dirty="0">
                <a:solidFill>
                  <a:schemeClr val="tx1"/>
                </a:solidFill>
              </a:rPr>
              <a:t> : machine learning driven, derived by </a:t>
            </a:r>
            <a:r>
              <a:rPr lang="en-US" altLang="ko-KR" sz="1600" dirty="0">
                <a:solidFill>
                  <a:srgbClr val="768FD4"/>
                </a:solidFill>
              </a:rPr>
              <a:t>measured data</a:t>
            </a:r>
          </a:p>
          <a:p>
            <a:pPr marL="742950" lvl="1" indent="-285750">
              <a:lnSpc>
                <a:spcPct val="150000"/>
              </a:lnSpc>
              <a:buFont typeface="Wingdings" panose="05000000000000000000" pitchFamily="2" charset="2"/>
              <a:buChar char="§"/>
            </a:pPr>
            <a:r>
              <a:rPr lang="en-US" altLang="ko-KR" sz="1600" dirty="0">
                <a:solidFill>
                  <a:schemeClr val="tx1"/>
                </a:solidFill>
              </a:rPr>
              <a:t>Limited in one type of methods (neural networks)</a:t>
            </a:r>
          </a:p>
          <a:p>
            <a:pPr marL="285750" indent="-285750">
              <a:lnSpc>
                <a:spcPct val="150000"/>
              </a:lnSpc>
              <a:buFont typeface="Wingdings" panose="05000000000000000000" pitchFamily="2" charset="2"/>
              <a:buChar char="u"/>
            </a:pPr>
            <a:r>
              <a:rPr lang="en-US" altLang="ko-KR" sz="1600" b="1" dirty="0">
                <a:solidFill>
                  <a:schemeClr val="tx1">
                    <a:lumMod val="65000"/>
                    <a:lumOff val="35000"/>
                  </a:schemeClr>
                </a:solidFill>
              </a:rPr>
              <a:t>Physical + Data-driven = </a:t>
            </a:r>
            <a:r>
              <a:rPr lang="en-US" altLang="ko-KR" sz="1600" b="1" dirty="0">
                <a:solidFill>
                  <a:srgbClr val="E45656"/>
                </a:solidFill>
              </a:rPr>
              <a:t>Grey-box</a:t>
            </a:r>
          </a:p>
          <a:p>
            <a:pPr marL="742950" lvl="1" indent="-285750">
              <a:lnSpc>
                <a:spcPct val="150000"/>
              </a:lnSpc>
              <a:buFont typeface="Wingdings" panose="05000000000000000000" pitchFamily="2" charset="2"/>
              <a:buChar char="§"/>
            </a:pPr>
            <a:r>
              <a:rPr lang="en-US" altLang="ko-KR" sz="1600" dirty="0">
                <a:solidFill>
                  <a:srgbClr val="E45656"/>
                </a:solidFill>
              </a:rPr>
              <a:t>Built upon physical relationship</a:t>
            </a:r>
            <a:r>
              <a:rPr lang="en-US" altLang="ko-KR" sz="1600" dirty="0">
                <a:solidFill>
                  <a:schemeClr val="tx1"/>
                </a:solidFill>
              </a:rPr>
              <a:t> – parameters of physical model are unknown or uncertain.</a:t>
            </a:r>
          </a:p>
          <a:p>
            <a:pPr marL="742950" lvl="1" indent="-285750">
              <a:lnSpc>
                <a:spcPct val="150000"/>
              </a:lnSpc>
              <a:buFont typeface="Wingdings" panose="05000000000000000000" pitchFamily="2" charset="2"/>
              <a:buChar char="§"/>
            </a:pPr>
            <a:r>
              <a:rPr lang="en-US" altLang="ko-KR" sz="1600" dirty="0">
                <a:solidFill>
                  <a:srgbClr val="E45656"/>
                </a:solidFill>
              </a:rPr>
              <a:t>+ Measured data </a:t>
            </a:r>
            <a:r>
              <a:rPr lang="ko-KR" altLang="en-US" sz="1600" dirty="0">
                <a:solidFill>
                  <a:schemeClr val="tx1"/>
                </a:solidFill>
              </a:rPr>
              <a:t>→</a:t>
            </a:r>
            <a:r>
              <a:rPr lang="en-US" altLang="ko-KR" sz="1600" dirty="0">
                <a:solidFill>
                  <a:schemeClr val="tx1"/>
                </a:solidFill>
              </a:rPr>
              <a:t> identify those parameters, model tuning for better accuracy</a:t>
            </a:r>
          </a:p>
        </p:txBody>
      </p:sp>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2. Artificial neural network model for forecasting </a:t>
            </a:r>
            <a:br>
              <a:rPr lang="en-US" altLang="ko-KR" sz="1400" dirty="0">
                <a:solidFill>
                  <a:srgbClr val="F9DBDB"/>
                </a:solidFill>
              </a:rPr>
            </a:br>
            <a:r>
              <a:rPr lang="en-US" altLang="ko-KR" sz="1400" dirty="0">
                <a:solidFill>
                  <a:srgbClr val="F9DBDB"/>
                </a:solidFill>
              </a:rPr>
              <a:t>sub-hourly electricity usage in Commercial buildings</a:t>
            </a:r>
            <a:endParaRPr lang="ko-KR" altLang="en-US" sz="1400" dirty="0">
              <a:solidFill>
                <a:srgbClr val="F9DBDB"/>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E4565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E45656"/>
                </a:solidFill>
              </a:rPr>
              <a:t>3. A hybrid model approach for forecasting future residential electricity consumption</a:t>
            </a:r>
            <a:endParaRPr lang="ko-KR" altLang="en-US" sz="1400" dirty="0">
              <a:solidFill>
                <a:srgbClr val="E45656"/>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1. Prediction</a:t>
            </a:r>
            <a:r>
              <a:rPr lang="ko-KR" altLang="en-US" sz="1400" dirty="0">
                <a:solidFill>
                  <a:srgbClr val="F9DBDB"/>
                </a:solidFill>
              </a:rPr>
              <a:t> </a:t>
            </a:r>
            <a:r>
              <a:rPr lang="en-US" altLang="ko-KR" sz="1400" dirty="0">
                <a:solidFill>
                  <a:srgbClr val="F9DBDB"/>
                </a:solidFill>
              </a:rPr>
              <a:t>models</a:t>
            </a:r>
            <a:endParaRPr lang="ko-KR" altLang="en-US" sz="1400" dirty="0">
              <a:solidFill>
                <a:srgbClr val="F9DBDB"/>
              </a:solidFill>
            </a:endParaRPr>
          </a:p>
        </p:txBody>
      </p: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8D1717"/>
                </a:solidFill>
              </a:rPr>
              <a:t> Introduction</a:t>
            </a:r>
          </a:p>
        </p:txBody>
      </p:sp>
      <p:cxnSp>
        <p:nvCxnSpPr>
          <p:cNvPr id="14" name="직선 연결선 13">
            <a:extLst>
              <a:ext uri="{FF2B5EF4-FFF2-40B4-BE49-F238E27FC236}">
                <a16:creationId xmlns:a16="http://schemas.microsoft.com/office/drawing/2014/main" id="{62D2F208-2D37-97DF-A54C-95F96875DF40}"/>
              </a:ext>
            </a:extLst>
          </p:cNvPr>
          <p:cNvCxnSpPr>
            <a:cxnSpLocks/>
          </p:cNvCxnSpPr>
          <p:nvPr/>
        </p:nvCxnSpPr>
        <p:spPr>
          <a:xfrm>
            <a:off x="399738" y="1121270"/>
            <a:ext cx="11392524" cy="0"/>
          </a:xfrm>
          <a:prstGeom prst="line">
            <a:avLst/>
          </a:prstGeom>
          <a:ln w="19050">
            <a:solidFill>
              <a:srgbClr val="F0A2A2"/>
            </a:solidFill>
          </a:ln>
        </p:spPr>
        <p:style>
          <a:lnRef idx="1">
            <a:schemeClr val="accent1"/>
          </a:lnRef>
          <a:fillRef idx="0">
            <a:schemeClr val="accent1"/>
          </a:fillRef>
          <a:effectRef idx="0">
            <a:schemeClr val="accent1"/>
          </a:effectRef>
          <a:fontRef idx="minor">
            <a:schemeClr val="tx1"/>
          </a:fontRef>
        </p:style>
      </p:cxnSp>
      <p:sp>
        <p:nvSpPr>
          <p:cNvPr id="12" name="사각형: 둥근 모서리 11">
            <a:extLst>
              <a:ext uri="{FF2B5EF4-FFF2-40B4-BE49-F238E27FC236}">
                <a16:creationId xmlns:a16="http://schemas.microsoft.com/office/drawing/2014/main" id="{20187D18-5DDD-52A3-90E1-FB07AF0F2649}"/>
              </a:ext>
            </a:extLst>
          </p:cNvPr>
          <p:cNvSpPr/>
          <p:nvPr/>
        </p:nvSpPr>
        <p:spPr>
          <a:xfrm>
            <a:off x="6331712" y="3481530"/>
            <a:ext cx="5460550" cy="152202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u"/>
            </a:pPr>
            <a:r>
              <a:rPr lang="en-US" altLang="ko-KR" sz="1600" b="1" dirty="0">
                <a:solidFill>
                  <a:schemeClr val="tx1"/>
                </a:solidFill>
              </a:rPr>
              <a:t>Commercial vs Residential building</a:t>
            </a:r>
          </a:p>
          <a:p>
            <a:pPr marL="342900" indent="-342900">
              <a:lnSpc>
                <a:spcPct val="150000"/>
              </a:lnSpc>
              <a:buFont typeface="+mj-lt"/>
              <a:buAutoNum type="arabicPeriod"/>
            </a:pPr>
            <a:r>
              <a:rPr lang="en-US" altLang="ko-KR" sz="1600" dirty="0">
                <a:solidFill>
                  <a:schemeClr val="tx1"/>
                </a:solidFill>
              </a:rPr>
              <a:t>The lack of hourly or more granular data</a:t>
            </a:r>
          </a:p>
          <a:p>
            <a:pPr marL="342900" indent="-342900">
              <a:lnSpc>
                <a:spcPct val="150000"/>
              </a:lnSpc>
              <a:buFont typeface="+mj-lt"/>
              <a:buAutoNum type="arabicPeriod"/>
            </a:pPr>
            <a:r>
              <a:rPr lang="en-US" altLang="ko-KR" sz="1600" dirty="0">
                <a:solidFill>
                  <a:schemeClr val="tx1"/>
                </a:solidFill>
              </a:rPr>
              <a:t>The growing percentage of </a:t>
            </a:r>
            <a:r>
              <a:rPr lang="en-US" altLang="ko-KR" sz="1600" dirty="0">
                <a:solidFill>
                  <a:srgbClr val="E45656"/>
                </a:solidFill>
              </a:rPr>
              <a:t>miscellaneous electrical load (MEL) </a:t>
            </a:r>
            <a:r>
              <a:rPr lang="en-US" altLang="ko-KR" sz="1600" dirty="0">
                <a:solidFill>
                  <a:schemeClr val="tx1"/>
                </a:solidFill>
              </a:rPr>
              <a:t>in residential building (~52%)</a:t>
            </a:r>
          </a:p>
        </p:txBody>
      </p:sp>
      <p:pic>
        <p:nvPicPr>
          <p:cNvPr id="1028" name="Picture 4" descr="Modern Commercial Building Elevation | Commercial House Design">
            <a:extLst>
              <a:ext uri="{FF2B5EF4-FFF2-40B4-BE49-F238E27FC236}">
                <a16:creationId xmlns:a16="http://schemas.microsoft.com/office/drawing/2014/main" id="{9B4BE92C-F0A3-AB57-E5D8-C60DF55965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63" t="1880" r="2156" b="4311"/>
          <a:stretch/>
        </p:blipFill>
        <p:spPr bwMode="auto">
          <a:xfrm>
            <a:off x="399738" y="3753114"/>
            <a:ext cx="2826850" cy="25259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stigious Four Bedroom Modern Residential House - Pinoy House Designs -  Pinoy House Designs">
            <a:extLst>
              <a:ext uri="{FF2B5EF4-FFF2-40B4-BE49-F238E27FC236}">
                <a16:creationId xmlns:a16="http://schemas.microsoft.com/office/drawing/2014/main" id="{15D88D23-5C7D-94CF-DDEB-8A23B2681C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8" r="16486"/>
          <a:stretch/>
        </p:blipFill>
        <p:spPr bwMode="auto">
          <a:xfrm>
            <a:off x="3226589" y="3753115"/>
            <a:ext cx="2826850" cy="2525994"/>
          </a:xfrm>
          <a:prstGeom prst="rect">
            <a:avLst/>
          </a:prstGeom>
          <a:noFill/>
          <a:extLst>
            <a:ext uri="{909E8E84-426E-40DD-AFC4-6F175D3DCCD1}">
              <a14:hiddenFill xmlns:a14="http://schemas.microsoft.com/office/drawing/2010/main">
                <a:solidFill>
                  <a:srgbClr val="FFFFFF"/>
                </a:solidFill>
              </a14:hiddenFill>
            </a:ext>
          </a:extLst>
        </p:spPr>
      </p:pic>
      <p:sp>
        <p:nvSpPr>
          <p:cNvPr id="20" name="사각형: 둥근 모서리 19">
            <a:extLst>
              <a:ext uri="{FF2B5EF4-FFF2-40B4-BE49-F238E27FC236}">
                <a16:creationId xmlns:a16="http://schemas.microsoft.com/office/drawing/2014/main" id="{BDBE1C35-6EFF-B3A9-8F78-E3DD7D3A9795}"/>
              </a:ext>
            </a:extLst>
          </p:cNvPr>
          <p:cNvSpPr/>
          <p:nvPr/>
        </p:nvSpPr>
        <p:spPr>
          <a:xfrm>
            <a:off x="6331712" y="5170545"/>
            <a:ext cx="5540866" cy="1253019"/>
          </a:xfrm>
          <a:prstGeom prst="roundRect">
            <a:avLst>
              <a:gd name="adj" fmla="val 14277"/>
            </a:avLst>
          </a:prstGeom>
          <a:solidFill>
            <a:srgbClr val="F0A2A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Symbol" panose="05050102010706020507" pitchFamily="18" charset="2"/>
              <a:buChar char="Þ"/>
            </a:pPr>
            <a:r>
              <a:rPr lang="en-US" altLang="ko-KR" sz="1600" b="1" dirty="0">
                <a:solidFill>
                  <a:srgbClr val="E45656"/>
                </a:solidFill>
              </a:rPr>
              <a:t>A</a:t>
            </a:r>
            <a:r>
              <a:rPr lang="ko-KR" altLang="en-US" sz="1600" b="1" dirty="0">
                <a:solidFill>
                  <a:srgbClr val="E45656"/>
                </a:solidFill>
              </a:rPr>
              <a:t> </a:t>
            </a:r>
            <a:r>
              <a:rPr lang="en-US" altLang="ko-KR" sz="1600" b="1" dirty="0">
                <a:solidFill>
                  <a:srgbClr val="E45656"/>
                </a:solidFill>
              </a:rPr>
              <a:t>new</a:t>
            </a:r>
            <a:r>
              <a:rPr lang="ko-KR" altLang="en-US" sz="1600" b="1" dirty="0">
                <a:solidFill>
                  <a:srgbClr val="E45656"/>
                </a:solidFill>
              </a:rPr>
              <a:t> </a:t>
            </a:r>
            <a:r>
              <a:rPr lang="en-US" altLang="ko-KR" sz="1600" b="1" dirty="0">
                <a:solidFill>
                  <a:srgbClr val="E45656"/>
                </a:solidFill>
              </a:rPr>
              <a:t>hybrid</a:t>
            </a:r>
            <a:r>
              <a:rPr lang="ko-KR" altLang="en-US" sz="1600" b="1" dirty="0">
                <a:solidFill>
                  <a:srgbClr val="E45656"/>
                </a:solidFill>
              </a:rPr>
              <a:t> </a:t>
            </a:r>
            <a:r>
              <a:rPr lang="en-US" altLang="ko-KR" sz="1600" b="1" dirty="0">
                <a:solidFill>
                  <a:srgbClr val="E45656"/>
                </a:solidFill>
              </a:rPr>
              <a:t>modeling approach</a:t>
            </a:r>
          </a:p>
          <a:p>
            <a:pPr marL="285750" indent="-285750">
              <a:lnSpc>
                <a:spcPct val="150000"/>
              </a:lnSpc>
              <a:buFont typeface="Symbol" panose="05050102010706020507" pitchFamily="18" charset="2"/>
              <a:buChar char="Þ"/>
            </a:pPr>
            <a:r>
              <a:rPr lang="en-US" altLang="ko-KR" sz="1600" dirty="0">
                <a:solidFill>
                  <a:schemeClr val="tx1"/>
                </a:solidFill>
              </a:rPr>
              <a:t>Forecast hour ahead and 24 ahead </a:t>
            </a:r>
            <a:r>
              <a:rPr lang="en-US" altLang="ko-KR" sz="1600" dirty="0">
                <a:solidFill>
                  <a:srgbClr val="E45656"/>
                </a:solidFill>
              </a:rPr>
              <a:t>residential electrical load</a:t>
            </a:r>
          </a:p>
        </p:txBody>
      </p:sp>
      <p:sp>
        <p:nvSpPr>
          <p:cNvPr id="2" name="TextBox 1">
            <a:extLst>
              <a:ext uri="{FF2B5EF4-FFF2-40B4-BE49-F238E27FC236}">
                <a16:creationId xmlns:a16="http://schemas.microsoft.com/office/drawing/2014/main" id="{3E2B7990-CC97-DBFD-C5AD-C0ADAA457A5C}"/>
              </a:ext>
            </a:extLst>
          </p:cNvPr>
          <p:cNvSpPr txBox="1"/>
          <p:nvPr/>
        </p:nvSpPr>
        <p:spPr>
          <a:xfrm>
            <a:off x="10012793" y="4190111"/>
            <a:ext cx="1579978" cy="261610"/>
          </a:xfrm>
          <a:prstGeom prst="rect">
            <a:avLst/>
          </a:prstGeom>
          <a:noFill/>
        </p:spPr>
        <p:txBody>
          <a:bodyPr wrap="square" rtlCol="0">
            <a:spAutoFit/>
          </a:bodyPr>
          <a:lstStyle/>
          <a:p>
            <a:pPr algn="r"/>
            <a:r>
              <a:rPr lang="ko-KR" altLang="en-US" sz="1050" dirty="0">
                <a:solidFill>
                  <a:srgbClr val="F0A2A2"/>
                </a:solidFill>
              </a:rPr>
              <a:t>기타 전기부하 비율</a:t>
            </a:r>
          </a:p>
        </p:txBody>
      </p:sp>
    </p:spTree>
    <p:extLst>
      <p:ext uri="{BB962C8B-B14F-4D97-AF65-F5344CB8AC3E}">
        <p14:creationId xmlns:p14="http://schemas.microsoft.com/office/powerpoint/2010/main" val="58655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2. Artificial neural network model for forecasting </a:t>
            </a:r>
            <a:br>
              <a:rPr lang="en-US" altLang="ko-KR" sz="1400" dirty="0">
                <a:solidFill>
                  <a:srgbClr val="F9DBDB"/>
                </a:solidFill>
              </a:rPr>
            </a:br>
            <a:r>
              <a:rPr lang="en-US" altLang="ko-KR" sz="1400" dirty="0">
                <a:solidFill>
                  <a:srgbClr val="F9DBDB"/>
                </a:solidFill>
              </a:rPr>
              <a:t>sub-hourly electricity usage in Commercial buildings</a:t>
            </a:r>
            <a:endParaRPr lang="ko-KR" altLang="en-US" sz="1400" dirty="0">
              <a:solidFill>
                <a:srgbClr val="F9DBDB"/>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F9DBD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E4565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E45656"/>
                </a:solidFill>
              </a:rPr>
              <a:t>3. A hybrid model approach for forecasting future residential electricity consumption</a:t>
            </a:r>
            <a:endParaRPr lang="ko-KR" altLang="en-US" sz="1400" dirty="0">
              <a:solidFill>
                <a:srgbClr val="E45656"/>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F9DBDB"/>
                </a:solidFill>
              </a:rPr>
              <a:t>1. Prediction</a:t>
            </a:r>
            <a:r>
              <a:rPr lang="ko-KR" altLang="en-US" sz="1400" dirty="0">
                <a:solidFill>
                  <a:srgbClr val="F9DBDB"/>
                </a:solidFill>
              </a:rPr>
              <a:t> </a:t>
            </a:r>
            <a:r>
              <a:rPr lang="en-US" altLang="ko-KR" sz="1400" dirty="0">
                <a:solidFill>
                  <a:srgbClr val="F9DBDB"/>
                </a:solidFill>
              </a:rPr>
              <a:t>models</a:t>
            </a:r>
            <a:endParaRPr lang="ko-KR" altLang="en-US" sz="1400" dirty="0">
              <a:solidFill>
                <a:srgbClr val="F9DBDB"/>
              </a:solidFill>
            </a:endParaRPr>
          </a:p>
        </p:txBody>
      </p: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4068000"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8D1717"/>
                </a:solidFill>
              </a:rPr>
              <a:t> Methodology and approach</a:t>
            </a:r>
          </a:p>
        </p:txBody>
      </p:sp>
      <p:cxnSp>
        <p:nvCxnSpPr>
          <p:cNvPr id="14" name="직선 연결선 13">
            <a:extLst>
              <a:ext uri="{FF2B5EF4-FFF2-40B4-BE49-F238E27FC236}">
                <a16:creationId xmlns:a16="http://schemas.microsoft.com/office/drawing/2014/main" id="{62D2F208-2D37-97DF-A54C-95F96875DF40}"/>
              </a:ext>
            </a:extLst>
          </p:cNvPr>
          <p:cNvCxnSpPr>
            <a:cxnSpLocks/>
          </p:cNvCxnSpPr>
          <p:nvPr/>
        </p:nvCxnSpPr>
        <p:spPr>
          <a:xfrm>
            <a:off x="399738" y="1121270"/>
            <a:ext cx="11392524" cy="0"/>
          </a:xfrm>
          <a:prstGeom prst="line">
            <a:avLst/>
          </a:prstGeom>
          <a:ln w="19050">
            <a:solidFill>
              <a:srgbClr val="F0A2A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23E0BE-B372-D4B2-54A4-8EF857A00D52}"/>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a:pPr>
            <a:r>
              <a:rPr lang="en-US" altLang="ko-KR" b="1" dirty="0">
                <a:solidFill>
                  <a:srgbClr val="E45656"/>
                </a:solidFill>
              </a:rPr>
              <a:t>Description of a case study: a building complex</a:t>
            </a:r>
            <a:endParaRPr lang="ko-KR" altLang="en-US" b="1" dirty="0">
              <a:solidFill>
                <a:srgbClr val="E45656"/>
              </a:solidFill>
            </a:endParaRPr>
          </a:p>
        </p:txBody>
      </p:sp>
    </p:spTree>
    <p:extLst>
      <p:ext uri="{BB962C8B-B14F-4D97-AF65-F5344CB8AC3E}">
        <p14:creationId xmlns:p14="http://schemas.microsoft.com/office/powerpoint/2010/main" val="35188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750078"/>
            <a:ext cx="11056703" cy="1905371"/>
          </a:xfrm>
          <a:prstGeom prst="roundRect">
            <a:avLst>
              <a:gd name="adj" fmla="val 9241"/>
            </a:avLst>
          </a:prstGeom>
          <a:solidFill>
            <a:srgbClr val="D6DDF2">
              <a:alpha val="50196"/>
            </a:srgbClr>
          </a:solidFill>
        </p:spPr>
        <p:txBody>
          <a:bodyPr wrap="square" rtlCol="0">
            <a:spAutoFit/>
          </a:bodyPr>
          <a:lstStyle/>
          <a:p>
            <a:pPr marL="285750" indent="-285750">
              <a:lnSpc>
                <a:spcPct val="120000"/>
              </a:lnSpc>
              <a:buFont typeface="Arial" panose="020B0604020202020204" pitchFamily="34" charset="0"/>
              <a:buChar char="•"/>
            </a:pPr>
            <a:r>
              <a:rPr lang="en-US" altLang="ko-KR" sz="1600" dirty="0"/>
              <a:t>Rely on </a:t>
            </a:r>
            <a:r>
              <a:rPr lang="en-US" altLang="ko-KR" sz="1600" b="1" dirty="0">
                <a:solidFill>
                  <a:schemeClr val="tx1">
                    <a:lumMod val="75000"/>
                    <a:lumOff val="25000"/>
                  </a:schemeClr>
                </a:solidFill>
              </a:rPr>
              <a:t>thermodynamic rules</a:t>
            </a:r>
            <a:r>
              <a:rPr lang="en-US" altLang="ko-KR" sz="1600" dirty="0">
                <a:solidFill>
                  <a:schemeClr val="tx1">
                    <a:lumMod val="75000"/>
                    <a:lumOff val="25000"/>
                  </a:schemeClr>
                </a:solidFill>
              </a:rPr>
              <a:t> </a:t>
            </a:r>
            <a:r>
              <a:rPr lang="en-US" altLang="ko-KR" sz="1600" dirty="0"/>
              <a:t>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32192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053874"/>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15457"/>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02945"/>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22500"/>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068745"/>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5960113"/>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
        <p:nvSpPr>
          <p:cNvPr id="20" name="제목 1">
            <a:extLst>
              <a:ext uri="{FF2B5EF4-FFF2-40B4-BE49-F238E27FC236}">
                <a16:creationId xmlns:a16="http://schemas.microsoft.com/office/drawing/2014/main" id="{85178302-4FD1-9E23-9240-FBE8BBA31DF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22" name="직사각형 21">
            <a:extLst>
              <a:ext uri="{FF2B5EF4-FFF2-40B4-BE49-F238E27FC236}">
                <a16:creationId xmlns:a16="http://schemas.microsoft.com/office/drawing/2014/main" id="{C124AAB9-7F18-6CA3-A06A-255857BBBF9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23" name="직사각형 22">
            <a:extLst>
              <a:ext uri="{FF2B5EF4-FFF2-40B4-BE49-F238E27FC236}">
                <a16:creationId xmlns:a16="http://schemas.microsoft.com/office/drawing/2014/main" id="{A7BFE41F-83DF-129B-7C90-8FE9AFACCE26}"/>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B172932-4056-3CD6-3206-6B344BB8C25A}"/>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EB8882E3-C1DB-7742-6373-83DBB4B5208B}"/>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EC4ABD9-61BA-2F0E-7CBE-7B1ECCD0F385}"/>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cxnSp>
        <p:nvCxnSpPr>
          <p:cNvPr id="27" name="직선 연결선 26">
            <a:extLst>
              <a:ext uri="{FF2B5EF4-FFF2-40B4-BE49-F238E27FC236}">
                <a16:creationId xmlns:a16="http://schemas.microsoft.com/office/drawing/2014/main" id="{0F0DD39B-A9CD-680C-CD4D-AE68679C61D8}"/>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8F2B56-5144-3E30-9102-CB9980D66008}"/>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25289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738613"/>
            <a:ext cx="11056703" cy="1546191"/>
          </a:xfrm>
          <a:prstGeom prst="roundRect">
            <a:avLst>
              <a:gd name="adj" fmla="val 12002"/>
            </a:avLst>
          </a:prstGeom>
          <a:solidFill>
            <a:srgbClr val="D6DDF2">
              <a:alpha val="50196"/>
            </a:srgbClr>
          </a:solidFill>
        </p:spPr>
        <p:txBody>
          <a:bodyPr wrap="square" rtlCol="0">
            <a:spAutoFit/>
          </a:bodyPr>
          <a:lstStyle/>
          <a:p>
            <a:pPr marL="285750" indent="-285750">
              <a:lnSpc>
                <a:spcPct val="120000"/>
              </a:lnSpc>
              <a:buFont typeface="Arial" panose="020B0604020202020204" pitchFamily="34" charset="0"/>
              <a:buChar char="•"/>
            </a:pPr>
            <a:r>
              <a:rPr lang="en-US" altLang="ko-KR" sz="1600" dirty="0"/>
              <a:t>Learns from </a:t>
            </a:r>
            <a:r>
              <a:rPr lang="en-US" altLang="ko-KR" sz="1600" b="1" dirty="0">
                <a:solidFill>
                  <a:schemeClr val="tx1">
                    <a:lumMod val="75000"/>
                    <a:lumOff val="25000"/>
                  </a:schemeClr>
                </a:solidFill>
              </a:rPr>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29942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solidFill>
                  <a:srgbClr val="768FD4"/>
                </a:solidFill>
              </a:rPr>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389365"/>
            <a:ext cx="9146549" cy="3054917"/>
          </a:xfrm>
          <a:prstGeom prst="rect">
            <a:avLst/>
          </a:prstGeom>
        </p:spPr>
      </p:pic>
      <p:sp>
        <p:nvSpPr>
          <p:cNvPr id="9" name="제목 1">
            <a:extLst>
              <a:ext uri="{FF2B5EF4-FFF2-40B4-BE49-F238E27FC236}">
                <a16:creationId xmlns:a16="http://schemas.microsoft.com/office/drawing/2014/main" id="{4E2DDCC8-0E75-DF56-248F-292FA1B007AF}"/>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1" name="직사각형 10">
            <a:extLst>
              <a:ext uri="{FF2B5EF4-FFF2-40B4-BE49-F238E27FC236}">
                <a16:creationId xmlns:a16="http://schemas.microsoft.com/office/drawing/2014/main" id="{406911AF-774A-D533-634A-27D5806A2DB2}"/>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3" name="직사각형 12">
            <a:extLst>
              <a:ext uri="{FF2B5EF4-FFF2-40B4-BE49-F238E27FC236}">
                <a16:creationId xmlns:a16="http://schemas.microsoft.com/office/drawing/2014/main" id="{63479D39-5642-3A6E-2F0B-CA5040150BF7}"/>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4E938E8E-60CE-5A1C-D3F7-34ED9BBC0D13}"/>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제목 1">
            <a:extLst>
              <a:ext uri="{FF2B5EF4-FFF2-40B4-BE49-F238E27FC236}">
                <a16:creationId xmlns:a16="http://schemas.microsoft.com/office/drawing/2014/main" id="{BDA29DC2-EF5E-C65A-79ED-655F839AFE7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8" name="직선 연결선 17">
            <a:extLst>
              <a:ext uri="{FF2B5EF4-FFF2-40B4-BE49-F238E27FC236}">
                <a16:creationId xmlns:a16="http://schemas.microsoft.com/office/drawing/2014/main" id="{BA4AF971-F701-1EC1-EADA-BBD05B6FAC56}"/>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A6E06E65-B05A-3B4A-C919-2387495A5059}"/>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1" name="TextBox 20">
            <a:extLst>
              <a:ext uri="{FF2B5EF4-FFF2-40B4-BE49-F238E27FC236}">
                <a16:creationId xmlns:a16="http://schemas.microsoft.com/office/drawing/2014/main" id="{9710D3C5-6DC7-F2DA-6AEB-145327B10426}"/>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146339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7AC6CC-8860-1F94-DEC0-65B37276ED29}"/>
              </a:ext>
            </a:extLst>
          </p:cNvPr>
          <p:cNvSpPr txBox="1"/>
          <p:nvPr/>
        </p:nvSpPr>
        <p:spPr>
          <a:xfrm>
            <a:off x="561781" y="1438247"/>
            <a:ext cx="11056703" cy="1672874"/>
          </a:xfrm>
          <a:prstGeom prst="roundRect">
            <a:avLst>
              <a:gd name="adj" fmla="val 15801"/>
            </a:avLst>
          </a:prstGeom>
          <a:noFill/>
          <a:ln>
            <a:solidFill>
              <a:srgbClr val="B6C3E8"/>
            </a:solidFill>
          </a:ln>
        </p:spPr>
        <p:txBody>
          <a:bodyPr wrap="square" rtlCol="0">
            <a:spAutoFit/>
          </a:bodyPr>
          <a:lstStyle/>
          <a:p>
            <a:pPr marL="285750" indent="-285750">
              <a:lnSpc>
                <a:spcPct val="120000"/>
              </a:lnSpc>
              <a:buFont typeface="Wingdings" panose="05000000000000000000" pitchFamily="2" charset="2"/>
              <a:buChar char="u"/>
            </a:pPr>
            <a:r>
              <a:rPr lang="en-US" altLang="ko-KR" b="1" dirty="0">
                <a:solidFill>
                  <a:srgbClr val="768FD4"/>
                </a:solidFill>
              </a:rPr>
              <a:t>Data-driven models </a:t>
            </a:r>
            <a:r>
              <a:rPr lang="en-US" altLang="ko-KR" b="1" dirty="0"/>
              <a:t>Limitations</a:t>
            </a:r>
          </a:p>
          <a:p>
            <a:pPr marL="742950" lvl="1" indent="-285750">
              <a:lnSpc>
                <a:spcPct val="150000"/>
              </a:lnSpc>
              <a:buFont typeface="Arial" panose="020B0604020202020204" pitchFamily="34" charset="0"/>
              <a:buChar char="•"/>
            </a:pPr>
            <a:r>
              <a:rPr lang="en-US" altLang="ko-KR" sz="1600"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sz="1600" dirty="0">
                <a:solidFill>
                  <a:srgbClr val="768FD4"/>
                </a:solidFill>
              </a:rPr>
              <a:t>Black-box</a:t>
            </a:r>
            <a:r>
              <a:rPr lang="en-US" altLang="ko-KR" sz="1600" dirty="0"/>
              <a:t> models – their internals are not known</a:t>
            </a:r>
          </a:p>
          <a:p>
            <a:pPr marL="1200150" lvl="2" indent="-285750">
              <a:lnSpc>
                <a:spcPct val="150000"/>
              </a:lnSpc>
              <a:buFont typeface="Symbol" panose="05050102010706020507" pitchFamily="18" charset="2"/>
              <a:buChar char="Þ"/>
            </a:pPr>
            <a:r>
              <a:rPr lang="en-US" altLang="ko-KR" sz="1600" b="1" dirty="0">
                <a:solidFill>
                  <a:srgbClr val="E45656"/>
                </a:solidFill>
              </a:rPr>
              <a:t>Hybrid or grey-box</a:t>
            </a:r>
            <a:r>
              <a:rPr lang="en-US" altLang="ko-KR" sz="1600" b="1" dirty="0"/>
              <a:t> modelling approaches </a:t>
            </a:r>
            <a:r>
              <a:rPr lang="en-US" altLang="ko-KR" sz="1600" dirty="0"/>
              <a:t>(physical + data-driven)</a:t>
            </a:r>
          </a:p>
        </p:txBody>
      </p:sp>
      <p:sp>
        <p:nvSpPr>
          <p:cNvPr id="8" name="TextBox 7">
            <a:extLst>
              <a:ext uri="{FF2B5EF4-FFF2-40B4-BE49-F238E27FC236}">
                <a16:creationId xmlns:a16="http://schemas.microsoft.com/office/drawing/2014/main" id="{62B7CD0F-1C9F-D30A-7106-6245E911BA94}"/>
              </a:ext>
            </a:extLst>
          </p:cNvPr>
          <p:cNvSpPr txBox="1"/>
          <p:nvPr/>
        </p:nvSpPr>
        <p:spPr>
          <a:xfrm>
            <a:off x="4811160" y="3512993"/>
            <a:ext cx="6981102" cy="1294970"/>
          </a:xfrm>
          <a:prstGeom prst="rect">
            <a:avLst/>
          </a:prstGeom>
          <a:solidFill>
            <a:srgbClr val="D6DDF2">
              <a:alpha val="40000"/>
            </a:srgbClr>
          </a:solidFill>
        </p:spPr>
        <p:txBody>
          <a:bodyPr wrap="square">
            <a:spAutoFit/>
          </a:bodyPr>
          <a:lstStyle/>
          <a:p>
            <a:pPr marL="285750" indent="-285750">
              <a:lnSpc>
                <a:spcPct val="114000"/>
              </a:lnSpc>
              <a:buFont typeface="Wingdings" panose="05000000000000000000" pitchFamily="2" charset="2"/>
              <a:buChar char="Ø"/>
            </a:pPr>
            <a:r>
              <a:rPr lang="en-US" altLang="ko-KR" dirty="0">
                <a:solidFill>
                  <a:schemeClr val="tx1">
                    <a:lumMod val="85000"/>
                    <a:lumOff val="15000"/>
                  </a:schemeClr>
                </a:solidFill>
              </a:rPr>
              <a:t>Black-box model</a:t>
            </a:r>
          </a:p>
          <a:p>
            <a:pPr lvl="1">
              <a:lnSpc>
                <a:spcPct val="114000"/>
              </a:lnSpc>
            </a:pPr>
            <a:r>
              <a:rPr lang="ko-KR" altLang="en-US" b="1" dirty="0">
                <a:solidFill>
                  <a:srgbClr val="253A75"/>
                </a:solidFill>
              </a:rPr>
              <a:t>Artificial neural network model for forecasting sub-hourly electricity usage in Commercial buildings</a:t>
            </a:r>
            <a:r>
              <a:rPr lang="ko-KR" altLang="en-US" dirty="0">
                <a:solidFill>
                  <a:srgbClr val="253A75"/>
                </a:solidFill>
              </a:rPr>
              <a:t>. </a:t>
            </a:r>
            <a:endParaRPr lang="en-US" altLang="ko-KR" dirty="0">
              <a:solidFill>
                <a:srgbClr val="253A75"/>
              </a:solidFill>
            </a:endParaRPr>
          </a:p>
          <a:p>
            <a:pPr lvl="1">
              <a:lnSpc>
                <a:spcPct val="114000"/>
              </a:lnSpc>
            </a:pPr>
            <a:r>
              <a:rPr lang="ko-KR" altLang="en-US" sz="1600" dirty="0">
                <a:solidFill>
                  <a:schemeClr val="tx1">
                    <a:lumMod val="65000"/>
                    <a:lumOff val="35000"/>
                  </a:schemeClr>
                </a:solidFill>
              </a:rPr>
              <a:t>Chae YT, Horesh </a:t>
            </a:r>
            <a:r>
              <a:rPr lang="ko-KR" altLang="en-US" sz="1600" dirty="0" err="1">
                <a:solidFill>
                  <a:schemeClr val="tx1">
                    <a:lumMod val="65000"/>
                    <a:lumOff val="35000"/>
                  </a:schemeClr>
                </a:solidFill>
              </a:rPr>
              <a:t>R</a:t>
            </a:r>
            <a:r>
              <a:rPr lang="ko-KR" altLang="en-US" sz="1600" dirty="0">
                <a:solidFill>
                  <a:schemeClr val="tx1">
                    <a:lumMod val="65000"/>
                    <a:lumOff val="35000"/>
                  </a:schemeClr>
                </a:solidFill>
              </a:rPr>
              <a:t>, Hwang </a:t>
            </a:r>
            <a:r>
              <a:rPr lang="ko-KR" altLang="en-US" sz="1600" dirty="0" err="1">
                <a:solidFill>
                  <a:schemeClr val="tx1">
                    <a:lumMod val="65000"/>
                    <a:lumOff val="35000"/>
                  </a:schemeClr>
                </a:solidFill>
              </a:rPr>
              <a:t>Y</a:t>
            </a:r>
            <a:r>
              <a:rPr lang="ko-KR" altLang="en-US" sz="1600" dirty="0">
                <a:solidFill>
                  <a:schemeClr val="tx1">
                    <a:lumMod val="65000"/>
                    <a:lumOff val="35000"/>
                  </a:schemeClr>
                </a:solidFill>
              </a:rPr>
              <a:t>, Lee YM. Energy Build 2016;111:184–94. </a:t>
            </a:r>
            <a:endParaRPr lang="en-US" altLang="ko-KR" sz="16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4811160" y="4947208"/>
            <a:ext cx="6981102" cy="1294970"/>
          </a:xfrm>
          <a:prstGeom prst="rect">
            <a:avLst/>
          </a:prstGeom>
          <a:solidFill>
            <a:srgbClr val="F0A2A2">
              <a:alpha val="30196"/>
            </a:srgbClr>
          </a:solidFill>
        </p:spPr>
        <p:txBody>
          <a:bodyPr wrap="square">
            <a:spAutoFit/>
          </a:bodyPr>
          <a:lstStyle/>
          <a:p>
            <a:pPr marL="285750" indent="-285750">
              <a:lnSpc>
                <a:spcPct val="114000"/>
              </a:lnSpc>
              <a:buFont typeface="Wingdings" panose="05000000000000000000" pitchFamily="2" charset="2"/>
              <a:buChar char="Ø"/>
            </a:pPr>
            <a:r>
              <a:rPr lang="en-US" altLang="ko-KR" dirty="0">
                <a:solidFill>
                  <a:schemeClr val="tx1">
                    <a:lumMod val="85000"/>
                    <a:lumOff val="15000"/>
                  </a:schemeClr>
                </a:solidFill>
              </a:rPr>
              <a:t>Grey-box model (hybrid)</a:t>
            </a:r>
          </a:p>
          <a:p>
            <a:pPr lvl="1">
              <a:lnSpc>
                <a:spcPct val="114000"/>
              </a:lnSpc>
            </a:pPr>
            <a:r>
              <a:rPr lang="en-US" altLang="ko-KR" b="1" dirty="0">
                <a:solidFill>
                  <a:srgbClr val="8D1717"/>
                </a:solidFill>
              </a:rPr>
              <a:t>A hybrid model approach for forecasting future residential electricity consumption. </a:t>
            </a:r>
          </a:p>
          <a:p>
            <a:pPr lvl="1">
              <a:lnSpc>
                <a:spcPct val="114000"/>
              </a:lnSpc>
            </a:pPr>
            <a:r>
              <a:rPr lang="en-US" altLang="ko-KR" sz="1600" dirty="0">
                <a:solidFill>
                  <a:schemeClr val="tx1">
                    <a:lumMod val="65000"/>
                    <a:lumOff val="35000"/>
                  </a:schemeClr>
                </a:solidFill>
              </a:rPr>
              <a:t>Dong B, Li Z, Rahman SMM, Vega R. Energy Build 2016;117:341–51. </a:t>
            </a:r>
            <a:endParaRPr lang="en-US" altLang="ko-KR" dirty="0">
              <a:solidFill>
                <a:schemeClr val="tx1">
                  <a:lumMod val="65000"/>
                  <a:lumOff val="35000"/>
                </a:schemeClr>
              </a:solidFill>
            </a:endParaRPr>
          </a:p>
        </p:txBody>
      </p:sp>
      <p:sp>
        <p:nvSpPr>
          <p:cNvPr id="9" name="제목 1">
            <a:extLst>
              <a:ext uri="{FF2B5EF4-FFF2-40B4-BE49-F238E27FC236}">
                <a16:creationId xmlns:a16="http://schemas.microsoft.com/office/drawing/2014/main" id="{9EB69937-A99C-D9DB-B843-A3B386FE802B}"/>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3" name="직사각형 12">
            <a:extLst>
              <a:ext uri="{FF2B5EF4-FFF2-40B4-BE49-F238E27FC236}">
                <a16:creationId xmlns:a16="http://schemas.microsoft.com/office/drawing/2014/main" id="{9870717B-1805-2E05-8766-E4C48792A38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5" name="직사각형 14">
            <a:extLst>
              <a:ext uri="{FF2B5EF4-FFF2-40B4-BE49-F238E27FC236}">
                <a16:creationId xmlns:a16="http://schemas.microsoft.com/office/drawing/2014/main" id="{09BA262E-CA9C-2315-ED84-F6181294F965}"/>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FF22B07-0FFF-2E84-F328-E7DF7B83287B}"/>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B6F63120-1DA0-F169-E015-165B7401B063}"/>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9" name="직선 연결선 18">
            <a:extLst>
              <a:ext uri="{FF2B5EF4-FFF2-40B4-BE49-F238E27FC236}">
                <a16:creationId xmlns:a16="http://schemas.microsoft.com/office/drawing/2014/main" id="{28F79DC6-5632-D6BF-CEB2-89188E51B9D2}"/>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제목 1">
            <a:extLst>
              <a:ext uri="{FF2B5EF4-FFF2-40B4-BE49-F238E27FC236}">
                <a16:creationId xmlns:a16="http://schemas.microsoft.com/office/drawing/2014/main" id="{3D413687-F9F2-3C37-CD46-3920423AD9DE}"/>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2" name="TextBox 21">
            <a:extLst>
              <a:ext uri="{FF2B5EF4-FFF2-40B4-BE49-F238E27FC236}">
                <a16:creationId xmlns:a16="http://schemas.microsoft.com/office/drawing/2014/main" id="{5C5EB2E4-5A7A-1762-309B-49CB943852C9}"/>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
        <p:nvSpPr>
          <p:cNvPr id="18" name="TextBox 17">
            <a:extLst>
              <a:ext uri="{FF2B5EF4-FFF2-40B4-BE49-F238E27FC236}">
                <a16:creationId xmlns:a16="http://schemas.microsoft.com/office/drawing/2014/main" id="{202C3B4B-8A3E-7EF4-C4C9-0BEA70AD280C}"/>
              </a:ext>
            </a:extLst>
          </p:cNvPr>
          <p:cNvSpPr txBox="1"/>
          <p:nvPr/>
        </p:nvSpPr>
        <p:spPr>
          <a:xfrm>
            <a:off x="1815572" y="4406732"/>
            <a:ext cx="2376000" cy="369332"/>
          </a:xfrm>
          <a:prstGeom prst="rect">
            <a:avLst/>
          </a:prstGeom>
          <a:solidFill>
            <a:srgbClr val="D9D9D9">
              <a:alpha val="69804"/>
            </a:srgbClr>
          </a:solidFill>
        </p:spPr>
        <p:txBody>
          <a:bodyPr wrap="square">
            <a:spAutoFit/>
          </a:bodyPr>
          <a:lstStyle/>
          <a:p>
            <a:pPr algn="ctr"/>
            <a:r>
              <a:rPr lang="en-US" altLang="ko-KR" dirty="0"/>
              <a:t>Data-driven models </a:t>
            </a:r>
            <a:endParaRPr lang="ko-KR" altLang="en-US" dirty="0"/>
          </a:p>
        </p:txBody>
      </p:sp>
      <p:sp>
        <p:nvSpPr>
          <p:cNvPr id="20" name="TextBox 19">
            <a:extLst>
              <a:ext uri="{FF2B5EF4-FFF2-40B4-BE49-F238E27FC236}">
                <a16:creationId xmlns:a16="http://schemas.microsoft.com/office/drawing/2014/main" id="{DB3C370A-E0AE-0003-92DD-58F70A006339}"/>
              </a:ext>
            </a:extLst>
          </p:cNvPr>
          <p:cNvSpPr txBox="1"/>
          <p:nvPr/>
        </p:nvSpPr>
        <p:spPr>
          <a:xfrm>
            <a:off x="1815572" y="4962093"/>
            <a:ext cx="2376000" cy="369332"/>
          </a:xfrm>
          <a:prstGeom prst="rect">
            <a:avLst/>
          </a:prstGeom>
          <a:solidFill>
            <a:srgbClr val="D9D9D9">
              <a:alpha val="69804"/>
            </a:srgbClr>
          </a:solidFill>
        </p:spPr>
        <p:txBody>
          <a:bodyPr wrap="square">
            <a:spAutoFit/>
          </a:bodyPr>
          <a:lstStyle/>
          <a:p>
            <a:pPr algn="ctr"/>
            <a:r>
              <a:rPr lang="en-US" altLang="ko-KR" dirty="0"/>
              <a:t>Physical models </a:t>
            </a:r>
            <a:endParaRPr lang="ko-KR" altLang="en-US" dirty="0"/>
          </a:p>
        </p:txBody>
      </p:sp>
      <p:cxnSp>
        <p:nvCxnSpPr>
          <p:cNvPr id="14" name="연결선: 꺾임 13">
            <a:extLst>
              <a:ext uri="{FF2B5EF4-FFF2-40B4-BE49-F238E27FC236}">
                <a16:creationId xmlns:a16="http://schemas.microsoft.com/office/drawing/2014/main" id="{818597C7-584C-292B-37C8-3124EA910C3C}"/>
              </a:ext>
            </a:extLst>
          </p:cNvPr>
          <p:cNvCxnSpPr>
            <a:cxnSpLocks/>
          </p:cNvCxnSpPr>
          <p:nvPr/>
        </p:nvCxnSpPr>
        <p:spPr>
          <a:xfrm flipV="1">
            <a:off x="4191572" y="4160478"/>
            <a:ext cx="611101" cy="384858"/>
          </a:xfrm>
          <a:prstGeom prst="bentConnector3">
            <a:avLst>
              <a:gd name="adj1" fmla="val 50000"/>
            </a:avLst>
          </a:prstGeom>
          <a:ln w="28575">
            <a:solidFill>
              <a:srgbClr val="768FD4"/>
            </a:solidFill>
            <a:prstDash val="sysDot"/>
          </a:ln>
        </p:spPr>
        <p:style>
          <a:lnRef idx="1">
            <a:schemeClr val="accent3"/>
          </a:lnRef>
          <a:fillRef idx="0">
            <a:schemeClr val="accent3"/>
          </a:fillRef>
          <a:effectRef idx="0">
            <a:schemeClr val="accent3"/>
          </a:effectRef>
          <a:fontRef idx="minor">
            <a:schemeClr val="tx1"/>
          </a:fontRef>
        </p:style>
      </p:cxnSp>
      <p:cxnSp>
        <p:nvCxnSpPr>
          <p:cNvPr id="24" name="연결선: 꺾임 23">
            <a:extLst>
              <a:ext uri="{FF2B5EF4-FFF2-40B4-BE49-F238E27FC236}">
                <a16:creationId xmlns:a16="http://schemas.microsoft.com/office/drawing/2014/main" id="{F40D1D2D-7C8D-4E39-37F7-DF1FACE3C1EE}"/>
              </a:ext>
            </a:extLst>
          </p:cNvPr>
          <p:cNvCxnSpPr>
            <a:stCxn id="20" idx="1"/>
            <a:endCxn id="18" idx="1"/>
          </p:cNvCxnSpPr>
          <p:nvPr/>
        </p:nvCxnSpPr>
        <p:spPr>
          <a:xfrm rot="10800000">
            <a:off x="1815572" y="4591399"/>
            <a:ext cx="12700" cy="555361"/>
          </a:xfrm>
          <a:prstGeom prst="bentConnector3">
            <a:avLst>
              <a:gd name="adj1" fmla="val 1800000"/>
            </a:avLst>
          </a:prstGeom>
          <a:ln w="28575">
            <a:solidFill>
              <a:schemeClr val="bg1">
                <a:lumMod val="65000"/>
              </a:schemeClr>
            </a:solidFill>
            <a:prstDash val="sysDash"/>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0EFA93C9-9CDE-27D3-CB84-020C473BF43F}"/>
              </a:ext>
            </a:extLst>
          </p:cNvPr>
          <p:cNvSpPr txBox="1"/>
          <p:nvPr/>
        </p:nvSpPr>
        <p:spPr>
          <a:xfrm>
            <a:off x="399737" y="4573150"/>
            <a:ext cx="1191556" cy="584775"/>
          </a:xfrm>
          <a:prstGeom prst="rect">
            <a:avLst/>
          </a:prstGeom>
          <a:noFill/>
        </p:spPr>
        <p:txBody>
          <a:bodyPr wrap="square">
            <a:spAutoFit/>
          </a:bodyPr>
          <a:lstStyle/>
          <a:p>
            <a:pPr algn="r"/>
            <a:r>
              <a:rPr lang="en-US" altLang="ko-KR" sz="1600" b="1" dirty="0">
                <a:solidFill>
                  <a:schemeClr val="tx1">
                    <a:lumMod val="65000"/>
                    <a:lumOff val="35000"/>
                  </a:schemeClr>
                </a:solidFill>
              </a:rPr>
              <a:t>Prediction</a:t>
            </a:r>
          </a:p>
          <a:p>
            <a:pPr algn="r"/>
            <a:r>
              <a:rPr lang="en-US" altLang="ko-KR" sz="1600" b="1" dirty="0">
                <a:solidFill>
                  <a:schemeClr val="tx1">
                    <a:lumMod val="65000"/>
                    <a:lumOff val="35000"/>
                  </a:schemeClr>
                </a:solidFill>
              </a:rPr>
              <a:t>models</a:t>
            </a:r>
            <a:endParaRPr lang="ko-KR" altLang="en-US" sz="1600" b="1" dirty="0">
              <a:solidFill>
                <a:schemeClr val="tx1">
                  <a:lumMod val="65000"/>
                  <a:lumOff val="35000"/>
                </a:schemeClr>
              </a:solidFill>
            </a:endParaRPr>
          </a:p>
        </p:txBody>
      </p:sp>
      <p:cxnSp>
        <p:nvCxnSpPr>
          <p:cNvPr id="23" name="연결선: 꺾임 22">
            <a:extLst>
              <a:ext uri="{FF2B5EF4-FFF2-40B4-BE49-F238E27FC236}">
                <a16:creationId xmlns:a16="http://schemas.microsoft.com/office/drawing/2014/main" id="{2126ECF2-E0ED-01C0-36E3-B4CD114234B7}"/>
              </a:ext>
            </a:extLst>
          </p:cNvPr>
          <p:cNvCxnSpPr>
            <a:cxnSpLocks/>
            <a:stCxn id="20" idx="3"/>
            <a:endCxn id="11" idx="1"/>
          </p:cNvCxnSpPr>
          <p:nvPr/>
        </p:nvCxnSpPr>
        <p:spPr>
          <a:xfrm>
            <a:off x="4191572" y="5146759"/>
            <a:ext cx="619588" cy="447934"/>
          </a:xfrm>
          <a:prstGeom prst="bentConnector3">
            <a:avLst>
              <a:gd name="adj1" fmla="val 50000"/>
            </a:avLst>
          </a:prstGeom>
          <a:ln w="28575">
            <a:solidFill>
              <a:srgbClr val="E45656">
                <a:alpha val="80000"/>
              </a:srgbClr>
            </a:solidFill>
            <a:prstDash val="sysDot"/>
          </a:ln>
        </p:spPr>
        <p:style>
          <a:lnRef idx="1">
            <a:schemeClr val="accent3"/>
          </a:lnRef>
          <a:fillRef idx="0">
            <a:schemeClr val="accent3"/>
          </a:fillRef>
          <a:effectRef idx="0">
            <a:schemeClr val="accent3"/>
          </a:effectRef>
          <a:fontRef idx="minor">
            <a:schemeClr val="tx1"/>
          </a:fontRef>
        </p:style>
      </p:cxnSp>
      <p:cxnSp>
        <p:nvCxnSpPr>
          <p:cNvPr id="36" name="연결선: 꺾임 35">
            <a:extLst>
              <a:ext uri="{FF2B5EF4-FFF2-40B4-BE49-F238E27FC236}">
                <a16:creationId xmlns:a16="http://schemas.microsoft.com/office/drawing/2014/main" id="{80B3D5D6-BE42-A8C4-FD6F-96DB87DAFB81}"/>
              </a:ext>
            </a:extLst>
          </p:cNvPr>
          <p:cNvCxnSpPr>
            <a:cxnSpLocks/>
          </p:cNvCxnSpPr>
          <p:nvPr/>
        </p:nvCxnSpPr>
        <p:spPr>
          <a:xfrm>
            <a:off x="4192894" y="4630362"/>
            <a:ext cx="611101" cy="972000"/>
          </a:xfrm>
          <a:prstGeom prst="bentConnector3">
            <a:avLst>
              <a:gd name="adj1" fmla="val 50000"/>
            </a:avLst>
          </a:prstGeom>
          <a:ln w="28575">
            <a:solidFill>
              <a:srgbClr val="E45656">
                <a:alpha val="80000"/>
              </a:srgb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45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B6C3E8">
                <a:alpha val="60000"/>
              </a:srgbClr>
            </a:solidFill>
          </a:ln>
        </p:spPr>
        <p:txBody>
          <a:bodyPr anchor="ctr">
            <a:normAutofit/>
          </a:bodyPr>
          <a:lstStyle/>
          <a:p>
            <a:pPr>
              <a:lnSpc>
                <a:spcPct val="100000"/>
              </a:lnSpc>
            </a:pP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2. Artificial neural network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model for</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forecasting </a:t>
            </a: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sub-hourly</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 electricity usage </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in Commercial buildings.</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b="0" i="0" dirty="0">
                <a:solidFill>
                  <a:srgbClr val="B6C3E8"/>
                </a:solidFill>
                <a:effectLst/>
                <a:latin typeface="+mj-lt"/>
              </a:rPr>
              <a:t>Chae YT, </a:t>
            </a:r>
            <a:r>
              <a:rPr lang="en-US" altLang="ko-KR" b="0" i="0" dirty="0" err="1">
                <a:solidFill>
                  <a:srgbClr val="B6C3E8"/>
                </a:solidFill>
                <a:effectLst/>
                <a:latin typeface="+mj-lt"/>
              </a:rPr>
              <a:t>Horesh</a:t>
            </a:r>
            <a:r>
              <a:rPr lang="en-US" altLang="ko-KR" b="0" i="0" dirty="0">
                <a:solidFill>
                  <a:srgbClr val="B6C3E8"/>
                </a:solidFill>
                <a:effectLst/>
                <a:latin typeface="+mj-lt"/>
              </a:rPr>
              <a:t> R, Hwang Y, Lee YM. </a:t>
            </a:r>
          </a:p>
          <a:p>
            <a:pPr algn="ctr"/>
            <a:r>
              <a:rPr lang="ko-KR" altLang="en-US" dirty="0">
                <a:solidFill>
                  <a:srgbClr val="B6C3E8"/>
                </a:solidFill>
                <a:latin typeface="+mj-lt"/>
              </a:rPr>
              <a:t>Energy </a:t>
            </a:r>
            <a:r>
              <a:rPr lang="ko-KR" altLang="en-US" dirty="0" err="1">
                <a:solidFill>
                  <a:srgbClr val="B6C3E8"/>
                </a:solidFill>
                <a:latin typeface="+mj-lt"/>
              </a:rPr>
              <a:t>Build</a:t>
            </a:r>
            <a:r>
              <a:rPr lang="ko-KR" altLang="en-US" dirty="0">
                <a:solidFill>
                  <a:srgbClr val="B6C3E8"/>
                </a:solidFill>
                <a:latin typeface="+mj-lt"/>
              </a:rPr>
              <a:t> 2016;111:184–94</a:t>
            </a:r>
            <a:r>
              <a:rPr lang="en-US" altLang="ko-KR" b="0" i="0" dirty="0">
                <a:solidFill>
                  <a:srgbClr val="B6C3E8"/>
                </a:solidFill>
                <a:effectLst/>
                <a:latin typeface="+mj-lt"/>
              </a:rPr>
              <a:t>.</a:t>
            </a:r>
            <a:endParaRPr lang="ko-KR" altLang="en-US" dirty="0">
              <a:solidFill>
                <a:srgbClr val="B6C3E8"/>
              </a:solidFill>
              <a:latin typeface="+mj-lt"/>
            </a:endParaRPr>
          </a:p>
        </p:txBody>
      </p:sp>
      <p:sp>
        <p:nvSpPr>
          <p:cNvPr id="5" name="제목 1">
            <a:extLst>
              <a:ext uri="{FF2B5EF4-FFF2-40B4-BE49-F238E27FC236}">
                <a16:creationId xmlns:a16="http://schemas.microsoft.com/office/drawing/2014/main" id="{58330944-1D6F-C627-D40F-F0C0A1B0A5C0}"/>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7" name="직사각형 6">
            <a:extLst>
              <a:ext uri="{FF2B5EF4-FFF2-40B4-BE49-F238E27FC236}">
                <a16:creationId xmlns:a16="http://schemas.microsoft.com/office/drawing/2014/main" id="{57279276-11BD-34F3-7F31-1F3A1CDF93C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967BE230-F0F4-5D36-A6AF-7B24033B468F}"/>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3CD77C70-7144-98D1-09CE-E0C33469B9E4}"/>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제목 1">
            <a:extLst>
              <a:ext uri="{FF2B5EF4-FFF2-40B4-BE49-F238E27FC236}">
                <a16:creationId xmlns:a16="http://schemas.microsoft.com/office/drawing/2014/main" id="{94A4F057-4245-3030-442A-CFC4E22CC5EC}"/>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1" name="제목 1">
            <a:extLst>
              <a:ext uri="{FF2B5EF4-FFF2-40B4-BE49-F238E27FC236}">
                <a16:creationId xmlns:a16="http://schemas.microsoft.com/office/drawing/2014/main" id="{578558E9-4796-B7C5-C159-25BF4C62426D}"/>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13036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979509AF-A27F-733C-57C1-9246C7112254}"/>
              </a:ext>
            </a:extLst>
          </p:cNvPr>
          <p:cNvSpPr/>
          <p:nvPr/>
        </p:nvSpPr>
        <p:spPr>
          <a:xfrm>
            <a:off x="399738" y="1952267"/>
            <a:ext cx="5676697"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chemeClr val="tx1"/>
                </a:solidFill>
              </a:rPr>
              <a:t>Forecasting electricity load </a:t>
            </a:r>
            <a:br>
              <a:rPr lang="en-US" altLang="ko-KR" b="1" dirty="0">
                <a:solidFill>
                  <a:schemeClr val="tx1"/>
                </a:solidFill>
              </a:rPr>
            </a:br>
            <a:r>
              <a:rPr lang="en-US" altLang="ko-KR" b="1" dirty="0">
                <a:solidFill>
                  <a:srgbClr val="768FD4"/>
                </a:solidFill>
              </a:rPr>
              <a:t>– commercial &amp; industrial buildings</a:t>
            </a:r>
          </a:p>
          <a:p>
            <a:pPr marL="742950" lvl="1" indent="-285750">
              <a:lnSpc>
                <a:spcPct val="150000"/>
              </a:lnSpc>
              <a:buFont typeface="Wingdings" panose="05000000000000000000" pitchFamily="2" charset="2"/>
              <a:buChar char="§"/>
            </a:pPr>
            <a:r>
              <a:rPr lang="en-US" altLang="ko-KR" dirty="0">
                <a:solidFill>
                  <a:schemeClr val="tx1"/>
                </a:solidFill>
              </a:rPr>
              <a:t>To be able to better manage energy usage</a:t>
            </a: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406522" y="3620445"/>
            <a:ext cx="5676696" cy="211628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rgbClr val="768FD4"/>
                </a:solidFill>
              </a:rPr>
              <a:t>The short-term load forecast (STLF)</a:t>
            </a:r>
            <a:r>
              <a:rPr lang="en-US" altLang="ko-KR" dirty="0">
                <a:solidFill>
                  <a:srgbClr val="768FD4"/>
                </a:solidFill>
              </a:rPr>
              <a:t> </a:t>
            </a:r>
            <a:br>
              <a:rPr lang="en-US" altLang="ko-KR" dirty="0">
                <a:solidFill>
                  <a:srgbClr val="669D41"/>
                </a:solidFill>
              </a:rPr>
            </a:br>
            <a:r>
              <a:rPr lang="en-US" altLang="ko-KR" dirty="0">
                <a:solidFill>
                  <a:schemeClr val="tx1"/>
                </a:solidFill>
              </a:rPr>
              <a:t>– a period shorter than a day</a:t>
            </a:r>
            <a:r>
              <a:rPr lang="en-US" altLang="ko-KR" dirty="0">
                <a:solidFill>
                  <a:schemeClr val="bg2">
                    <a:lumMod val="75000"/>
                  </a:schemeClr>
                </a:solidFill>
              </a:rPr>
              <a:t> </a:t>
            </a:r>
            <a:r>
              <a:rPr lang="en-US" altLang="ko-KR" dirty="0">
                <a:solidFill>
                  <a:schemeClr val="tx1"/>
                </a:solidFill>
              </a:rPr>
              <a:t>→ more interest</a:t>
            </a:r>
          </a:p>
          <a:p>
            <a:pPr lvl="1">
              <a:lnSpc>
                <a:spcPct val="150000"/>
              </a:lnSpc>
            </a:pPr>
            <a:r>
              <a:rPr lang="ko-KR" altLang="en-US" b="1" i="0" dirty="0">
                <a:solidFill>
                  <a:srgbClr val="000000"/>
                </a:solidFill>
                <a:effectLst/>
                <a:latin typeface="nanum"/>
              </a:rPr>
              <a:t>∵  </a:t>
            </a:r>
            <a:r>
              <a:rPr lang="en-US" altLang="ko-KR" dirty="0">
                <a:solidFill>
                  <a:srgbClr val="768FD4"/>
                </a:solidFill>
              </a:rPr>
              <a:t>The utility prices may change </a:t>
            </a:r>
            <a:r>
              <a:rPr lang="en-US" altLang="ko-KR" dirty="0">
                <a:solidFill>
                  <a:schemeClr val="tx1"/>
                </a:solidFill>
              </a:rPr>
              <a:t>by seasonality, time-of-use in on/off peak period, and contract demand</a:t>
            </a:r>
          </a:p>
        </p:txBody>
      </p:sp>
      <p:pic>
        <p:nvPicPr>
          <p:cNvPr id="1026" name="Picture 2" descr="Stylish Commercial Building Design in Secunderabad | 호미파이 &amp; homify">
            <a:extLst>
              <a:ext uri="{FF2B5EF4-FFF2-40B4-BE49-F238E27FC236}">
                <a16:creationId xmlns:a16="http://schemas.microsoft.com/office/drawing/2014/main" id="{E7617C3F-425E-2B8B-661C-95597678B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48" r="10798"/>
          <a:stretch/>
        </p:blipFill>
        <p:spPr bwMode="auto">
          <a:xfrm>
            <a:off x="6108784" y="1121270"/>
            <a:ext cx="6099718" cy="5736729"/>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cxnSp>
        <p:nvCxnSpPr>
          <p:cNvPr id="20" name="직선 연결선 19">
            <a:extLst>
              <a:ext uri="{FF2B5EF4-FFF2-40B4-BE49-F238E27FC236}">
                <a16:creationId xmlns:a16="http://schemas.microsoft.com/office/drawing/2014/main" id="{1EF7A485-13E8-F66E-4894-130A3FD43358}"/>
              </a:ext>
            </a:extLst>
          </p:cNvPr>
          <p:cNvCxnSpPr>
            <a:cxnSpLocks/>
          </p:cNvCxnSpPr>
          <p:nvPr/>
        </p:nvCxnSpPr>
        <p:spPr>
          <a:xfrm>
            <a:off x="399738" y="1121270"/>
            <a:ext cx="1180876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Tree>
    <p:extLst>
      <p:ext uri="{BB962C8B-B14F-4D97-AF65-F5344CB8AC3E}">
        <p14:creationId xmlns:p14="http://schemas.microsoft.com/office/powerpoint/2010/main" val="310045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사각형: 둥근 모서리 7">
            <a:extLst>
              <a:ext uri="{FF2B5EF4-FFF2-40B4-BE49-F238E27FC236}">
                <a16:creationId xmlns:a16="http://schemas.microsoft.com/office/drawing/2014/main" id="{CEDE08A2-757E-81B5-65DB-41F417719CE9}"/>
              </a:ext>
            </a:extLst>
          </p:cNvPr>
          <p:cNvSpPr/>
          <p:nvPr/>
        </p:nvSpPr>
        <p:spPr>
          <a:xfrm>
            <a:off x="3840810" y="2344606"/>
            <a:ext cx="7986449" cy="17007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ü"/>
            </a:pPr>
            <a:r>
              <a:rPr lang="en-US" altLang="ko-KR" i="1" dirty="0">
                <a:solidFill>
                  <a:schemeClr val="tx1"/>
                </a:solidFill>
              </a:rPr>
              <a:t>Escriva-Escriva et al</a:t>
            </a:r>
            <a:r>
              <a:rPr lang="en-US" altLang="ko-KR" dirty="0">
                <a:solidFill>
                  <a:schemeClr val="tx1"/>
                </a:solidFill>
              </a:rPr>
              <a:t>. – STLF model using ANNs</a:t>
            </a:r>
          </a:p>
          <a:p>
            <a:pPr marL="742950" lvl="1" indent="-285750">
              <a:lnSpc>
                <a:spcPct val="150000"/>
              </a:lnSpc>
              <a:buFont typeface="Arial" panose="020B0604020202020204" pitchFamily="34" charset="0"/>
              <a:buChar char="•"/>
            </a:pPr>
            <a:r>
              <a:rPr lang="en-US" altLang="ko-KR" dirty="0">
                <a:solidFill>
                  <a:schemeClr val="tx1"/>
                </a:solidFill>
              </a:rPr>
              <a:t>Requires an entire whole year’s data set</a:t>
            </a:r>
          </a:p>
          <a:p>
            <a:pPr marL="742950" lvl="1" indent="-285750">
              <a:lnSpc>
                <a:spcPct val="150000"/>
              </a:lnSpc>
              <a:buFont typeface="Arial" panose="020B0604020202020204" pitchFamily="34" charset="0"/>
              <a:buChar char="•"/>
            </a:pPr>
            <a:r>
              <a:rPr lang="en-US" altLang="ko-KR" dirty="0">
                <a:solidFill>
                  <a:schemeClr val="tx1"/>
                </a:solidFill>
              </a:rPr>
              <a:t>Not be stable when the energy consumption pattern has large daily or annual variability</a:t>
            </a:r>
          </a:p>
        </p:txBody>
      </p:sp>
      <p:sp>
        <p:nvSpPr>
          <p:cNvPr id="13" name="TextBox 12">
            <a:extLst>
              <a:ext uri="{FF2B5EF4-FFF2-40B4-BE49-F238E27FC236}">
                <a16:creationId xmlns:a16="http://schemas.microsoft.com/office/drawing/2014/main" id="{0FD405ED-5D3F-B00E-324B-64D242A4B44C}"/>
              </a:ext>
            </a:extLst>
          </p:cNvPr>
          <p:cNvSpPr txBox="1"/>
          <p:nvPr/>
        </p:nvSpPr>
        <p:spPr>
          <a:xfrm>
            <a:off x="1139955" y="1771448"/>
            <a:ext cx="9912090" cy="369332"/>
          </a:xfrm>
          <a:prstGeom prst="rect">
            <a:avLst/>
          </a:prstGeom>
          <a:noFill/>
        </p:spPr>
        <p:txBody>
          <a:bodyPr wrap="square">
            <a:spAutoFit/>
          </a:bodyPr>
          <a:lstStyle/>
          <a:p>
            <a:pPr marL="285750" indent="-285750" algn="ctr">
              <a:buFont typeface="Wingdings" panose="05000000000000000000" pitchFamily="2" charset="2"/>
              <a:buChar char="§"/>
            </a:pPr>
            <a:r>
              <a:rPr lang="en-US" altLang="ko-KR" b="1" dirty="0">
                <a:solidFill>
                  <a:srgbClr val="768FD4"/>
                </a:solidFill>
              </a:rPr>
              <a:t>The short-term load forecast (STLF) – sub-hourly electricity consumption of buildings</a:t>
            </a:r>
            <a:endParaRPr lang="ko-KR" altLang="en-US" b="1" dirty="0">
              <a:solidFill>
                <a:srgbClr val="768FD4"/>
              </a:solidFill>
            </a:endParaRPr>
          </a:p>
        </p:txBody>
      </p:sp>
      <p:pic>
        <p:nvPicPr>
          <p:cNvPr id="2052" name="Picture 4">
            <a:extLst>
              <a:ext uri="{FF2B5EF4-FFF2-40B4-BE49-F238E27FC236}">
                <a16:creationId xmlns:a16="http://schemas.microsoft.com/office/drawing/2014/main" id="{42A03C47-08F4-1C11-23DF-D0B210C9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9" y="2344606"/>
            <a:ext cx="3075801" cy="307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45,641 숫자 시간일러스트, 벡터, 상업적 이미지사이트 - 123RF">
            <a:extLst>
              <a:ext uri="{FF2B5EF4-FFF2-40B4-BE49-F238E27FC236}">
                <a16:creationId xmlns:a16="http://schemas.microsoft.com/office/drawing/2014/main" id="{D62B9CBB-CE23-F94E-FB65-15DCACD1E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8" y="5039240"/>
            <a:ext cx="1169986" cy="1169986"/>
          </a:xfrm>
          <a:prstGeom prst="rect">
            <a:avLst/>
          </a:prstGeom>
          <a:noFill/>
          <a:extLst>
            <a:ext uri="{909E8E84-426E-40DD-AFC4-6F175D3DCCD1}">
              <a14:hiddenFill xmlns:a14="http://schemas.microsoft.com/office/drawing/2010/main">
                <a:solidFill>
                  <a:srgbClr val="FFFFFF"/>
                </a:solidFill>
              </a14:hiddenFill>
            </a:ext>
          </a:extLst>
        </p:spPr>
      </p:pic>
      <p:sp>
        <p:nvSpPr>
          <p:cNvPr id="10" name="사각형: 둥근 모서리 9">
            <a:extLst>
              <a:ext uri="{FF2B5EF4-FFF2-40B4-BE49-F238E27FC236}">
                <a16:creationId xmlns:a16="http://schemas.microsoft.com/office/drawing/2014/main" id="{9481DA02-EAD8-52D8-62D6-FC70FD83FA64}"/>
              </a:ext>
            </a:extLst>
          </p:cNvPr>
          <p:cNvSpPr/>
          <p:nvPr/>
        </p:nvSpPr>
        <p:spPr>
          <a:xfrm>
            <a:off x="3772322" y="4331666"/>
            <a:ext cx="8019940" cy="1397161"/>
          </a:xfrm>
          <a:prstGeom prst="roundRect">
            <a:avLst>
              <a:gd name="adj" fmla="val 14277"/>
            </a:avLst>
          </a:prstGeom>
          <a:solidFill>
            <a:srgbClr val="D6DD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Symbol" panose="05050102010706020507" pitchFamily="18" charset="2"/>
              <a:buChar char="Þ"/>
            </a:pPr>
            <a:r>
              <a:rPr lang="en-US" altLang="ko-KR" b="1" dirty="0">
                <a:solidFill>
                  <a:srgbClr val="768FD4"/>
                </a:solidFill>
              </a:rPr>
              <a:t>A short-term load forecasting model </a:t>
            </a:r>
            <a:r>
              <a:rPr lang="en-US" altLang="ko-KR" dirty="0">
                <a:solidFill>
                  <a:schemeClr val="tx1"/>
                </a:solidFill>
              </a:rPr>
              <a:t>using data mining and machine learning technique while assuming limited availability of data.</a:t>
            </a:r>
          </a:p>
          <a:p>
            <a:pPr marL="285750" indent="-285750">
              <a:lnSpc>
                <a:spcPct val="150000"/>
              </a:lnSpc>
              <a:buFont typeface="Symbol" panose="05050102010706020507" pitchFamily="18" charset="2"/>
              <a:buChar char="Þ"/>
            </a:pPr>
            <a:r>
              <a:rPr lang="en-US" altLang="ko-KR" dirty="0">
                <a:solidFill>
                  <a:srgbClr val="768FD4"/>
                </a:solidFill>
              </a:rPr>
              <a:t>ANN models – commercial building complex</a:t>
            </a:r>
          </a:p>
        </p:txBody>
      </p:sp>
      <p:cxnSp>
        <p:nvCxnSpPr>
          <p:cNvPr id="14" name="직선 연결선 13">
            <a:extLst>
              <a:ext uri="{FF2B5EF4-FFF2-40B4-BE49-F238E27FC236}">
                <a16:creationId xmlns:a16="http://schemas.microsoft.com/office/drawing/2014/main" id="{A5A8D906-2DC2-2B7A-6F05-6F07EECA7B70}"/>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15" name="제목 1">
            <a:extLst>
              <a:ext uri="{FF2B5EF4-FFF2-40B4-BE49-F238E27FC236}">
                <a16:creationId xmlns:a16="http://schemas.microsoft.com/office/drawing/2014/main" id="{30A0C64A-7716-040C-82FB-7DEF2CEDFFA4}"/>
              </a:ext>
            </a:extLst>
          </p:cNvPr>
          <p:cNvSpPr>
            <a:spLocks noGrp="1"/>
          </p:cNvSpPr>
          <p:nvPr>
            <p:ph type="title"/>
          </p:nvPr>
        </p:nvSpPr>
        <p:spPr>
          <a:xfrm>
            <a:off x="3853974" y="117587"/>
            <a:ext cx="4554046" cy="430526"/>
          </a:xfrm>
        </p:spPr>
        <p:txBody>
          <a:bodyPr>
            <a:noAutofit/>
          </a:body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6" name="TextBox 15">
            <a:extLst>
              <a:ext uri="{FF2B5EF4-FFF2-40B4-BE49-F238E27FC236}">
                <a16:creationId xmlns:a16="http://schemas.microsoft.com/office/drawing/2014/main" id="{E59FB98E-17EB-EDDD-8E56-9B0890F28171}"/>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
        <p:nvSpPr>
          <p:cNvPr id="5" name="직사각형 4">
            <a:extLst>
              <a:ext uri="{FF2B5EF4-FFF2-40B4-BE49-F238E27FC236}">
                <a16:creationId xmlns:a16="http://schemas.microsoft.com/office/drawing/2014/main" id="{AC0CC513-A29D-4842-9FF9-B89CFBE6E051}"/>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6B2F9B1-F615-EE80-9CA5-57A4BCFACEBB}"/>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70AC2B5-E49A-DFFF-06EF-9A3970DC596F}"/>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제목 1">
            <a:extLst>
              <a:ext uri="{FF2B5EF4-FFF2-40B4-BE49-F238E27FC236}">
                <a16:creationId xmlns:a16="http://schemas.microsoft.com/office/drawing/2014/main" id="{82B1F8BD-579D-5F28-8B2B-1EA39F34B641}"/>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0" name="제목 1">
            <a:extLst>
              <a:ext uri="{FF2B5EF4-FFF2-40B4-BE49-F238E27FC236}">
                <a16:creationId xmlns:a16="http://schemas.microsoft.com/office/drawing/2014/main" id="{96DDE697-49DB-0EB4-1142-98D7E4C9DB79}"/>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100760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사각형: 둥근 모서리 7">
                <a:extLst>
                  <a:ext uri="{FF2B5EF4-FFF2-40B4-BE49-F238E27FC236}">
                    <a16:creationId xmlns:a16="http://schemas.microsoft.com/office/drawing/2014/main" id="{CEDE08A2-757E-81B5-65DB-41F417719CE9}"/>
                  </a:ext>
                </a:extLst>
              </p:cNvPr>
              <p:cNvSpPr/>
              <p:nvPr/>
            </p:nvSpPr>
            <p:spPr>
              <a:xfrm>
                <a:off x="6482689" y="1770832"/>
                <a:ext cx="5110134" cy="1162381"/>
              </a:xfrm>
              <a:prstGeom prst="roundRect">
                <a:avLst>
                  <a:gd name="adj" fmla="val 7194"/>
                </a:avLst>
              </a:prstGeom>
              <a:noFill/>
              <a:ln>
                <a:solidFill>
                  <a:srgbClr val="B6C3E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20000"/>
                  </a:lnSpc>
                  <a:buFont typeface="Arial" panose="020B0604020202020204" pitchFamily="34" charset="0"/>
                  <a:buChar char="•"/>
                </a:pPr>
                <a:r>
                  <a:rPr lang="en-US" altLang="ko-KR" sz="1600" dirty="0">
                    <a:solidFill>
                      <a:schemeClr val="tx1"/>
                    </a:solidFill>
                  </a:rPr>
                  <a:t>Three office buildings in urban area</a:t>
                </a:r>
              </a:p>
              <a:p>
                <a:pPr marL="742950" lvl="1" indent="-285750">
                  <a:lnSpc>
                    <a:spcPct val="150000"/>
                  </a:lnSpc>
                  <a:buFont typeface="Arial" panose="020B0604020202020204" pitchFamily="34" charset="0"/>
                  <a:buChar char="•"/>
                </a:pPr>
                <a:r>
                  <a:rPr lang="en-US" altLang="ko-KR" sz="1600" dirty="0">
                    <a:solidFill>
                      <a:schemeClr val="tx1"/>
                    </a:solidFill>
                  </a:rPr>
                  <a:t>15,224</a:t>
                </a:r>
                <a14:m>
                  <m:oMath xmlns:m="http://schemas.openxmlformats.org/officeDocument/2006/math">
                    <m:r>
                      <a:rPr lang="en-US" altLang="ko-KR" sz="1600" b="0" i="0" smtClean="0">
                        <a:solidFill>
                          <a:schemeClr val="tx1"/>
                        </a:solidFill>
                        <a:latin typeface="Cambria Math" panose="02040503050406030204" pitchFamily="18" charset="0"/>
                      </a:rPr>
                      <m:t> </m:t>
                    </m:r>
                    <m:sSup>
                      <m:sSupPr>
                        <m:ctrlPr>
                          <a:rPr lang="en-US" altLang="ko-KR" sz="1600" i="1" smtClean="0">
                            <a:solidFill>
                              <a:schemeClr val="tx1"/>
                            </a:solidFill>
                            <a:latin typeface="Cambria Math" panose="02040503050406030204" pitchFamily="18" charset="0"/>
                          </a:rPr>
                        </m:ctrlPr>
                      </m:sSupPr>
                      <m:e>
                        <m:r>
                          <a:rPr lang="en-US" altLang="ko-KR" sz="1600" b="0" i="1" smtClean="0">
                            <a:solidFill>
                              <a:schemeClr val="tx1"/>
                            </a:solidFill>
                            <a:latin typeface="Cambria Math" panose="02040503050406030204" pitchFamily="18" charset="0"/>
                          </a:rPr>
                          <m:t>𝑚</m:t>
                        </m:r>
                      </m:e>
                      <m:sup>
                        <m:r>
                          <a:rPr lang="en-US" altLang="ko-KR" sz="1600" b="0" i="1" smtClean="0">
                            <a:solidFill>
                              <a:schemeClr val="tx1"/>
                            </a:solidFill>
                            <a:latin typeface="Cambria Math" panose="02040503050406030204" pitchFamily="18" charset="0"/>
                          </a:rPr>
                          <m:t>2</m:t>
                        </m:r>
                      </m:sup>
                    </m:sSup>
                  </m:oMath>
                </a14:m>
                <a:r>
                  <a:rPr lang="en-US" altLang="ko-KR" sz="1600" dirty="0">
                    <a:solidFill>
                      <a:schemeClr val="tx1"/>
                    </a:solidFill>
                  </a:rPr>
                  <a:t> </a:t>
                </a:r>
              </a:p>
              <a:p>
                <a:pPr marL="742950" lvl="1" indent="-285750">
                  <a:lnSpc>
                    <a:spcPct val="150000"/>
                  </a:lnSpc>
                  <a:buFont typeface="Arial" panose="020B0604020202020204" pitchFamily="34" charset="0"/>
                  <a:buChar char="•"/>
                </a:pPr>
                <a:r>
                  <a:rPr lang="en-US" altLang="ko-KR" sz="1600" dirty="0">
                    <a:solidFill>
                      <a:schemeClr val="tx1"/>
                    </a:solidFill>
                  </a:rPr>
                  <a:t>All managed by one utility billing system</a:t>
                </a:r>
              </a:p>
            </p:txBody>
          </p:sp>
        </mc:Choice>
        <mc:Fallback xmlns="">
          <p:sp>
            <p:nvSpPr>
              <p:cNvPr id="8" name="사각형: 둥근 모서리 7">
                <a:extLst>
                  <a:ext uri="{FF2B5EF4-FFF2-40B4-BE49-F238E27FC236}">
                    <a16:creationId xmlns:a16="http://schemas.microsoft.com/office/drawing/2014/main" id="{CEDE08A2-757E-81B5-65DB-41F417719CE9}"/>
                  </a:ext>
                </a:extLst>
              </p:cNvPr>
              <p:cNvSpPr>
                <a:spLocks noRot="1" noChangeAspect="1" noMove="1" noResize="1" noEditPoints="1" noAdjustHandles="1" noChangeArrowheads="1" noChangeShapeType="1" noTextEdit="1"/>
              </p:cNvSpPr>
              <p:nvPr/>
            </p:nvSpPr>
            <p:spPr>
              <a:xfrm>
                <a:off x="6482689" y="1770832"/>
                <a:ext cx="5110134" cy="1162381"/>
              </a:xfrm>
              <a:prstGeom prst="roundRect">
                <a:avLst>
                  <a:gd name="adj" fmla="val 7194"/>
                </a:avLst>
              </a:prstGeom>
              <a:blipFill>
                <a:blip r:embed="rId3"/>
                <a:stretch>
                  <a:fillRect b="-518"/>
                </a:stretch>
              </a:blipFill>
              <a:ln>
                <a:solidFill>
                  <a:srgbClr val="B6C3E8"/>
                </a:solidFill>
              </a:ln>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0FD405ED-5D3F-B00E-324B-64D242A4B44C}"/>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Description of a case study: a building complex</a:t>
            </a:r>
            <a:endParaRPr lang="ko-KR" altLang="en-US" b="1" dirty="0">
              <a:solidFill>
                <a:srgbClr val="768FD4"/>
              </a:solidFill>
            </a:endParaRPr>
          </a:p>
        </p:txBody>
      </p:sp>
      <p:grpSp>
        <p:nvGrpSpPr>
          <p:cNvPr id="6" name="그룹 5">
            <a:extLst>
              <a:ext uri="{FF2B5EF4-FFF2-40B4-BE49-F238E27FC236}">
                <a16:creationId xmlns:a16="http://schemas.microsoft.com/office/drawing/2014/main" id="{BA0619ED-2178-DB66-6F21-8F25A0EC2AD8}"/>
              </a:ext>
            </a:extLst>
          </p:cNvPr>
          <p:cNvGrpSpPr>
            <a:grpSpLocks noGrp="1" noUngrp="1" noRot="1" noMove="1" noResize="1"/>
          </p:cNvGrpSpPr>
          <p:nvPr/>
        </p:nvGrpSpPr>
        <p:grpSpPr>
          <a:xfrm>
            <a:off x="599176" y="1770832"/>
            <a:ext cx="5496824" cy="4705676"/>
            <a:chOff x="599176" y="1770832"/>
            <a:chExt cx="5496824" cy="4705676"/>
          </a:xfrm>
        </p:grpSpPr>
        <p:pic>
          <p:nvPicPr>
            <p:cNvPr id="4" name="그림 3">
              <a:extLst>
                <a:ext uri="{FF2B5EF4-FFF2-40B4-BE49-F238E27FC236}">
                  <a16:creationId xmlns:a16="http://schemas.microsoft.com/office/drawing/2014/main" id="{2D875608-6935-5616-ABD4-3583117D80B5}"/>
                </a:ext>
              </a:extLst>
            </p:cNvPr>
            <p:cNvPicPr>
              <a:picLocks noGrp="1" noRot="1" noChangeAspect="1" noMove="1" noResize="1" noEditPoints="1" noAdjustHandles="1" noChangeArrowheads="1" noChangeShapeType="1" noCrop="1"/>
            </p:cNvPicPr>
            <p:nvPr/>
          </p:nvPicPr>
          <p:blipFill>
            <a:blip r:embed="rId4"/>
            <a:stretch>
              <a:fillRect/>
            </a:stretch>
          </p:blipFill>
          <p:spPr>
            <a:xfrm>
              <a:off x="599176" y="1770832"/>
              <a:ext cx="5496824" cy="4705676"/>
            </a:xfrm>
            <a:prstGeom prst="rect">
              <a:avLst/>
            </a:prstGeom>
          </p:spPr>
        </p:pic>
        <p:sp>
          <p:nvSpPr>
            <p:cNvPr id="5" name="TextBox 4">
              <a:extLst>
                <a:ext uri="{FF2B5EF4-FFF2-40B4-BE49-F238E27FC236}">
                  <a16:creationId xmlns:a16="http://schemas.microsoft.com/office/drawing/2014/main" id="{F2B79E5A-A04D-307F-B0B1-C783D37066AC}"/>
                </a:ext>
              </a:extLst>
            </p:cNvPr>
            <p:cNvSpPr txBox="1">
              <a:spLocks noGrp="1" noRot="1" noMove="1" noResize="1" noEditPoints="1" noAdjustHandles="1" noChangeArrowheads="1" noChangeShapeType="1"/>
            </p:cNvSpPr>
            <p:nvPr/>
          </p:nvSpPr>
          <p:spPr>
            <a:xfrm>
              <a:off x="4285399"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5 floor</a:t>
              </a:r>
              <a:endParaRPr lang="ko-KR" altLang="en-US" sz="1400" b="1" dirty="0">
                <a:solidFill>
                  <a:schemeClr val="bg1"/>
                </a:solidFill>
              </a:endParaRPr>
            </a:p>
          </p:txBody>
        </p:sp>
        <p:sp>
          <p:nvSpPr>
            <p:cNvPr id="14" name="TextBox 13">
              <a:extLst>
                <a:ext uri="{FF2B5EF4-FFF2-40B4-BE49-F238E27FC236}">
                  <a16:creationId xmlns:a16="http://schemas.microsoft.com/office/drawing/2014/main" id="{3732EFD3-9F8F-EBB6-5EDA-CB9A79BA22A0}"/>
                </a:ext>
              </a:extLst>
            </p:cNvPr>
            <p:cNvSpPr txBox="1">
              <a:spLocks noGrp="1" noRot="1" noMove="1" noResize="1" noEditPoints="1" noAdjustHandles="1" noChangeArrowheads="1" noChangeShapeType="1"/>
            </p:cNvSpPr>
            <p:nvPr/>
          </p:nvSpPr>
          <p:spPr>
            <a:xfrm>
              <a:off x="2547567"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4 floor</a:t>
              </a:r>
              <a:endParaRPr lang="ko-KR" altLang="en-US" sz="1400" b="1" dirty="0">
                <a:solidFill>
                  <a:schemeClr val="bg1"/>
                </a:solidFill>
              </a:endParaRPr>
            </a:p>
          </p:txBody>
        </p:sp>
        <p:sp>
          <p:nvSpPr>
            <p:cNvPr id="15" name="TextBox 14">
              <a:extLst>
                <a:ext uri="{FF2B5EF4-FFF2-40B4-BE49-F238E27FC236}">
                  <a16:creationId xmlns:a16="http://schemas.microsoft.com/office/drawing/2014/main" id="{1F1BD3AC-FC22-2831-7100-FCDE3D71FD9A}"/>
                </a:ext>
              </a:extLst>
            </p:cNvPr>
            <p:cNvSpPr txBox="1">
              <a:spLocks noGrp="1" noRot="1" noMove="1" noResize="1" noEditPoints="1" noAdjustHandles="1" noChangeArrowheads="1" noChangeShapeType="1"/>
            </p:cNvSpPr>
            <p:nvPr/>
          </p:nvSpPr>
          <p:spPr>
            <a:xfrm>
              <a:off x="2547567" y="2397867"/>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2 floor</a:t>
              </a:r>
              <a:endParaRPr lang="ko-KR" altLang="en-US" sz="1400" b="1" dirty="0">
                <a:solidFill>
                  <a:schemeClr val="bg1"/>
                </a:solidFill>
              </a:endParaRPr>
            </a:p>
          </p:txBody>
        </p:sp>
      </p:grpSp>
      <p:pic>
        <p:nvPicPr>
          <p:cNvPr id="7" name="그림 6">
            <a:extLst>
              <a:ext uri="{FF2B5EF4-FFF2-40B4-BE49-F238E27FC236}">
                <a16:creationId xmlns:a16="http://schemas.microsoft.com/office/drawing/2014/main" id="{EA89B9C6-741B-0738-DBE2-DBF6FA011DCB}"/>
              </a:ext>
            </a:extLst>
          </p:cNvPr>
          <p:cNvPicPr>
            <a:picLocks noChangeAspect="1"/>
          </p:cNvPicPr>
          <p:nvPr/>
        </p:nvPicPr>
        <p:blipFill>
          <a:blip r:embed="rId5"/>
          <a:stretch>
            <a:fillRect/>
          </a:stretch>
        </p:blipFill>
        <p:spPr>
          <a:xfrm>
            <a:off x="6482688" y="3425452"/>
            <a:ext cx="4938472" cy="2979409"/>
          </a:xfrm>
          <a:prstGeom prst="rect">
            <a:avLst/>
          </a:prstGeom>
        </p:spPr>
      </p:pic>
      <p:cxnSp>
        <p:nvCxnSpPr>
          <p:cNvPr id="18" name="직선 연결선 17">
            <a:extLst>
              <a:ext uri="{FF2B5EF4-FFF2-40B4-BE49-F238E27FC236}">
                <a16:creationId xmlns:a16="http://schemas.microsoft.com/office/drawing/2014/main" id="{716783DC-502D-DDF3-DEEB-E9CB518C10A9}"/>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19" name="제목 1">
            <a:extLst>
              <a:ext uri="{FF2B5EF4-FFF2-40B4-BE49-F238E27FC236}">
                <a16:creationId xmlns:a16="http://schemas.microsoft.com/office/drawing/2014/main" id="{DEB1E58B-3FC5-85E5-0E02-DE7123B33B15}"/>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0" name="TextBox 19">
            <a:extLst>
              <a:ext uri="{FF2B5EF4-FFF2-40B4-BE49-F238E27FC236}">
                <a16:creationId xmlns:a16="http://schemas.microsoft.com/office/drawing/2014/main" id="{E8530E1E-F354-F593-3EE6-AEC53E36C506}"/>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1" name="직사각형 20">
            <a:extLst>
              <a:ext uri="{FF2B5EF4-FFF2-40B4-BE49-F238E27FC236}">
                <a16:creationId xmlns:a16="http://schemas.microsoft.com/office/drawing/2014/main" id="{A8E7FF20-8EE3-FADA-8232-D4F562730CB6}"/>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0C1E9253-BAEA-FE0F-4D51-581252CF7832}"/>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BE6648C3-2E40-742B-8F50-01BE5C0C9B20}"/>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제목 1">
            <a:extLst>
              <a:ext uri="{FF2B5EF4-FFF2-40B4-BE49-F238E27FC236}">
                <a16:creationId xmlns:a16="http://schemas.microsoft.com/office/drawing/2014/main" id="{5C87C233-BB3B-7BF0-E4BD-D3B586C5F0B4}"/>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5" name="제목 1">
            <a:extLst>
              <a:ext uri="{FF2B5EF4-FFF2-40B4-BE49-F238E27FC236}">
                <a16:creationId xmlns:a16="http://schemas.microsoft.com/office/drawing/2014/main" id="{5B8409A3-FCB3-6269-699C-CD40C5ABB9F8}"/>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33885727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3012</Words>
  <Application>Microsoft Office PowerPoint</Application>
  <PresentationFormat>와이드스크린</PresentationFormat>
  <Paragraphs>272</Paragraphs>
  <Slides>21</Slides>
  <Notes>19</Notes>
  <HiddenSlides>1</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21</vt:i4>
      </vt:variant>
    </vt:vector>
  </HeadingPairs>
  <TitlesOfParts>
    <vt:vector size="31" baseType="lpstr">
      <vt:lpstr>Microsoft GothicNeo</vt:lpstr>
      <vt:lpstr>nanum</vt:lpstr>
      <vt:lpstr>NexusSans</vt:lpstr>
      <vt:lpstr>NexusSerif</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2. Artificial neural network model for forecasting sub-hourly electricity usage  in Commercial buildings.</vt:lpstr>
      <vt:lpstr>PowerPoint 프레젠테이션</vt:lpstr>
      <vt:lpstr>2. Artificial neural network model for forecasting  sub-hourly electricity usage in Commercial buildings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3. A hybrid model approach for forecasting future residential electricity consumption</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 소희</cp:lastModifiedBy>
  <cp:revision>5</cp:revision>
  <dcterms:created xsi:type="dcterms:W3CDTF">2022-04-22T06:10:54Z</dcterms:created>
  <dcterms:modified xsi:type="dcterms:W3CDTF">2022-06-10T09:09:48Z</dcterms:modified>
</cp:coreProperties>
</file>