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78" r:id="rId4"/>
    <p:sldId id="279" r:id="rId5"/>
    <p:sldId id="283" r:id="rId6"/>
    <p:sldId id="259" r:id="rId7"/>
    <p:sldId id="284" r:id="rId8"/>
    <p:sldId id="285" r:id="rId9"/>
    <p:sldId id="286" r:id="rId10"/>
    <p:sldId id="287" r:id="rId11"/>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8FD4"/>
    <a:srgbClr val="B6C3E8"/>
    <a:srgbClr val="E45656"/>
    <a:srgbClr val="E2F0D9"/>
    <a:srgbClr val="669D41"/>
    <a:srgbClr val="73B149"/>
    <a:srgbClr val="A9D18E"/>
    <a:srgbClr val="FFF2CC"/>
    <a:srgbClr val="F3F3F3"/>
    <a:srgbClr val="0056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2304F-A612-4AEE-B021-40989AF66D28}" v="100" dt="2022-06-06T15:41:17.988"/>
    <p1510:client id="{E9067F50-2CC8-4791-9D95-08591139FED5}" v="10" dt="2022-06-06T08:30:00.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79" autoAdjust="0"/>
    <p:restoredTop sz="65094" autoAdjust="0"/>
  </p:normalViewPr>
  <p:slideViewPr>
    <p:cSldViewPr snapToGrid="0">
      <p:cViewPr varScale="1">
        <p:scale>
          <a:sx n="70" d="100"/>
          <a:sy n="70" d="100"/>
        </p:scale>
        <p:origin x="66" y="150"/>
      </p:cViewPr>
      <p:guideLst/>
    </p:cSldViewPr>
  </p:slideViewPr>
  <p:notesTextViewPr>
    <p:cViewPr>
      <p:scale>
        <a:sx n="1" d="1"/>
        <a:sy n="1" d="1"/>
      </p:scale>
      <p:origin x="0" y="0"/>
    </p:cViewPr>
  </p:notesTextViewPr>
  <p:notesViewPr>
    <p:cSldViewPr snapToGrid="0">
      <p:cViewPr varScale="1">
        <p:scale>
          <a:sx n="80" d="100"/>
          <a:sy n="80" d="100"/>
        </p:scale>
        <p:origin x="5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E9067F50-2CC8-4791-9D95-08591139FED5}"/>
    <pc:docChg chg="undo redo custSel addSld delSld modSld sldOrd">
      <pc:chgData name="김소희" userId="292a1162-0793-4577-a94d-2dae0dfa5995" providerId="ADAL" clId="{E9067F50-2CC8-4791-9D95-08591139FED5}" dt="2022-06-06T08:45:46.533" v="479" actId="14"/>
      <pc:docMkLst>
        <pc:docMk/>
      </pc:docMkLst>
      <pc:sldChg chg="addSp delSp modSp mod">
        <pc:chgData name="김소희" userId="292a1162-0793-4577-a94d-2dae0dfa5995" providerId="ADAL" clId="{E9067F50-2CC8-4791-9D95-08591139FED5}" dt="2022-06-06T08:28:25.182" v="138" actId="1076"/>
        <pc:sldMkLst>
          <pc:docMk/>
          <pc:sldMk cId="2353614662" sldId="256"/>
        </pc:sldMkLst>
        <pc:spChg chg="mod">
          <ac:chgData name="김소희" userId="292a1162-0793-4577-a94d-2dae0dfa5995" providerId="ADAL" clId="{E9067F50-2CC8-4791-9D95-08591139FED5}" dt="2022-06-06T08:25:55.882" v="118" actId="1076"/>
          <ac:spMkLst>
            <pc:docMk/>
            <pc:sldMk cId="2353614662" sldId="256"/>
            <ac:spMk id="5" creationId="{0D0E7567-80CC-4A46-8FA5-E251CBC1D6E1}"/>
          </ac:spMkLst>
        </pc:spChg>
        <pc:spChg chg="add del mod">
          <ac:chgData name="김소희" userId="292a1162-0793-4577-a94d-2dae0dfa5995" providerId="ADAL" clId="{E9067F50-2CC8-4791-9D95-08591139FED5}" dt="2022-06-06T08:24:02.732" v="73" actId="478"/>
          <ac:spMkLst>
            <pc:docMk/>
            <pc:sldMk cId="2353614662" sldId="256"/>
            <ac:spMk id="7" creationId="{05CE414D-13B4-4C99-2AB0-FEFC816D179F}"/>
          </ac:spMkLst>
        </pc:spChg>
        <pc:spChg chg="add mod">
          <ac:chgData name="김소희" userId="292a1162-0793-4577-a94d-2dae0dfa5995" providerId="ADAL" clId="{E9067F50-2CC8-4791-9D95-08591139FED5}" dt="2022-06-06T08:25:51.923" v="117" actId="1035"/>
          <ac:spMkLst>
            <pc:docMk/>
            <pc:sldMk cId="2353614662" sldId="256"/>
            <ac:spMk id="8" creationId="{04467E98-CB13-CFF4-194D-C491AB4A92F1}"/>
          </ac:spMkLst>
        </pc:spChg>
        <pc:spChg chg="add mod">
          <ac:chgData name="김소희" userId="292a1162-0793-4577-a94d-2dae0dfa5995" providerId="ADAL" clId="{E9067F50-2CC8-4791-9D95-08591139FED5}" dt="2022-06-06T08:25:51.923" v="117" actId="1035"/>
          <ac:spMkLst>
            <pc:docMk/>
            <pc:sldMk cId="2353614662" sldId="256"/>
            <ac:spMk id="9" creationId="{EF3A5E0F-0285-EF60-B5BF-B4948F2ADDA3}"/>
          </ac:spMkLst>
        </pc:spChg>
        <pc:spChg chg="mod">
          <ac:chgData name="김소희" userId="292a1162-0793-4577-a94d-2dae0dfa5995" providerId="ADAL" clId="{E9067F50-2CC8-4791-9D95-08591139FED5}" dt="2022-06-06T08:28:25.182" v="138" actId="1076"/>
          <ac:spMkLst>
            <pc:docMk/>
            <pc:sldMk cId="2353614662" sldId="256"/>
            <ac:spMk id="12" creationId="{9C51099D-5275-16C8-CAFB-F1A0EE7ACAA8}"/>
          </ac:spMkLst>
        </pc:spChg>
      </pc:sldChg>
      <pc:sldChg chg="add del">
        <pc:chgData name="김소희" userId="292a1162-0793-4577-a94d-2dae0dfa5995" providerId="ADAL" clId="{E9067F50-2CC8-4791-9D95-08591139FED5}" dt="2022-06-06T08:20:20.085" v="7" actId="47"/>
        <pc:sldMkLst>
          <pc:docMk/>
          <pc:sldMk cId="2446456825" sldId="257"/>
        </pc:sldMkLst>
      </pc:sldChg>
      <pc:sldChg chg="addSp delSp modSp add mod">
        <pc:chgData name="김소희" userId="292a1162-0793-4577-a94d-2dae0dfa5995" providerId="ADAL" clId="{E9067F50-2CC8-4791-9D95-08591139FED5}" dt="2022-06-06T08:45:46.533" v="479" actId="14"/>
        <pc:sldMkLst>
          <pc:docMk/>
          <pc:sldMk cId="3100450580" sldId="259"/>
        </pc:sldMkLst>
        <pc:spChg chg="add del mod">
          <ac:chgData name="김소희" userId="292a1162-0793-4577-a94d-2dae0dfa5995" providerId="ADAL" clId="{E9067F50-2CC8-4791-9D95-08591139FED5}" dt="2022-06-06T08:27:46.015" v="136" actId="21"/>
          <ac:spMkLst>
            <pc:docMk/>
            <pc:sldMk cId="3100450580" sldId="259"/>
            <ac:spMk id="4" creationId="{50821B38-5110-2868-079B-2908D26F3805}"/>
          </ac:spMkLst>
        </pc:spChg>
        <pc:spChg chg="mod">
          <ac:chgData name="김소희" userId="292a1162-0793-4577-a94d-2dae0dfa5995" providerId="ADAL" clId="{E9067F50-2CC8-4791-9D95-08591139FED5}" dt="2022-06-06T08:45:46.533" v="479" actId="14"/>
          <ac:spMkLst>
            <pc:docMk/>
            <pc:sldMk cId="3100450580" sldId="259"/>
            <ac:spMk id="5" creationId="{979509AF-A27F-733C-57C1-9246C7112254}"/>
          </ac:spMkLst>
        </pc:spChg>
        <pc:spChg chg="mod">
          <ac:chgData name="김소희" userId="292a1162-0793-4577-a94d-2dae0dfa5995" providerId="ADAL" clId="{E9067F50-2CC8-4791-9D95-08591139FED5}" dt="2022-06-06T08:27:33.473" v="131" actId="14100"/>
          <ac:spMkLst>
            <pc:docMk/>
            <pc:sldMk cId="3100450580" sldId="259"/>
            <ac:spMk id="9" creationId="{05596BCF-D308-A29D-49E5-1678F5F8F27E}"/>
          </ac:spMkLst>
        </pc:spChg>
        <pc:spChg chg="mod">
          <ac:chgData name="김소희" userId="292a1162-0793-4577-a94d-2dae0dfa5995" providerId="ADAL" clId="{E9067F50-2CC8-4791-9D95-08591139FED5}" dt="2022-06-06T08:32:34.930" v="229" actId="1076"/>
          <ac:spMkLst>
            <pc:docMk/>
            <pc:sldMk cId="3100450580" sldId="259"/>
            <ac:spMk id="11" creationId="{9B6A7BE8-DA0E-E598-1132-9B432BA49502}"/>
          </ac:spMkLst>
        </pc:spChg>
        <pc:spChg chg="del">
          <ac:chgData name="김소희" userId="292a1162-0793-4577-a94d-2dae0dfa5995" providerId="ADAL" clId="{E9067F50-2CC8-4791-9D95-08591139FED5}" dt="2022-06-06T08:30:00.762" v="150" actId="478"/>
          <ac:spMkLst>
            <pc:docMk/>
            <pc:sldMk cId="3100450580" sldId="259"/>
            <ac:spMk id="12" creationId="{FD27C1CD-9F31-25AB-CF79-C071770ECD7C}"/>
          </ac:spMkLst>
        </pc:spChg>
        <pc:spChg chg="del">
          <ac:chgData name="김소희" userId="292a1162-0793-4577-a94d-2dae0dfa5995" providerId="ADAL" clId="{E9067F50-2CC8-4791-9D95-08591139FED5}" dt="2022-06-06T08:30:00.762" v="150" actId="478"/>
          <ac:spMkLst>
            <pc:docMk/>
            <pc:sldMk cId="3100450580" sldId="259"/>
            <ac:spMk id="15" creationId="{BC70EB06-062B-F384-6999-EBF53C0D916E}"/>
          </ac:spMkLst>
        </pc:spChg>
        <pc:spChg chg="del">
          <ac:chgData name="김소희" userId="292a1162-0793-4577-a94d-2dae0dfa5995" providerId="ADAL" clId="{E9067F50-2CC8-4791-9D95-08591139FED5}" dt="2022-06-06T08:30:00.762" v="150" actId="478"/>
          <ac:spMkLst>
            <pc:docMk/>
            <pc:sldMk cId="3100450580" sldId="259"/>
            <ac:spMk id="16" creationId="{FD7D4674-EE65-4617-5BF5-7C4D5D0E2973}"/>
          </ac:spMkLst>
        </pc:spChg>
        <pc:picChg chg="del">
          <ac:chgData name="김소희" userId="292a1162-0793-4577-a94d-2dae0dfa5995" providerId="ADAL" clId="{E9067F50-2CC8-4791-9D95-08591139FED5}" dt="2022-06-06T08:30:00.762" v="150" actId="478"/>
          <ac:picMkLst>
            <pc:docMk/>
            <pc:sldMk cId="3100450580" sldId="259"/>
            <ac:picMk id="1028" creationId="{DDA27E61-827D-73E9-3260-9DCCEB5FEDAF}"/>
          </ac:picMkLst>
        </pc:picChg>
      </pc:sldChg>
      <pc:sldChg chg="addSp modSp">
        <pc:chgData name="김소희" userId="292a1162-0793-4577-a94d-2dae0dfa5995" providerId="ADAL" clId="{E9067F50-2CC8-4791-9D95-08591139FED5}" dt="2022-06-06T08:27:48.732" v="137"/>
        <pc:sldMkLst>
          <pc:docMk/>
          <pc:sldMk cId="252891327" sldId="261"/>
        </pc:sldMkLst>
        <pc:spChg chg="add mod">
          <ac:chgData name="김소희" userId="292a1162-0793-4577-a94d-2dae0dfa5995" providerId="ADAL" clId="{E9067F50-2CC8-4791-9D95-08591139FED5}" dt="2022-06-06T08:27:48.732" v="137"/>
          <ac:spMkLst>
            <pc:docMk/>
            <pc:sldMk cId="252891327" sldId="261"/>
            <ac:spMk id="13" creationId="{FC72D5E7-4949-1CBB-14CD-8AB8843F6123}"/>
          </ac:spMkLst>
        </pc:spChg>
      </pc:sldChg>
      <pc:sldChg chg="modSp mod">
        <pc:chgData name="김소희" userId="292a1162-0793-4577-a94d-2dae0dfa5995" providerId="ADAL" clId="{E9067F50-2CC8-4791-9D95-08591139FED5}" dt="2022-06-06T08:28:55.151" v="139" actId="207"/>
        <pc:sldMkLst>
          <pc:docMk/>
          <pc:sldMk cId="197451739" sldId="279"/>
        </pc:sldMkLst>
        <pc:spChg chg="mod">
          <ac:chgData name="김소희" userId="292a1162-0793-4577-a94d-2dae0dfa5995" providerId="ADAL" clId="{E9067F50-2CC8-4791-9D95-08591139FED5}" dt="2022-06-06T08:28:55.151" v="139" actId="207"/>
          <ac:spMkLst>
            <pc:docMk/>
            <pc:sldMk cId="197451739" sldId="279"/>
            <ac:spMk id="7" creationId="{5F7AC6CC-8860-1F94-DEC0-65B37276ED29}"/>
          </ac:spMkLst>
        </pc:spChg>
      </pc:sldChg>
      <pc:sldChg chg="del">
        <pc:chgData name="김소희" userId="292a1162-0793-4577-a94d-2dae0dfa5995" providerId="ADAL" clId="{E9067F50-2CC8-4791-9D95-08591139FED5}" dt="2022-06-06T08:22:43.664" v="58" actId="47"/>
        <pc:sldMkLst>
          <pc:docMk/>
          <pc:sldMk cId="464853308" sldId="281"/>
        </pc:sldMkLst>
      </pc:sldChg>
      <pc:sldChg chg="delSp add del mod">
        <pc:chgData name="김소희" userId="292a1162-0793-4577-a94d-2dae0dfa5995" providerId="ADAL" clId="{E9067F50-2CC8-4791-9D95-08591139FED5}" dt="2022-06-06T08:26:58.767" v="122" actId="47"/>
        <pc:sldMkLst>
          <pc:docMk/>
          <pc:sldMk cId="3324864993" sldId="282"/>
        </pc:sldMkLst>
        <pc:spChg chg="del">
          <ac:chgData name="김소희" userId="292a1162-0793-4577-a94d-2dae0dfa5995" providerId="ADAL" clId="{E9067F50-2CC8-4791-9D95-08591139FED5}" dt="2022-06-06T08:26:48.433" v="120" actId="478"/>
          <ac:spMkLst>
            <pc:docMk/>
            <pc:sldMk cId="3324864993" sldId="282"/>
            <ac:spMk id="11" creationId="{15D97C4F-AB7C-BD44-4BCB-E68DE0FF40AC}"/>
          </ac:spMkLst>
        </pc:spChg>
        <pc:spChg chg="del">
          <ac:chgData name="김소희" userId="292a1162-0793-4577-a94d-2dae0dfa5995" providerId="ADAL" clId="{E9067F50-2CC8-4791-9D95-08591139FED5}" dt="2022-06-06T08:26:46.067" v="119" actId="478"/>
          <ac:spMkLst>
            <pc:docMk/>
            <pc:sldMk cId="3324864993" sldId="282"/>
            <ac:spMk id="12" creationId="{9E274D2E-69E4-B260-35AB-9ADB2B9DA2E2}"/>
          </ac:spMkLst>
        </pc:spChg>
      </pc:sldChg>
      <pc:sldChg chg="addSp delSp modSp add mod ord">
        <pc:chgData name="김소희" userId="292a1162-0793-4577-a94d-2dae0dfa5995" providerId="ADAL" clId="{E9067F50-2CC8-4791-9D95-08591139FED5}" dt="2022-06-06T08:29:40.698" v="149" actId="6549"/>
        <pc:sldMkLst>
          <pc:docMk/>
          <pc:sldMk cId="130366447" sldId="283"/>
        </pc:sldMkLst>
        <pc:spChg chg="mod">
          <ac:chgData name="김소희" userId="292a1162-0793-4577-a94d-2dae0dfa5995" providerId="ADAL" clId="{E9067F50-2CC8-4791-9D95-08591139FED5}" dt="2022-06-06T08:22:35.781" v="57" actId="1035"/>
          <ac:spMkLst>
            <pc:docMk/>
            <pc:sldMk cId="130366447" sldId="283"/>
            <ac:spMk id="4" creationId="{5E2F97AE-2941-00DB-053C-2FC53EA618EF}"/>
          </ac:spMkLst>
        </pc:spChg>
        <pc:spChg chg="add del mod">
          <ac:chgData name="김소희" userId="292a1162-0793-4577-a94d-2dae0dfa5995" providerId="ADAL" clId="{E9067F50-2CC8-4791-9D95-08591139FED5}" dt="2022-06-06T08:22:06.147" v="34" actId="478"/>
          <ac:spMkLst>
            <pc:docMk/>
            <pc:sldMk cId="130366447" sldId="283"/>
            <ac:spMk id="5" creationId="{2CEBCB22-D1C9-D4EF-741B-F9F5C2454889}"/>
          </ac:spMkLst>
        </pc:spChg>
        <pc:spChg chg="mod">
          <ac:chgData name="김소희" userId="292a1162-0793-4577-a94d-2dae0dfa5995" providerId="ADAL" clId="{E9067F50-2CC8-4791-9D95-08591139FED5}" dt="2022-06-06T08:29:40.698" v="149" actId="6549"/>
          <ac:spMkLst>
            <pc:docMk/>
            <pc:sldMk cId="130366447" sldId="283"/>
            <ac:spMk id="6" creationId="{96694782-0979-24D0-4D63-4DACB413C8D6}"/>
          </ac:spMkLst>
        </pc:spChg>
      </pc:sldChg>
    </pc:docChg>
  </pc:docChgLst>
  <pc:docChgLst>
    <pc:chgData name="김소희" userId="292a1162-0793-4577-a94d-2dae0dfa5995" providerId="ADAL" clId="{8D12304F-A612-4AEE-B021-40989AF66D28}"/>
    <pc:docChg chg="undo custSel addSld modSld modNotesMaster">
      <pc:chgData name="김소희" userId="292a1162-0793-4577-a94d-2dae0dfa5995" providerId="ADAL" clId="{8D12304F-A612-4AEE-B021-40989AF66D28}" dt="2022-06-06T15:41:21.325" v="1158" actId="400"/>
      <pc:docMkLst>
        <pc:docMk/>
      </pc:docMkLst>
      <pc:sldChg chg="delSp modSp mod">
        <pc:chgData name="김소희" userId="292a1162-0793-4577-a94d-2dae0dfa5995" providerId="ADAL" clId="{8D12304F-A612-4AEE-B021-40989AF66D28}" dt="2022-06-06T15:29:25.283" v="1111" actId="6549"/>
        <pc:sldMkLst>
          <pc:docMk/>
          <pc:sldMk cId="2353614662" sldId="256"/>
        </pc:sldMkLst>
        <pc:spChg chg="mod">
          <ac:chgData name="김소희" userId="292a1162-0793-4577-a94d-2dae0dfa5995" providerId="ADAL" clId="{8D12304F-A612-4AEE-B021-40989AF66D28}" dt="2022-06-06T14:19:10.716" v="300" actId="207"/>
          <ac:spMkLst>
            <pc:docMk/>
            <pc:sldMk cId="2353614662" sldId="256"/>
            <ac:spMk id="5" creationId="{0D0E7567-80CC-4A46-8FA5-E251CBC1D6E1}"/>
          </ac:spMkLst>
        </pc:spChg>
        <pc:spChg chg="mod">
          <ac:chgData name="김소희" userId="292a1162-0793-4577-a94d-2dae0dfa5995" providerId="ADAL" clId="{8D12304F-A612-4AEE-B021-40989AF66D28}" dt="2022-06-06T15:29:20.445" v="1109" actId="20577"/>
          <ac:spMkLst>
            <pc:docMk/>
            <pc:sldMk cId="2353614662" sldId="256"/>
            <ac:spMk id="8" creationId="{04467E98-CB13-CFF4-194D-C491AB4A92F1}"/>
          </ac:spMkLst>
        </pc:spChg>
        <pc:spChg chg="mod">
          <ac:chgData name="김소희" userId="292a1162-0793-4577-a94d-2dae0dfa5995" providerId="ADAL" clId="{8D12304F-A612-4AEE-B021-40989AF66D28}" dt="2022-06-06T15:29:25.283" v="1111" actId="6549"/>
          <ac:spMkLst>
            <pc:docMk/>
            <pc:sldMk cId="2353614662" sldId="256"/>
            <ac:spMk id="9" creationId="{EF3A5E0F-0285-EF60-B5BF-B4948F2ADDA3}"/>
          </ac:spMkLst>
        </pc:spChg>
        <pc:spChg chg="del mod">
          <ac:chgData name="김소희" userId="292a1162-0793-4577-a94d-2dae0dfa5995" providerId="ADAL" clId="{8D12304F-A612-4AEE-B021-40989AF66D28}" dt="2022-06-06T15:28:53.664" v="1106" actId="21"/>
          <ac:spMkLst>
            <pc:docMk/>
            <pc:sldMk cId="2353614662" sldId="256"/>
            <ac:spMk id="12" creationId="{9C51099D-5275-16C8-CAFB-F1A0EE7ACAA8}"/>
          </ac:spMkLst>
        </pc:spChg>
        <pc:cxnChg chg="mod">
          <ac:chgData name="김소희" userId="292a1162-0793-4577-a94d-2dae0dfa5995" providerId="ADAL" clId="{8D12304F-A612-4AEE-B021-40989AF66D28}" dt="2022-06-06T14:19:06.189" v="299" actId="208"/>
          <ac:cxnSpMkLst>
            <pc:docMk/>
            <pc:sldMk cId="2353614662" sldId="256"/>
            <ac:cxnSpMk id="11" creationId="{B1D40865-A288-4397-85F0-D2096852E9D5}"/>
          </ac:cxnSpMkLst>
        </pc:cxnChg>
        <pc:cxnChg chg="mod">
          <ac:chgData name="김소희" userId="292a1162-0793-4577-a94d-2dae0dfa5995" providerId="ADAL" clId="{8D12304F-A612-4AEE-B021-40989AF66D28}" dt="2022-06-06T14:19:03.794" v="298" actId="208"/>
          <ac:cxnSpMkLst>
            <pc:docMk/>
            <pc:sldMk cId="2353614662" sldId="256"/>
            <ac:cxnSpMk id="24" creationId="{0DD03F0C-F230-4503-8C6E-804A7944412E}"/>
          </ac:cxnSpMkLst>
        </pc:cxnChg>
      </pc:sldChg>
      <pc:sldChg chg="addSp delSp modSp mod modNotesTx">
        <pc:chgData name="김소희" userId="292a1162-0793-4577-a94d-2dae0dfa5995" providerId="ADAL" clId="{8D12304F-A612-4AEE-B021-40989AF66D28}" dt="2022-06-06T15:32:20.140" v="1140" actId="20577"/>
        <pc:sldMkLst>
          <pc:docMk/>
          <pc:sldMk cId="3100450580" sldId="259"/>
        </pc:sldMkLst>
        <pc:spChg chg="mod">
          <ac:chgData name="김소희" userId="292a1162-0793-4577-a94d-2dae0dfa5995" providerId="ADAL" clId="{8D12304F-A612-4AEE-B021-40989AF66D28}" dt="2022-06-06T15:18:34.932" v="978" actId="1076"/>
          <ac:spMkLst>
            <pc:docMk/>
            <pc:sldMk cId="3100450580" sldId="259"/>
            <ac:spMk id="5" creationId="{979509AF-A27F-733C-57C1-9246C7112254}"/>
          </ac:spMkLst>
        </pc:spChg>
        <pc:spChg chg="add del mod">
          <ac:chgData name="김소희" userId="292a1162-0793-4577-a94d-2dae0dfa5995" providerId="ADAL" clId="{8D12304F-A612-4AEE-B021-40989AF66D28}" dt="2022-06-06T14:00:58.536" v="61" actId="478"/>
          <ac:spMkLst>
            <pc:docMk/>
            <pc:sldMk cId="3100450580" sldId="259"/>
            <ac:spMk id="6" creationId="{3ABB6600-F6D8-D233-CA68-326C6D68FB28}"/>
          </ac:spMkLst>
        </pc:spChg>
        <pc:spChg chg="add mod">
          <ac:chgData name="김소희" userId="292a1162-0793-4577-a94d-2dae0dfa5995" providerId="ADAL" clId="{8D12304F-A612-4AEE-B021-40989AF66D28}" dt="2022-06-06T15:18:34.932" v="978" actId="1076"/>
          <ac:spMkLst>
            <pc:docMk/>
            <pc:sldMk cId="3100450580" sldId="259"/>
            <ac:spMk id="8" creationId="{CEDE08A2-757E-81B5-65DB-41F417719CE9}"/>
          </ac:spMkLst>
        </pc:spChg>
        <pc:spChg chg="mod">
          <ac:chgData name="김소희" userId="292a1162-0793-4577-a94d-2dae0dfa5995" providerId="ADAL" clId="{8D12304F-A612-4AEE-B021-40989AF66D28}" dt="2022-06-06T14:00:46.882" v="59" actId="6549"/>
          <ac:spMkLst>
            <pc:docMk/>
            <pc:sldMk cId="3100450580" sldId="259"/>
            <ac:spMk id="9" creationId="{05596BCF-D308-A29D-49E5-1678F5F8F27E}"/>
          </ac:spMkLst>
        </pc:spChg>
        <pc:spChg chg="add del mod">
          <ac:chgData name="김소희" userId="292a1162-0793-4577-a94d-2dae0dfa5995" providerId="ADAL" clId="{8D12304F-A612-4AEE-B021-40989AF66D28}" dt="2022-06-06T14:17:27.631" v="288" actId="478"/>
          <ac:spMkLst>
            <pc:docMk/>
            <pc:sldMk cId="3100450580" sldId="259"/>
            <ac:spMk id="10" creationId="{09844350-B442-7BE9-F80D-334BF89F3219}"/>
          </ac:spMkLst>
        </pc:spChg>
        <pc:spChg chg="mod">
          <ac:chgData name="김소희" userId="292a1162-0793-4577-a94d-2dae0dfa5995" providerId="ADAL" clId="{8D12304F-A612-4AEE-B021-40989AF66D28}" dt="2022-06-06T15:32:20.140" v="1140" actId="20577"/>
          <ac:spMkLst>
            <pc:docMk/>
            <pc:sldMk cId="3100450580" sldId="259"/>
            <ac:spMk id="11" creationId="{9B6A7BE8-DA0E-E598-1132-9B432BA49502}"/>
          </ac:spMkLst>
        </pc:spChg>
        <pc:spChg chg="add del mod">
          <ac:chgData name="김소희" userId="292a1162-0793-4577-a94d-2dae0dfa5995" providerId="ADAL" clId="{8D12304F-A612-4AEE-B021-40989AF66D28}" dt="2022-06-06T14:53:45.290" v="569" actId="478"/>
          <ac:spMkLst>
            <pc:docMk/>
            <pc:sldMk cId="3100450580" sldId="259"/>
            <ac:spMk id="12" creationId="{DABFA102-9B20-6072-26B1-C0DB6CBDDF82}"/>
          </ac:spMkLst>
        </pc:spChg>
        <pc:picChg chg="add mod">
          <ac:chgData name="김소희" userId="292a1162-0793-4577-a94d-2dae0dfa5995" providerId="ADAL" clId="{8D12304F-A612-4AEE-B021-40989AF66D28}" dt="2022-06-06T15:18:40.823" v="980" actId="166"/>
          <ac:picMkLst>
            <pc:docMk/>
            <pc:sldMk cId="3100450580" sldId="259"/>
            <ac:picMk id="1026" creationId="{E7617C3F-425E-2B8B-661C-95597678B2B8}"/>
          </ac:picMkLst>
        </pc:picChg>
      </pc:sldChg>
      <pc:sldChg chg="addSp modSp mod">
        <pc:chgData name="김소희" userId="292a1162-0793-4577-a94d-2dae0dfa5995" providerId="ADAL" clId="{8D12304F-A612-4AEE-B021-40989AF66D28}" dt="2022-06-06T15:28:59.758" v="1108" actId="1076"/>
        <pc:sldMkLst>
          <pc:docMk/>
          <pc:sldMk cId="252891327" sldId="261"/>
        </pc:sldMkLst>
        <pc:spChg chg="mod">
          <ac:chgData name="김소희" userId="292a1162-0793-4577-a94d-2dae0dfa5995" providerId="ADAL" clId="{8D12304F-A612-4AEE-B021-40989AF66D28}" dt="2022-06-06T14:01:17.150" v="64" actId="1076"/>
          <ac:spMkLst>
            <pc:docMk/>
            <pc:sldMk cId="252891327" sldId="261"/>
            <ac:spMk id="5" creationId="{34E7CC66-42E2-4959-88DF-0B454D5A55A5}"/>
          </ac:spMkLst>
        </pc:spChg>
        <pc:spChg chg="add mod">
          <ac:chgData name="김소희" userId="292a1162-0793-4577-a94d-2dae0dfa5995" providerId="ADAL" clId="{8D12304F-A612-4AEE-B021-40989AF66D28}" dt="2022-06-06T15:28:59.758" v="1108" actId="1076"/>
          <ac:spMkLst>
            <pc:docMk/>
            <pc:sldMk cId="252891327" sldId="261"/>
            <ac:spMk id="16" creationId="{6386CAC0-023C-727A-EDA4-60CF9CFAB77A}"/>
          </ac:spMkLst>
        </pc:spChg>
      </pc:sldChg>
      <pc:sldChg chg="addSp delSp modSp mod">
        <pc:chgData name="김소희" userId="292a1162-0793-4577-a94d-2dae0dfa5995" providerId="ADAL" clId="{8D12304F-A612-4AEE-B021-40989AF66D28}" dt="2022-06-06T14:01:25.872" v="66"/>
        <pc:sldMkLst>
          <pc:docMk/>
          <pc:sldMk cId="1463399039" sldId="278"/>
        </pc:sldMkLst>
        <pc:spChg chg="add mod">
          <ac:chgData name="김소희" userId="292a1162-0793-4577-a94d-2dae0dfa5995" providerId="ADAL" clId="{8D12304F-A612-4AEE-B021-40989AF66D28}" dt="2022-06-06T14:01:25.872" v="66"/>
          <ac:spMkLst>
            <pc:docMk/>
            <pc:sldMk cId="1463399039" sldId="278"/>
            <ac:spMk id="8" creationId="{3A6AAD6D-6666-B319-6621-D790132794CE}"/>
          </ac:spMkLst>
        </pc:spChg>
        <pc:spChg chg="del">
          <ac:chgData name="김소희" userId="292a1162-0793-4577-a94d-2dae0dfa5995" providerId="ADAL" clId="{8D12304F-A612-4AEE-B021-40989AF66D28}" dt="2022-06-06T14:01:25.578" v="65" actId="478"/>
          <ac:spMkLst>
            <pc:docMk/>
            <pc:sldMk cId="1463399039" sldId="278"/>
            <ac:spMk id="9" creationId="{171D4EC2-A0F9-4BE7-BDB5-B0B927979516}"/>
          </ac:spMkLst>
        </pc:spChg>
      </pc:sldChg>
      <pc:sldChg chg="addSp delSp modSp mod">
        <pc:chgData name="김소희" userId="292a1162-0793-4577-a94d-2dae0dfa5995" providerId="ADAL" clId="{8D12304F-A612-4AEE-B021-40989AF66D28}" dt="2022-06-06T14:01:28.125" v="68"/>
        <pc:sldMkLst>
          <pc:docMk/>
          <pc:sldMk cId="197451739" sldId="279"/>
        </pc:sldMkLst>
        <pc:spChg chg="del">
          <ac:chgData name="김소희" userId="292a1162-0793-4577-a94d-2dae0dfa5995" providerId="ADAL" clId="{8D12304F-A612-4AEE-B021-40989AF66D28}" dt="2022-06-06T14:01:27.836" v="67" actId="478"/>
          <ac:spMkLst>
            <pc:docMk/>
            <pc:sldMk cId="197451739" sldId="279"/>
            <ac:spMk id="9" creationId="{171D4EC2-A0F9-4BE7-BDB5-B0B927979516}"/>
          </ac:spMkLst>
        </pc:spChg>
        <pc:spChg chg="add mod">
          <ac:chgData name="김소희" userId="292a1162-0793-4577-a94d-2dae0dfa5995" providerId="ADAL" clId="{8D12304F-A612-4AEE-B021-40989AF66D28}" dt="2022-06-06T14:01:28.125" v="68"/>
          <ac:spMkLst>
            <pc:docMk/>
            <pc:sldMk cId="197451739" sldId="279"/>
            <ac:spMk id="10" creationId="{A36E7FF7-A047-6F13-C0A2-760F0BB12025}"/>
          </ac:spMkLst>
        </pc:spChg>
      </pc:sldChg>
      <pc:sldChg chg="modSp mod">
        <pc:chgData name="김소희" userId="292a1162-0793-4577-a94d-2dae0dfa5995" providerId="ADAL" clId="{8D12304F-A612-4AEE-B021-40989AF66D28}" dt="2022-06-06T15:30:04.866" v="1113" actId="1076"/>
        <pc:sldMkLst>
          <pc:docMk/>
          <pc:sldMk cId="130366447" sldId="283"/>
        </pc:sldMkLst>
        <pc:spChg chg="mod">
          <ac:chgData name="김소희" userId="292a1162-0793-4577-a94d-2dae0dfa5995" providerId="ADAL" clId="{8D12304F-A612-4AEE-B021-40989AF66D28}" dt="2022-06-06T14:18:38.045" v="297" actId="207"/>
          <ac:spMkLst>
            <pc:docMk/>
            <pc:sldMk cId="130366447" sldId="283"/>
            <ac:spMk id="4" creationId="{5E2F97AE-2941-00DB-053C-2FC53EA618EF}"/>
          </ac:spMkLst>
        </pc:spChg>
        <pc:spChg chg="mod">
          <ac:chgData name="김소희" userId="292a1162-0793-4577-a94d-2dae0dfa5995" providerId="ADAL" clId="{8D12304F-A612-4AEE-B021-40989AF66D28}" dt="2022-06-06T15:30:04.866" v="1113" actId="1076"/>
          <ac:spMkLst>
            <pc:docMk/>
            <pc:sldMk cId="130366447" sldId="283"/>
            <ac:spMk id="6" creationId="{96694782-0979-24D0-4D63-4DACB413C8D6}"/>
          </ac:spMkLst>
        </pc:spChg>
      </pc:sldChg>
      <pc:sldChg chg="addSp delSp modSp add mod modNotesTx">
        <pc:chgData name="김소희" userId="292a1162-0793-4577-a94d-2dae0dfa5995" providerId="ADAL" clId="{8D12304F-A612-4AEE-B021-40989AF66D28}" dt="2022-06-06T15:32:21.554" v="1141" actId="20577"/>
        <pc:sldMkLst>
          <pc:docMk/>
          <pc:sldMk cId="1007606599" sldId="284"/>
        </pc:sldMkLst>
        <pc:spChg chg="del mod">
          <ac:chgData name="김소희" userId="292a1162-0793-4577-a94d-2dae0dfa5995" providerId="ADAL" clId="{8D12304F-A612-4AEE-B021-40989AF66D28}" dt="2022-06-06T14:26:36.448" v="412" actId="478"/>
          <ac:spMkLst>
            <pc:docMk/>
            <pc:sldMk cId="1007606599" sldId="284"/>
            <ac:spMk id="5" creationId="{979509AF-A27F-733C-57C1-9246C7112254}"/>
          </ac:spMkLst>
        </pc:spChg>
        <pc:spChg chg="mod">
          <ac:chgData name="김소희" userId="292a1162-0793-4577-a94d-2dae0dfa5995" providerId="ADAL" clId="{8D12304F-A612-4AEE-B021-40989AF66D28}" dt="2022-06-06T15:16:34.732" v="950" actId="14100"/>
          <ac:spMkLst>
            <pc:docMk/>
            <pc:sldMk cId="1007606599" sldId="284"/>
            <ac:spMk id="8" creationId="{CEDE08A2-757E-81B5-65DB-41F417719CE9}"/>
          </ac:spMkLst>
        </pc:spChg>
        <pc:spChg chg="add del mod">
          <ac:chgData name="김소희" userId="292a1162-0793-4577-a94d-2dae0dfa5995" providerId="ADAL" clId="{8D12304F-A612-4AEE-B021-40989AF66D28}" dt="2022-06-06T14:26:40.220" v="413" actId="21"/>
          <ac:spMkLst>
            <pc:docMk/>
            <pc:sldMk cId="1007606599" sldId="284"/>
            <ac:spMk id="10" creationId="{0B765430-5DDC-A104-C208-14504BBC710E}"/>
          </ac:spMkLst>
        </pc:spChg>
        <pc:spChg chg="add mod">
          <ac:chgData name="김소희" userId="292a1162-0793-4577-a94d-2dae0dfa5995" providerId="ADAL" clId="{8D12304F-A612-4AEE-B021-40989AF66D28}" dt="2022-06-06T15:17:00.700" v="956" actId="1076"/>
          <ac:spMkLst>
            <pc:docMk/>
            <pc:sldMk cId="1007606599" sldId="284"/>
            <ac:spMk id="10" creationId="{9481DA02-EAD8-52D8-62D6-FC70FD83FA64}"/>
          </ac:spMkLst>
        </pc:spChg>
        <pc:spChg chg="mod">
          <ac:chgData name="김소희" userId="292a1162-0793-4577-a94d-2dae0dfa5995" providerId="ADAL" clId="{8D12304F-A612-4AEE-B021-40989AF66D28}" dt="2022-06-06T15:32:21.554" v="1141" actId="20577"/>
          <ac:spMkLst>
            <pc:docMk/>
            <pc:sldMk cId="1007606599" sldId="284"/>
            <ac:spMk id="11" creationId="{9B6A7BE8-DA0E-E598-1132-9B432BA49502}"/>
          </ac:spMkLst>
        </pc:spChg>
        <pc:spChg chg="add del mod">
          <ac:chgData name="김소희" userId="292a1162-0793-4577-a94d-2dae0dfa5995" providerId="ADAL" clId="{8D12304F-A612-4AEE-B021-40989AF66D28}" dt="2022-06-06T14:23:16.480" v="404"/>
          <ac:spMkLst>
            <pc:docMk/>
            <pc:sldMk cId="1007606599" sldId="284"/>
            <ac:spMk id="12" creationId="{35BB9CE4-DAF5-9065-245E-E7454BB5CA05}"/>
          </ac:spMkLst>
        </pc:spChg>
        <pc:spChg chg="add mod">
          <ac:chgData name="김소희" userId="292a1162-0793-4577-a94d-2dae0dfa5995" providerId="ADAL" clId="{8D12304F-A612-4AEE-B021-40989AF66D28}" dt="2022-06-06T15:15:16.071" v="935" actId="1076"/>
          <ac:spMkLst>
            <pc:docMk/>
            <pc:sldMk cId="1007606599" sldId="284"/>
            <ac:spMk id="13" creationId="{0FD405ED-5D3F-B00E-324B-64D242A4B44C}"/>
          </ac:spMkLst>
        </pc:spChg>
        <pc:picChg chg="del mod">
          <ac:chgData name="김소희" userId="292a1162-0793-4577-a94d-2dae0dfa5995" providerId="ADAL" clId="{8D12304F-A612-4AEE-B021-40989AF66D28}" dt="2022-06-06T14:22:47.264" v="311" actId="478"/>
          <ac:picMkLst>
            <pc:docMk/>
            <pc:sldMk cId="1007606599" sldId="284"/>
            <ac:picMk id="1026" creationId="{E7617C3F-425E-2B8B-661C-95597678B2B8}"/>
          </ac:picMkLst>
        </pc:picChg>
        <pc:picChg chg="add mod">
          <ac:chgData name="김소희" userId="292a1162-0793-4577-a94d-2dae0dfa5995" providerId="ADAL" clId="{8D12304F-A612-4AEE-B021-40989AF66D28}" dt="2022-06-06T14:57:34.259" v="611" actId="1076"/>
          <ac:picMkLst>
            <pc:docMk/>
            <pc:sldMk cId="1007606599" sldId="284"/>
            <ac:picMk id="2050" creationId="{6E712FA3-BDE5-38FD-13FC-082F1C34453F}"/>
          </ac:picMkLst>
        </pc:picChg>
        <pc:picChg chg="add mod">
          <ac:chgData name="김소희" userId="292a1162-0793-4577-a94d-2dae0dfa5995" providerId="ADAL" clId="{8D12304F-A612-4AEE-B021-40989AF66D28}" dt="2022-06-06T15:16:57.816" v="955" actId="1076"/>
          <ac:picMkLst>
            <pc:docMk/>
            <pc:sldMk cId="1007606599" sldId="284"/>
            <ac:picMk id="2052" creationId="{42A03C47-08F4-1C11-23DF-D0B210C99E5D}"/>
          </ac:picMkLst>
        </pc:picChg>
        <pc:picChg chg="add del mod">
          <ac:chgData name="김소희" userId="292a1162-0793-4577-a94d-2dae0dfa5995" providerId="ADAL" clId="{8D12304F-A612-4AEE-B021-40989AF66D28}" dt="2022-06-06T14:55:52.106" v="592" actId="478"/>
          <ac:picMkLst>
            <pc:docMk/>
            <pc:sldMk cId="1007606599" sldId="284"/>
            <ac:picMk id="2054" creationId="{62845303-D618-8D39-E555-CF956F4D4B44}"/>
          </ac:picMkLst>
        </pc:picChg>
        <pc:picChg chg="add del mod">
          <ac:chgData name="김소희" userId="292a1162-0793-4577-a94d-2dae0dfa5995" providerId="ADAL" clId="{8D12304F-A612-4AEE-B021-40989AF66D28}" dt="2022-06-06T14:56:38.769" v="603" actId="478"/>
          <ac:picMkLst>
            <pc:docMk/>
            <pc:sldMk cId="1007606599" sldId="284"/>
            <ac:picMk id="2056" creationId="{41CAF48C-AFA2-2999-8963-FE658D0487C7}"/>
          </ac:picMkLst>
        </pc:picChg>
        <pc:picChg chg="add mod">
          <ac:chgData name="김소희" userId="292a1162-0793-4577-a94d-2dae0dfa5995" providerId="ADAL" clId="{8D12304F-A612-4AEE-B021-40989AF66D28}" dt="2022-06-06T15:16:51.486" v="954" actId="1076"/>
          <ac:picMkLst>
            <pc:docMk/>
            <pc:sldMk cId="1007606599" sldId="284"/>
            <ac:picMk id="2058" creationId="{D62B9CBB-CE23-F94E-FB65-15DCACD1EE41}"/>
          </ac:picMkLst>
        </pc:picChg>
      </pc:sldChg>
      <pc:sldChg chg="addSp delSp modSp add mod modNotesTx">
        <pc:chgData name="김소희" userId="292a1162-0793-4577-a94d-2dae0dfa5995" providerId="ADAL" clId="{8D12304F-A612-4AEE-B021-40989AF66D28}" dt="2022-06-06T15:41:21.325" v="1158" actId="400"/>
        <pc:sldMkLst>
          <pc:docMk/>
          <pc:sldMk cId="3388572705" sldId="285"/>
        </pc:sldMkLst>
        <pc:spChg chg="add mod">
          <ac:chgData name="김소희" userId="292a1162-0793-4577-a94d-2dae0dfa5995" providerId="ADAL" clId="{8D12304F-A612-4AEE-B021-40989AF66D28}" dt="2022-06-06T15:23:16.874" v="1017" actId="1076"/>
          <ac:spMkLst>
            <pc:docMk/>
            <pc:sldMk cId="3388572705" sldId="285"/>
            <ac:spMk id="5" creationId="{F2B79E5A-A04D-307F-B0B1-C783D37066AC}"/>
          </ac:spMkLst>
        </pc:spChg>
        <pc:spChg chg="mod">
          <ac:chgData name="김소희" userId="292a1162-0793-4577-a94d-2dae0dfa5995" providerId="ADAL" clId="{8D12304F-A612-4AEE-B021-40989AF66D28}" dt="2022-06-06T15:27:17.178" v="1101" actId="1076"/>
          <ac:spMkLst>
            <pc:docMk/>
            <pc:sldMk cId="3388572705" sldId="285"/>
            <ac:spMk id="8" creationId="{CEDE08A2-757E-81B5-65DB-41F417719CE9}"/>
          </ac:spMkLst>
        </pc:spChg>
        <pc:spChg chg="del">
          <ac:chgData name="김소희" userId="292a1162-0793-4577-a94d-2dae0dfa5995" providerId="ADAL" clId="{8D12304F-A612-4AEE-B021-40989AF66D28}" dt="2022-06-06T15:18:08.083" v="969" actId="478"/>
          <ac:spMkLst>
            <pc:docMk/>
            <pc:sldMk cId="3388572705" sldId="285"/>
            <ac:spMk id="10" creationId="{9481DA02-EAD8-52D8-62D6-FC70FD83FA64}"/>
          </ac:spMkLst>
        </pc:spChg>
        <pc:spChg chg="mod">
          <ac:chgData name="김소희" userId="292a1162-0793-4577-a94d-2dae0dfa5995" providerId="ADAL" clId="{8D12304F-A612-4AEE-B021-40989AF66D28}" dt="2022-06-06T15:32:24.507" v="1142" actId="20577"/>
          <ac:spMkLst>
            <pc:docMk/>
            <pc:sldMk cId="3388572705" sldId="285"/>
            <ac:spMk id="11" creationId="{9B6A7BE8-DA0E-E598-1132-9B432BA49502}"/>
          </ac:spMkLst>
        </pc:spChg>
        <pc:spChg chg="mod">
          <ac:chgData name="김소희" userId="292a1162-0793-4577-a94d-2dae0dfa5995" providerId="ADAL" clId="{8D12304F-A612-4AEE-B021-40989AF66D28}" dt="2022-06-06T15:31:08.114" v="1125" actId="1035"/>
          <ac:spMkLst>
            <pc:docMk/>
            <pc:sldMk cId="3388572705" sldId="285"/>
            <ac:spMk id="13" creationId="{0FD405ED-5D3F-B00E-324B-64D242A4B44C}"/>
          </ac:spMkLst>
        </pc:spChg>
        <pc:spChg chg="add mod">
          <ac:chgData name="김소희" userId="292a1162-0793-4577-a94d-2dae0dfa5995" providerId="ADAL" clId="{8D12304F-A612-4AEE-B021-40989AF66D28}" dt="2022-06-06T15:24:12.358" v="1024" actId="1076"/>
          <ac:spMkLst>
            <pc:docMk/>
            <pc:sldMk cId="3388572705" sldId="285"/>
            <ac:spMk id="14" creationId="{3732EFD3-9F8F-EBB6-5EDA-CB9A79BA22A0}"/>
          </ac:spMkLst>
        </pc:spChg>
        <pc:spChg chg="add mod">
          <ac:chgData name="김소희" userId="292a1162-0793-4577-a94d-2dae0dfa5995" providerId="ADAL" clId="{8D12304F-A612-4AEE-B021-40989AF66D28}" dt="2022-06-06T15:23:36.806" v="1023" actId="20577"/>
          <ac:spMkLst>
            <pc:docMk/>
            <pc:sldMk cId="3388572705" sldId="285"/>
            <ac:spMk id="15" creationId="{1F1BD3AC-FC22-2831-7100-FCDE3D71FD9A}"/>
          </ac:spMkLst>
        </pc:spChg>
        <pc:picChg chg="add mod">
          <ac:chgData name="김소희" userId="292a1162-0793-4577-a94d-2dae0dfa5995" providerId="ADAL" clId="{8D12304F-A612-4AEE-B021-40989AF66D28}" dt="2022-06-06T15:22:04.828" v="993" actId="1076"/>
          <ac:picMkLst>
            <pc:docMk/>
            <pc:sldMk cId="3388572705" sldId="285"/>
            <ac:picMk id="4" creationId="{2D875608-6935-5616-ABD4-3583117D80B5}"/>
          </ac:picMkLst>
        </pc:picChg>
        <pc:picChg chg="add mod">
          <ac:chgData name="김소희" userId="292a1162-0793-4577-a94d-2dae0dfa5995" providerId="ADAL" clId="{8D12304F-A612-4AEE-B021-40989AF66D28}" dt="2022-06-06T15:27:25.299" v="1104" actId="1076"/>
          <ac:picMkLst>
            <pc:docMk/>
            <pc:sldMk cId="3388572705" sldId="285"/>
            <ac:picMk id="7" creationId="{EA89B9C6-741B-0738-DBE2-DBF6FA011DCB}"/>
          </ac:picMkLst>
        </pc:picChg>
        <pc:picChg chg="del">
          <ac:chgData name="김소희" userId="292a1162-0793-4577-a94d-2dae0dfa5995" providerId="ADAL" clId="{8D12304F-A612-4AEE-B021-40989AF66D28}" dt="2022-06-06T15:17:53.426" v="967" actId="478"/>
          <ac:picMkLst>
            <pc:docMk/>
            <pc:sldMk cId="3388572705" sldId="285"/>
            <ac:picMk id="2050" creationId="{6E712FA3-BDE5-38FD-13FC-082F1C34453F}"/>
          </ac:picMkLst>
        </pc:picChg>
        <pc:picChg chg="del">
          <ac:chgData name="김소희" userId="292a1162-0793-4577-a94d-2dae0dfa5995" providerId="ADAL" clId="{8D12304F-A612-4AEE-B021-40989AF66D28}" dt="2022-06-06T15:17:52.860" v="966" actId="478"/>
          <ac:picMkLst>
            <pc:docMk/>
            <pc:sldMk cId="3388572705" sldId="285"/>
            <ac:picMk id="2052" creationId="{42A03C47-08F4-1C11-23DF-D0B210C99E5D}"/>
          </ac:picMkLst>
        </pc:picChg>
        <pc:picChg chg="del">
          <ac:chgData name="김소희" userId="292a1162-0793-4577-a94d-2dae0dfa5995" providerId="ADAL" clId="{8D12304F-A612-4AEE-B021-40989AF66D28}" dt="2022-06-06T15:17:53.826" v="968" actId="478"/>
          <ac:picMkLst>
            <pc:docMk/>
            <pc:sldMk cId="3388572705" sldId="285"/>
            <ac:picMk id="2058" creationId="{D62B9CBB-CE23-F94E-FB65-15DCACD1EE41}"/>
          </ac:picMkLst>
        </pc:picChg>
      </pc:sldChg>
      <pc:sldChg chg="addSp delSp modSp add mod modNotesTx">
        <pc:chgData name="김소희" userId="292a1162-0793-4577-a94d-2dae0dfa5995" providerId="ADAL" clId="{8D12304F-A612-4AEE-B021-40989AF66D28}" dt="2022-06-06T15:41:17.701" v="1157" actId="400"/>
        <pc:sldMkLst>
          <pc:docMk/>
          <pc:sldMk cId="2119792755" sldId="286"/>
        </pc:sldMkLst>
        <pc:spChg chg="del">
          <ac:chgData name="김소희" userId="292a1162-0793-4577-a94d-2dae0dfa5995" providerId="ADAL" clId="{8D12304F-A612-4AEE-B021-40989AF66D28}" dt="2022-06-06T15:31:18.354" v="1130" actId="478"/>
          <ac:spMkLst>
            <pc:docMk/>
            <pc:sldMk cId="2119792755" sldId="286"/>
            <ac:spMk id="5" creationId="{F2B79E5A-A04D-307F-B0B1-C783D37066AC}"/>
          </ac:spMkLst>
        </pc:spChg>
        <pc:spChg chg="del mod">
          <ac:chgData name="김소희" userId="292a1162-0793-4577-a94d-2dae0dfa5995" providerId="ADAL" clId="{8D12304F-A612-4AEE-B021-40989AF66D28}" dt="2022-06-06T15:31:48.138" v="1136" actId="478"/>
          <ac:spMkLst>
            <pc:docMk/>
            <pc:sldMk cId="2119792755" sldId="286"/>
            <ac:spMk id="8" creationId="{CEDE08A2-757E-81B5-65DB-41F417719CE9}"/>
          </ac:spMkLst>
        </pc:spChg>
        <pc:spChg chg="mod">
          <ac:chgData name="김소희" userId="292a1162-0793-4577-a94d-2dae0dfa5995" providerId="ADAL" clId="{8D12304F-A612-4AEE-B021-40989AF66D28}" dt="2022-06-06T15:32:26.523" v="1143" actId="20577"/>
          <ac:spMkLst>
            <pc:docMk/>
            <pc:sldMk cId="2119792755" sldId="286"/>
            <ac:spMk id="11" creationId="{9B6A7BE8-DA0E-E598-1132-9B432BA49502}"/>
          </ac:spMkLst>
        </pc:spChg>
        <pc:spChg chg="mod">
          <ac:chgData name="김소희" userId="292a1162-0793-4577-a94d-2dae0dfa5995" providerId="ADAL" clId="{8D12304F-A612-4AEE-B021-40989AF66D28}" dt="2022-06-06T15:31:11.946" v="1128" actId="1035"/>
          <ac:spMkLst>
            <pc:docMk/>
            <pc:sldMk cId="2119792755" sldId="286"/>
            <ac:spMk id="13" creationId="{0FD405ED-5D3F-B00E-324B-64D242A4B44C}"/>
          </ac:spMkLst>
        </pc:spChg>
        <pc:spChg chg="del">
          <ac:chgData name="김소희" userId="292a1162-0793-4577-a94d-2dae0dfa5995" providerId="ADAL" clId="{8D12304F-A612-4AEE-B021-40989AF66D28}" dt="2022-06-06T15:31:18.354" v="1130" actId="478"/>
          <ac:spMkLst>
            <pc:docMk/>
            <pc:sldMk cId="2119792755" sldId="286"/>
            <ac:spMk id="14" creationId="{3732EFD3-9F8F-EBB6-5EDA-CB9A79BA22A0}"/>
          </ac:spMkLst>
        </pc:spChg>
        <pc:spChg chg="del">
          <ac:chgData name="김소희" userId="292a1162-0793-4577-a94d-2dae0dfa5995" providerId="ADAL" clId="{8D12304F-A612-4AEE-B021-40989AF66D28}" dt="2022-06-06T15:31:18.354" v="1130" actId="478"/>
          <ac:spMkLst>
            <pc:docMk/>
            <pc:sldMk cId="2119792755" sldId="286"/>
            <ac:spMk id="15" creationId="{1F1BD3AC-FC22-2831-7100-FCDE3D71FD9A}"/>
          </ac:spMkLst>
        </pc:spChg>
        <pc:picChg chg="del">
          <ac:chgData name="김소희" userId="292a1162-0793-4577-a94d-2dae0dfa5995" providerId="ADAL" clId="{8D12304F-A612-4AEE-B021-40989AF66D28}" dt="2022-06-06T15:31:16.426" v="1129" actId="478"/>
          <ac:picMkLst>
            <pc:docMk/>
            <pc:sldMk cId="2119792755" sldId="286"/>
            <ac:picMk id="4" creationId="{2D875608-6935-5616-ABD4-3583117D80B5}"/>
          </ac:picMkLst>
        </pc:picChg>
        <pc:picChg chg="add mod">
          <ac:chgData name="김소희" userId="292a1162-0793-4577-a94d-2dae0dfa5995" providerId="ADAL" clId="{8D12304F-A612-4AEE-B021-40989AF66D28}" dt="2022-06-06T15:31:59.196" v="1139" actId="1076"/>
          <ac:picMkLst>
            <pc:docMk/>
            <pc:sldMk cId="2119792755" sldId="286"/>
            <ac:picMk id="6" creationId="{5D9640DA-85B5-FE58-1BB4-E71206FB1393}"/>
          </ac:picMkLst>
        </pc:picChg>
        <pc:picChg chg="del">
          <ac:chgData name="김소희" userId="292a1162-0793-4577-a94d-2dae0dfa5995" providerId="ADAL" clId="{8D12304F-A612-4AEE-B021-40989AF66D28}" dt="2022-06-06T15:31:29.515" v="1131" actId="478"/>
          <ac:picMkLst>
            <pc:docMk/>
            <pc:sldMk cId="2119792755" sldId="286"/>
            <ac:picMk id="7" creationId="{EA89B9C6-741B-0738-DBE2-DBF6FA011DCB}"/>
          </ac:picMkLst>
        </pc:picChg>
      </pc:sldChg>
      <pc:sldChg chg="addSp delSp modSp add mod modNotesTx">
        <pc:chgData name="김소희" userId="292a1162-0793-4577-a94d-2dae0dfa5995" providerId="ADAL" clId="{8D12304F-A612-4AEE-B021-40989AF66D28}" dt="2022-06-06T15:41:15.298" v="1156" actId="400"/>
        <pc:sldMkLst>
          <pc:docMk/>
          <pc:sldMk cId="2372375082" sldId="287"/>
        </pc:sldMkLst>
        <pc:picChg chg="add del mod">
          <ac:chgData name="김소희" userId="292a1162-0793-4577-a94d-2dae0dfa5995" providerId="ADAL" clId="{8D12304F-A612-4AEE-B021-40989AF66D28}" dt="2022-06-06T15:33:12.422" v="1150" actId="478"/>
          <ac:picMkLst>
            <pc:docMk/>
            <pc:sldMk cId="2372375082" sldId="287"/>
            <ac:picMk id="4" creationId="{48A78E4F-8836-46AF-965B-14FB483545AE}"/>
          </ac:picMkLst>
        </pc:picChg>
        <pc:picChg chg="del">
          <ac:chgData name="김소희" userId="292a1162-0793-4577-a94d-2dae0dfa5995" providerId="ADAL" clId="{8D12304F-A612-4AEE-B021-40989AF66D28}" dt="2022-06-06T15:32:42.332" v="1145" actId="478"/>
          <ac:picMkLst>
            <pc:docMk/>
            <pc:sldMk cId="2372375082" sldId="287"/>
            <ac:picMk id="6" creationId="{5D9640DA-85B5-FE58-1BB4-E71206FB1393}"/>
          </ac:picMkLst>
        </pc:picChg>
        <pc:picChg chg="add mod">
          <ac:chgData name="김소희" userId="292a1162-0793-4577-a94d-2dae0dfa5995" providerId="ADAL" clId="{8D12304F-A612-4AEE-B021-40989AF66D28}" dt="2022-06-06T15:33:30.606" v="1153" actId="1076"/>
          <ac:picMkLst>
            <pc:docMk/>
            <pc:sldMk cId="2372375082" sldId="287"/>
            <ac:picMk id="7" creationId="{6BF8B402-1F1A-CDA9-43A8-087F219AB2DB}"/>
          </ac:picMkLst>
        </pc:picChg>
      </pc:sldChg>
    </pc:docChg>
  </pc:docChgLst>
  <pc:docChgLst>
    <pc:chgData name="김소희" userId="292a1162-0793-4577-a94d-2dae0dfa5995" providerId="ADAL" clId="{11143BCC-B178-4414-B70F-34B1036F76C8}"/>
    <pc:docChg chg="undo custSel addSld delSld modSld">
      <pc:chgData name="김소희" userId="292a1162-0793-4577-a94d-2dae0dfa5995" providerId="ADAL" clId="{11143BCC-B178-4414-B70F-34B1036F76C8}" dt="2022-05-29T09:00:54.852" v="139" actId="1076"/>
      <pc:docMkLst>
        <pc:docMk/>
      </pc:docMkLst>
      <pc:sldChg chg="del">
        <pc:chgData name="김소희" userId="292a1162-0793-4577-a94d-2dae0dfa5995" providerId="ADAL" clId="{11143BCC-B178-4414-B70F-34B1036F76C8}" dt="2022-05-29T08:57:37.204" v="106" actId="47"/>
        <pc:sldMkLst>
          <pc:docMk/>
          <pc:sldMk cId="2863779313" sldId="277"/>
        </pc:sldMkLst>
      </pc:sldChg>
      <pc:sldChg chg="modSp mod">
        <pc:chgData name="김소희" userId="292a1162-0793-4577-a94d-2dae0dfa5995" providerId="ADAL" clId="{11143BCC-B178-4414-B70F-34B1036F76C8}" dt="2022-05-29T08:58:45.302" v="117" actId="208"/>
        <pc:sldMkLst>
          <pc:docMk/>
          <pc:sldMk cId="1463399039" sldId="278"/>
        </pc:sldMkLst>
        <pc:spChg chg="mod">
          <ac:chgData name="김소희" userId="292a1162-0793-4577-a94d-2dae0dfa5995" providerId="ADAL" clId="{11143BCC-B178-4414-B70F-34B1036F76C8}" dt="2022-05-29T07:45:40.584" v="44" actId="113"/>
          <ac:spMkLst>
            <pc:docMk/>
            <pc:sldMk cId="1463399039" sldId="278"/>
            <ac:spMk id="12" creationId="{068C3819-1D50-41F7-AFE9-198A0102F7D3}"/>
          </ac:spMkLst>
        </pc:spChg>
        <pc:picChg chg="mod">
          <ac:chgData name="김소희" userId="292a1162-0793-4577-a94d-2dae0dfa5995" providerId="ADAL" clId="{11143BCC-B178-4414-B70F-34B1036F76C8}" dt="2022-05-29T08:58:45.302" v="117" actId="208"/>
          <ac:picMkLst>
            <pc:docMk/>
            <pc:sldMk cId="1463399039" sldId="278"/>
            <ac:picMk id="3" creationId="{815B3D51-7FDE-88B7-013A-1540373A0220}"/>
          </ac:picMkLst>
        </pc:picChg>
      </pc:sldChg>
      <pc:sldChg chg="addSp delSp modSp mod modNotesTx">
        <pc:chgData name="김소희" userId="292a1162-0793-4577-a94d-2dae0dfa5995" providerId="ADAL" clId="{11143BCC-B178-4414-B70F-34B1036F76C8}" dt="2022-05-29T09:00:54.852" v="139" actId="1076"/>
        <pc:sldMkLst>
          <pc:docMk/>
          <pc:sldMk cId="197451739" sldId="279"/>
        </pc:sldMkLst>
        <pc:spChg chg="mod">
          <ac:chgData name="김소희" userId="292a1162-0793-4577-a94d-2dae0dfa5995" providerId="ADAL" clId="{11143BCC-B178-4414-B70F-34B1036F76C8}" dt="2022-05-29T08:57:27.781" v="105" actId="20577"/>
          <ac:spMkLst>
            <pc:docMk/>
            <pc:sldMk cId="197451739" sldId="279"/>
            <ac:spMk id="7" creationId="{5F7AC6CC-8860-1F94-DEC0-65B37276ED29}"/>
          </ac:spMkLst>
        </pc:spChg>
        <pc:spChg chg="add mod">
          <ac:chgData name="김소희" userId="292a1162-0793-4577-a94d-2dae0dfa5995" providerId="ADAL" clId="{11143BCC-B178-4414-B70F-34B1036F76C8}" dt="2022-05-29T09:00:06.034" v="138" actId="1076"/>
          <ac:spMkLst>
            <pc:docMk/>
            <pc:sldMk cId="197451739" sldId="279"/>
            <ac:spMk id="8" creationId="{62B7CD0F-1C9F-D30A-7106-6245E911BA94}"/>
          </ac:spMkLst>
        </pc:spChg>
        <pc:spChg chg="del">
          <ac:chgData name="김소희" userId="292a1162-0793-4577-a94d-2dae0dfa5995" providerId="ADAL" clId="{11143BCC-B178-4414-B70F-34B1036F76C8}" dt="2022-05-29T07:59:38.450" v="45" actId="478"/>
          <ac:spMkLst>
            <pc:docMk/>
            <pc:sldMk cId="197451739" sldId="279"/>
            <ac:spMk id="10" creationId="{467A6A16-21C4-1205-DEF7-DF4A62625BB7}"/>
          </ac:spMkLst>
        </pc:spChg>
        <pc:spChg chg="add mod">
          <ac:chgData name="김소희" userId="292a1162-0793-4577-a94d-2dae0dfa5995" providerId="ADAL" clId="{11143BCC-B178-4414-B70F-34B1036F76C8}" dt="2022-05-29T09:00:54.852" v="139" actId="1076"/>
          <ac:spMkLst>
            <pc:docMk/>
            <pc:sldMk cId="197451739" sldId="279"/>
            <ac:spMk id="11" creationId="{7FFCB549-C807-6EFD-07A3-9AD5528BEC65}"/>
          </ac:spMkLst>
        </pc:spChg>
        <pc:picChg chg="add mod">
          <ac:chgData name="김소희" userId="292a1162-0793-4577-a94d-2dae0dfa5995" providerId="ADAL" clId="{11143BCC-B178-4414-B70F-34B1036F76C8}" dt="2022-05-29T08:59:59.201" v="137" actId="1076"/>
          <ac:picMkLst>
            <pc:docMk/>
            <pc:sldMk cId="197451739" sldId="279"/>
            <ac:picMk id="12" creationId="{78C9FF60-EBF7-EC33-3623-E58C79496B17}"/>
          </ac:picMkLst>
        </pc:picChg>
      </pc:sldChg>
      <pc:sldChg chg="del">
        <pc:chgData name="김소희" userId="292a1162-0793-4577-a94d-2dae0dfa5995" providerId="ADAL" clId="{11143BCC-B178-4414-B70F-34B1036F76C8}" dt="2022-05-29T08:57:37.204" v="106" actId="47"/>
        <pc:sldMkLst>
          <pc:docMk/>
          <pc:sldMk cId="3289248419" sldId="280"/>
        </pc:sldMkLst>
      </pc:sldChg>
      <pc:sldChg chg="addSp delSp modSp add mod modNotesTx">
        <pc:chgData name="김소희" userId="292a1162-0793-4577-a94d-2dae0dfa5995" providerId="ADAL" clId="{11143BCC-B178-4414-B70F-34B1036F76C8}" dt="2022-05-29T08:59:44.814" v="130" actId="21"/>
        <pc:sldMkLst>
          <pc:docMk/>
          <pc:sldMk cId="464853308" sldId="281"/>
        </pc:sldMkLst>
        <pc:spChg chg="del">
          <ac:chgData name="김소희" userId="292a1162-0793-4577-a94d-2dae0dfa5995" providerId="ADAL" clId="{11143BCC-B178-4414-B70F-34B1036F76C8}" dt="2022-05-29T07:18:39.822" v="1" actId="478"/>
          <ac:spMkLst>
            <pc:docMk/>
            <pc:sldMk cId="464853308" sldId="281"/>
            <ac:spMk id="7" creationId="{5F7AC6CC-8860-1F94-DEC0-65B37276ED29}"/>
          </ac:spMkLst>
        </pc:spChg>
        <pc:spChg chg="del mod">
          <ac:chgData name="김소희" userId="292a1162-0793-4577-a94d-2dae0dfa5995" providerId="ADAL" clId="{11143BCC-B178-4414-B70F-34B1036F76C8}" dt="2022-05-29T08:47:00.671" v="84" actId="478"/>
          <ac:spMkLst>
            <pc:docMk/>
            <pc:sldMk cId="464853308" sldId="281"/>
            <ac:spMk id="10" creationId="{467A6A16-21C4-1205-DEF7-DF4A62625BB7}"/>
          </ac:spMkLst>
        </pc:spChg>
        <pc:spChg chg="add mod">
          <ac:chgData name="김소희" userId="292a1162-0793-4577-a94d-2dae0dfa5995" providerId="ADAL" clId="{11143BCC-B178-4414-B70F-34B1036F76C8}" dt="2022-05-29T07:19:31.003" v="21" actId="1076"/>
          <ac:spMkLst>
            <pc:docMk/>
            <pc:sldMk cId="464853308" sldId="281"/>
            <ac:spMk id="11" creationId="{15D97C4F-AB7C-BD44-4BCB-E68DE0FF40AC}"/>
          </ac:spMkLst>
        </pc:spChg>
        <pc:spChg chg="add del mod">
          <ac:chgData name="김소희" userId="292a1162-0793-4577-a94d-2dae0dfa5995" providerId="ADAL" clId="{11143BCC-B178-4414-B70F-34B1036F76C8}" dt="2022-05-29T08:59:43.508" v="129" actId="478"/>
          <ac:spMkLst>
            <pc:docMk/>
            <pc:sldMk cId="464853308" sldId="281"/>
            <ac:spMk id="12" creationId="{9E274D2E-69E4-B260-35AB-9ADB2B9DA2E2}"/>
          </ac:spMkLst>
        </pc:spChg>
        <pc:spChg chg="add del mod">
          <ac:chgData name="김소희" userId="292a1162-0793-4577-a94d-2dae0dfa5995" providerId="ADAL" clId="{11143BCC-B178-4414-B70F-34B1036F76C8}" dt="2022-05-29T08:46:52.198" v="83" actId="478"/>
          <ac:spMkLst>
            <pc:docMk/>
            <pc:sldMk cId="464853308" sldId="281"/>
            <ac:spMk id="15" creationId="{447690A5-345E-ABCB-1FEC-B2777C379C4C}"/>
          </ac:spMkLst>
        </pc:spChg>
        <pc:picChg chg="add del mod">
          <ac:chgData name="김소희" userId="292a1162-0793-4577-a94d-2dae0dfa5995" providerId="ADAL" clId="{11143BCC-B178-4414-B70F-34B1036F76C8}" dt="2022-05-29T08:59:44.814" v="130" actId="21"/>
          <ac:picMkLst>
            <pc:docMk/>
            <pc:sldMk cId="464853308" sldId="281"/>
            <ac:picMk id="3" creationId="{2A723B32-517F-ED3E-E73E-CCB6AE4D7C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2022-06-07</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Tae Chae et al. utilized ANN to forecast sub-hourly electricity usage in a commercial building complex [47]. It was seen that the ANN with15-min interval data forecasted accurately with more training data. The Mean Bias Error by taking 1, 2, 3 and 4 weeks for training are −10.4,−5.6, −2.3 and 0.03 respectively.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Chae et al. [48] developed forecasting models using ANN for sub-hourly electricity usage for a commercial building complex. The input variables that were selected for model development were the day type, time of day, HVAC set-point temperature schedules, outdoor air dry-bulb temperature and humidity. The results show that the daily peak prediction with past four weeks’ training data performs the best. Three training methods that were used were Static, accumulative and sliding window with average APE of 3% and 4.5% for weekdays of August and September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55957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Forecasting electricity load, especially for commercial and industrial buildings has become one of the more important topics recently, to be able to better manage energy usage.</a:t>
            </a:r>
          </a:p>
          <a:p>
            <a:r>
              <a:rPr lang="en-US" altLang="ko-KR" dirty="0"/>
              <a:t>Although the forecast time horizon can range from minutes to years, the short-term load forecast (STLF), especially for a period shorter than a day, has been more of an interest in the perspective of buildings / because the utility prices may change by seasonality, time-of-use in on/off peak period, and contract demand.</a:t>
            </a:r>
          </a:p>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6</a:t>
            </a:fld>
            <a:endParaRPr lang="ko-KR" altLang="en-US"/>
          </a:p>
        </p:txBody>
      </p:sp>
    </p:spTree>
    <p:extLst>
      <p:ext uri="{BB962C8B-B14F-4D97-AF65-F5344CB8AC3E}">
        <p14:creationId xmlns:p14="http://schemas.microsoft.com/office/powerpoint/2010/main" val="379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Previous studies on STLF for the sub-hourly electricity consumption of buildings are limited.</a:t>
            </a:r>
          </a:p>
          <a:p>
            <a:r>
              <a:rPr lang="en-US" altLang="ko-KR" dirty="0"/>
              <a:t>Escriva-Escriva et al. [14] proposed STLF model using ANNs, </a:t>
            </a:r>
          </a:p>
          <a:p>
            <a:r>
              <a:rPr lang="en-US" altLang="ko-KR" dirty="0"/>
              <a:t>but this model requires an entire whole year’s dataset / and the performance may not be stable when the energy consumption pattern has large daily or annual variability.</a:t>
            </a:r>
          </a:p>
          <a:p>
            <a:r>
              <a:rPr lang="en-US" altLang="ko-KR" strike="sngStrike" dirty="0"/>
              <a:t>Therefore, it is useful to explore a model that can perform well under more general setting, in particular, not requiring a large amount of input data for forecasting electricity usage of buildings.</a:t>
            </a:r>
          </a:p>
          <a:p>
            <a:endParaRPr lang="en-US" altLang="ko-KR" strike="sngStrike" dirty="0"/>
          </a:p>
          <a:p>
            <a:r>
              <a:rPr lang="en-US" altLang="ko-KR" dirty="0"/>
              <a:t>For this need, they developed a short-term load forecasting model using data mining and machine learning technique while assuming limited availability of data. </a:t>
            </a:r>
          </a:p>
          <a:p>
            <a:r>
              <a:rPr lang="en-US" altLang="ko-KR" dirty="0"/>
              <a:t>In particular, they investigate ANNs model to predict the energy consumption of a commercial building complex. </a:t>
            </a:r>
            <a:endParaRPr lang="ko-KR" altLang="en-US" strike="sng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7</a:t>
            </a:fld>
            <a:endParaRPr lang="ko-KR" altLang="en-US"/>
          </a:p>
        </p:txBody>
      </p:sp>
    </p:spTree>
    <p:extLst>
      <p:ext uri="{BB962C8B-B14F-4D97-AF65-F5344CB8AC3E}">
        <p14:creationId xmlns:p14="http://schemas.microsoft.com/office/powerpoint/2010/main" val="83001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site consists of three office buildings in urban area, each of which has different number of floors.</a:t>
            </a:r>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8</a:t>
            </a:fld>
            <a:endParaRPr lang="ko-KR" altLang="en-US"/>
          </a:p>
        </p:txBody>
      </p:sp>
    </p:spTree>
    <p:extLst>
      <p:ext uri="{BB962C8B-B14F-4D97-AF65-F5344CB8AC3E}">
        <p14:creationId xmlns:p14="http://schemas.microsoft.com/office/powerpoint/2010/main" val="115661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trike="noStrike" dirty="0">
              <a:effectLst/>
            </a:endParaRP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9</a:t>
            </a:fld>
            <a:endParaRPr lang="ko-KR" altLang="en-US"/>
          </a:p>
        </p:txBody>
      </p:sp>
    </p:spTree>
    <p:extLst>
      <p:ext uri="{BB962C8B-B14F-4D97-AF65-F5344CB8AC3E}">
        <p14:creationId xmlns:p14="http://schemas.microsoft.com/office/powerpoint/2010/main" val="850555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10</a:t>
            </a:fld>
            <a:endParaRPr lang="ko-KR" altLang="en-US"/>
          </a:p>
        </p:txBody>
      </p:sp>
    </p:spTree>
    <p:extLst>
      <p:ext uri="{BB962C8B-B14F-4D97-AF65-F5344CB8AC3E}">
        <p14:creationId xmlns:p14="http://schemas.microsoft.com/office/powerpoint/2010/main" val="38060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alpha val="19000"/>
          </a:srgb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1" y="5063578"/>
            <a:ext cx="3497178" cy="408623"/>
          </a:xfrm>
          <a:prstGeom prst="roundRect">
            <a:avLst/>
          </a:prstGeom>
          <a:solidFill>
            <a:srgbClr val="768FD4">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67E98-CB13-CFF4-194D-C491AB4A92F1}"/>
              </a:ext>
            </a:extLst>
          </p:cNvPr>
          <p:cNvSpPr txBox="1"/>
          <p:nvPr/>
        </p:nvSpPr>
        <p:spPr>
          <a:xfrm>
            <a:off x="919784" y="4273279"/>
            <a:ext cx="10352423" cy="584775"/>
          </a:xfrm>
          <a:prstGeom prst="rect">
            <a:avLst/>
          </a:prstGeom>
          <a:noFill/>
        </p:spPr>
        <p:txBody>
          <a:bodyPr wrap="square">
            <a:spAutoFit/>
          </a:bodyPr>
          <a:lstStyle/>
          <a:p>
            <a:pPr marL="285750" indent="-285750">
              <a:buFont typeface="Wingdings" panose="05000000000000000000" pitchFamily="2" charset="2"/>
              <a:buChar char="u"/>
            </a:pPr>
            <a:r>
              <a:rPr lang="en-US" altLang="ko-KR" sz="1600" b="1" dirty="0">
                <a:solidFill>
                  <a:schemeClr val="tx1">
                    <a:lumMod val="65000"/>
                    <a:lumOff val="35000"/>
                  </a:schemeClr>
                </a:solidFill>
              </a:rPr>
              <a:t>A hybrid model approach for forecasting future residential electricity consumption. </a:t>
            </a:r>
            <a:br>
              <a:rPr lang="en-US" altLang="ko-KR" sz="1600" b="1" dirty="0">
                <a:solidFill>
                  <a:schemeClr val="tx1">
                    <a:lumMod val="65000"/>
                    <a:lumOff val="35000"/>
                  </a:schemeClr>
                </a:solidFill>
              </a:rPr>
            </a:br>
            <a:r>
              <a:rPr lang="en-US" altLang="ko-KR" sz="1600" dirty="0">
                <a:solidFill>
                  <a:schemeClr val="tx1">
                    <a:lumMod val="65000"/>
                    <a:lumOff val="35000"/>
                  </a:schemeClr>
                </a:solidFill>
              </a:rPr>
              <a:t>Energy Build 2016;117:341–51. </a:t>
            </a:r>
          </a:p>
        </p:txBody>
      </p:sp>
      <p:sp>
        <p:nvSpPr>
          <p:cNvPr id="9" name="TextBox 8">
            <a:extLst>
              <a:ext uri="{FF2B5EF4-FFF2-40B4-BE49-F238E27FC236}">
                <a16:creationId xmlns:a16="http://schemas.microsoft.com/office/drawing/2014/main" id="{EF3A5E0F-0285-EF60-B5BF-B4948F2ADDA3}"/>
              </a:ext>
            </a:extLst>
          </p:cNvPr>
          <p:cNvSpPr txBox="1"/>
          <p:nvPr/>
        </p:nvSpPr>
        <p:spPr>
          <a:xfrm>
            <a:off x="919785" y="3561627"/>
            <a:ext cx="10352423" cy="584775"/>
          </a:xfrm>
          <a:prstGeom prst="rect">
            <a:avLst/>
          </a:prstGeom>
          <a:noFill/>
        </p:spPr>
        <p:txBody>
          <a:bodyPr wrap="square">
            <a:spAutoFit/>
          </a:bodyPr>
          <a:lstStyle/>
          <a:p>
            <a:pPr marL="285750" indent="-285750">
              <a:buFont typeface="Wingdings" panose="05000000000000000000" pitchFamily="2" charset="2"/>
              <a:buChar char="u"/>
            </a:pPr>
            <a:r>
              <a:rPr lang="ko-KR" altLang="en-US" sz="1600" b="1" dirty="0">
                <a:solidFill>
                  <a:schemeClr val="tx1">
                    <a:lumMod val="65000"/>
                    <a:lumOff val="35000"/>
                  </a:schemeClr>
                </a:solidFill>
              </a:rPr>
              <a:t>Artificial neural network model for forecasting sub-hourly electricity usage in Commercial buildings</a:t>
            </a:r>
            <a:r>
              <a:rPr lang="ko-KR" altLang="en-US" sz="1600" dirty="0">
                <a:solidFill>
                  <a:schemeClr val="tx1">
                    <a:lumMod val="65000"/>
                    <a:lumOff val="35000"/>
                  </a:schemeClr>
                </a:solidFill>
              </a:rPr>
              <a:t>.</a:t>
            </a:r>
            <a:br>
              <a:rPr lang="en-US" altLang="ko-KR" sz="1600" dirty="0">
                <a:solidFill>
                  <a:schemeClr val="tx1">
                    <a:lumMod val="65000"/>
                    <a:lumOff val="35000"/>
                  </a:schemeClr>
                </a:solidFill>
              </a:rPr>
            </a:br>
            <a:r>
              <a:rPr lang="ko-KR" altLang="en-US" sz="1600" dirty="0">
                <a:solidFill>
                  <a:schemeClr val="tx1">
                    <a:lumMod val="65000"/>
                    <a:lumOff val="35000"/>
                  </a:schemeClr>
                </a:solidFill>
              </a:rPr>
              <a:t>Energy Build2016;111:184–94. </a:t>
            </a:r>
            <a:endParaRPr lang="en-US" altLang="ko-KR" sz="1600" dirty="0">
              <a:solidFill>
                <a:schemeClr val="tx1">
                  <a:lumMod val="65000"/>
                  <a:lumOff val="35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378207"/>
          </a:xfrm>
        </p:spPr>
        <p:txBody>
          <a:bodyPr>
            <a:noAutofit/>
          </a:bodyPr>
          <a:lstStyle/>
          <a:p>
            <a:pPr marL="285750" indent="-285750">
              <a:buFont typeface="Wingdings" panose="05000000000000000000" pitchFamily="2" charset="2"/>
              <a:buChar char="v"/>
            </a:pPr>
            <a:r>
              <a:rPr lang="en-US" altLang="ko-KR" sz="1600" dirty="0">
                <a:solidFill>
                  <a:schemeClr val="bg1">
                    <a:lumMod val="50000"/>
                  </a:schemeClr>
                </a:solidFill>
              </a:rPr>
              <a:t>Artificial neural network model for forecasting sub-hourly electricity usage in Commercial buildings</a:t>
            </a:r>
            <a:endParaRPr lang="ko-KR" altLang="en-US" sz="16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612058"/>
            <a:ext cx="5351911" cy="574966"/>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 Methodological approach</a:t>
            </a:r>
          </a:p>
        </p:txBody>
      </p:sp>
      <p:sp>
        <p:nvSpPr>
          <p:cNvPr id="13" name="TextBox 12">
            <a:extLst>
              <a:ext uri="{FF2B5EF4-FFF2-40B4-BE49-F238E27FC236}">
                <a16:creationId xmlns:a16="http://schemas.microsoft.com/office/drawing/2014/main" id="{0FD405ED-5D3F-B00E-324B-64D242A4B44C}"/>
              </a:ext>
            </a:extLst>
          </p:cNvPr>
          <p:cNvSpPr txBox="1"/>
          <p:nvPr/>
        </p:nvSpPr>
        <p:spPr>
          <a:xfrm>
            <a:off x="539552" y="1360556"/>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pic>
        <p:nvPicPr>
          <p:cNvPr id="7" name="그림 6">
            <a:extLst>
              <a:ext uri="{FF2B5EF4-FFF2-40B4-BE49-F238E27FC236}">
                <a16:creationId xmlns:a16="http://schemas.microsoft.com/office/drawing/2014/main" id="{6BF8B402-1F1A-CDA9-43A8-087F219AB2DB}"/>
              </a:ext>
            </a:extLst>
          </p:cNvPr>
          <p:cNvPicPr>
            <a:picLocks noChangeAspect="1"/>
          </p:cNvPicPr>
          <p:nvPr/>
        </p:nvPicPr>
        <p:blipFill>
          <a:blip r:embed="rId3"/>
          <a:stretch>
            <a:fillRect/>
          </a:stretch>
        </p:blipFill>
        <p:spPr>
          <a:xfrm>
            <a:off x="1100919" y="1761990"/>
            <a:ext cx="9990161" cy="1906215"/>
          </a:xfrm>
          <a:prstGeom prst="rect">
            <a:avLst/>
          </a:prstGeom>
        </p:spPr>
      </p:pic>
    </p:spTree>
    <p:extLst>
      <p:ext uri="{BB962C8B-B14F-4D97-AF65-F5344CB8AC3E}">
        <p14:creationId xmlns:p14="http://schemas.microsoft.com/office/powerpoint/2010/main" val="237237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7" y="683332"/>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
        <p:nvSpPr>
          <p:cNvPr id="13" name="TextBox 12">
            <a:extLst>
              <a:ext uri="{FF2B5EF4-FFF2-40B4-BE49-F238E27FC236}">
                <a16:creationId xmlns:a16="http://schemas.microsoft.com/office/drawing/2014/main" id="{FC72D5E7-4949-1CBB-14CD-8AB8843F6123}"/>
              </a:ext>
            </a:extLst>
          </p:cNvPr>
          <p:cNvSpPr txBox="1"/>
          <p:nvPr/>
        </p:nvSpPr>
        <p:spPr>
          <a:xfrm>
            <a:off x="11320671" y="0"/>
            <a:ext cx="871330" cy="369332"/>
          </a:xfrm>
          <a:prstGeom prst="rect">
            <a:avLst/>
          </a:prstGeom>
          <a:noFill/>
        </p:spPr>
        <p:txBody>
          <a:bodyPr wrap="square" rtlCol="0">
            <a:spAutoFit/>
          </a:bodyPr>
          <a:lstStyle/>
          <a:p>
            <a:pPr algn="r"/>
            <a:r>
              <a:rPr lang="en-US" altLang="ko-KR" dirty="0">
                <a:solidFill>
                  <a:schemeClr val="bg2">
                    <a:lumMod val="50000"/>
                  </a:schemeClr>
                </a:solidFill>
              </a:rPr>
              <a:t>1/30</a:t>
            </a:r>
            <a:endParaRPr lang="ko-KR" altLang="en-US" dirty="0">
              <a:solidFill>
                <a:schemeClr val="bg2">
                  <a:lumMod val="50000"/>
                </a:schemeClr>
              </a:solidFill>
            </a:endParaRPr>
          </a:p>
        </p:txBody>
      </p:sp>
      <p:sp>
        <p:nvSpPr>
          <p:cNvPr id="16" name="TextBox 15">
            <a:extLst>
              <a:ext uri="{FF2B5EF4-FFF2-40B4-BE49-F238E27FC236}">
                <a16:creationId xmlns:a16="http://schemas.microsoft.com/office/drawing/2014/main" id="{6386CAC0-023C-727A-EDA4-60CF9CFAB77A}"/>
              </a:ext>
            </a:extLst>
          </p:cNvPr>
          <p:cNvSpPr txBox="1"/>
          <p:nvPr/>
        </p:nvSpPr>
        <p:spPr>
          <a:xfrm>
            <a:off x="0" y="15710"/>
            <a:ext cx="11524129" cy="584775"/>
          </a:xfrm>
          <a:prstGeom prst="rect">
            <a:avLst/>
          </a:prstGeom>
          <a:noFill/>
        </p:spPr>
        <p:txBody>
          <a:bodyPr wrap="square">
            <a:spAutoFit/>
          </a:bodyPr>
          <a:lstStyle/>
          <a:p>
            <a:r>
              <a:rPr lang="en-US" altLang="ko-KR" sz="1600" b="0" i="0" dirty="0" err="1">
                <a:solidFill>
                  <a:schemeClr val="bg2">
                    <a:lumMod val="50000"/>
                  </a:schemeClr>
                </a:solidFill>
                <a:effectLst/>
                <a:latin typeface="Arial" panose="020B0604020202020204" pitchFamily="34" charset="0"/>
              </a:rPr>
              <a:t>Amasyali</a:t>
            </a:r>
            <a:r>
              <a:rPr lang="en-US" altLang="ko-KR" sz="1600" b="0" i="0" dirty="0">
                <a:solidFill>
                  <a:schemeClr val="bg2">
                    <a:lumMod val="50000"/>
                  </a:schemeClr>
                </a:solidFill>
                <a:effectLst/>
                <a:latin typeface="Arial" panose="020B0604020202020204" pitchFamily="34" charset="0"/>
              </a:rPr>
              <a:t>, Kadir, and Nora M. El-</a:t>
            </a:r>
            <a:r>
              <a:rPr lang="en-US" altLang="ko-KR" sz="1600" b="0" i="0" dirty="0" err="1">
                <a:solidFill>
                  <a:schemeClr val="bg2">
                    <a:lumMod val="50000"/>
                  </a:schemeClr>
                </a:solidFill>
                <a:effectLst/>
                <a:latin typeface="Arial" panose="020B0604020202020204" pitchFamily="34" charset="0"/>
              </a:rPr>
              <a:t>Gohary</a:t>
            </a:r>
            <a:r>
              <a:rPr lang="en-US" altLang="ko-KR" sz="1600" b="0" i="0" dirty="0">
                <a:solidFill>
                  <a:schemeClr val="bg2">
                    <a:lumMod val="50000"/>
                  </a:schemeClr>
                </a:solidFill>
                <a:effectLst/>
                <a:latin typeface="Arial" panose="020B0604020202020204" pitchFamily="34" charset="0"/>
              </a:rPr>
              <a:t>. "</a:t>
            </a:r>
            <a:r>
              <a:rPr lang="en-US" altLang="ko-KR" sz="1600" b="1" i="0" dirty="0">
                <a:solidFill>
                  <a:schemeClr val="bg2">
                    <a:lumMod val="50000"/>
                  </a:schemeClr>
                </a:solidFill>
                <a:effectLst/>
                <a:latin typeface="Arial" panose="020B0604020202020204" pitchFamily="34" charset="0"/>
              </a:rPr>
              <a:t>A review of data-driven building energy consumption prediction studies</a:t>
            </a:r>
            <a:r>
              <a:rPr lang="en-US" altLang="ko-KR" sz="1600" b="0" i="0" dirty="0">
                <a:solidFill>
                  <a:schemeClr val="bg2">
                    <a:lumMod val="50000"/>
                  </a:schemeClr>
                </a:solidFill>
                <a:effectLst/>
                <a:latin typeface="Arial" panose="020B0604020202020204" pitchFamily="34" charset="0"/>
              </a:rPr>
              <a:t>." </a:t>
            </a:r>
          </a:p>
          <a:p>
            <a:r>
              <a:rPr lang="en-US" altLang="ko-KR" sz="1600" b="0" i="1" dirty="0">
                <a:solidFill>
                  <a:schemeClr val="bg2">
                    <a:lumMod val="50000"/>
                  </a:schemeClr>
                </a:solidFill>
                <a:effectLst/>
                <a:latin typeface="Arial" panose="020B0604020202020204" pitchFamily="34" charset="0"/>
              </a:rPr>
              <a:t>Renewable and Sustainable Energy Reviews</a:t>
            </a:r>
            <a:r>
              <a:rPr lang="en-US" altLang="ko-KR" sz="1600" b="0" i="0" dirty="0">
                <a:solidFill>
                  <a:schemeClr val="bg2">
                    <a:lumMod val="50000"/>
                  </a:schemeClr>
                </a:solidFill>
                <a:effectLst/>
                <a:latin typeface="Arial" panose="020B0604020202020204" pitchFamily="34" charset="0"/>
              </a:rPr>
              <a:t> 81 (2018): 1192-1205.</a:t>
            </a:r>
            <a:endParaRPr lang="ko-KR" altLang="en-US" sz="1600" dirty="0">
              <a:solidFill>
                <a:schemeClr val="bg2">
                  <a:lumMod val="50000"/>
                </a:schemeClr>
              </a:solidFill>
            </a:endParaRPr>
          </a:p>
        </p:txBody>
      </p:sp>
    </p:spTree>
    <p:extLst>
      <p:ext uri="{BB962C8B-B14F-4D97-AF65-F5344CB8AC3E}">
        <p14:creationId xmlns:p14="http://schemas.microsoft.com/office/powerpoint/2010/main" val="2528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a:t>
            </a:r>
            <a:r>
              <a:rPr lang="en-US" altLang="ko-KR" sz="1600" b="1" dirty="0"/>
              <a:t>historical/available data </a:t>
            </a:r>
            <a:r>
              <a:rPr lang="en-US" altLang="ko-KR" sz="1600" dirty="0"/>
              <a:t>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
        <p:nvSpPr>
          <p:cNvPr id="8" name="TextBox 7">
            <a:extLst>
              <a:ext uri="{FF2B5EF4-FFF2-40B4-BE49-F238E27FC236}">
                <a16:creationId xmlns:a16="http://schemas.microsoft.com/office/drawing/2014/main" id="{3A6AAD6D-6666-B319-6621-D790132794CE}"/>
              </a:ext>
            </a:extLst>
          </p:cNvPr>
          <p:cNvSpPr txBox="1"/>
          <p:nvPr/>
        </p:nvSpPr>
        <p:spPr>
          <a:xfrm>
            <a:off x="567647" y="683332"/>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Tree>
    <p:extLst>
      <p:ext uri="{BB962C8B-B14F-4D97-AF65-F5344CB8AC3E}">
        <p14:creationId xmlns:p14="http://schemas.microsoft.com/office/powerpoint/2010/main" val="146339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576082"/>
            <a:ext cx="11056703" cy="1766581"/>
          </a:xfrm>
          <a:prstGeom prst="roundRect">
            <a:avLst>
              <a:gd name="adj" fmla="val 7064"/>
            </a:avLst>
          </a:prstGeom>
          <a:solidFill>
            <a:srgbClr val="FFF2CC">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8" name="TextBox 7">
            <a:extLst>
              <a:ext uri="{FF2B5EF4-FFF2-40B4-BE49-F238E27FC236}">
                <a16:creationId xmlns:a16="http://schemas.microsoft.com/office/drawing/2014/main" id="{62B7CD0F-1C9F-D30A-7106-6245E911BA94}"/>
              </a:ext>
            </a:extLst>
          </p:cNvPr>
          <p:cNvSpPr txBox="1"/>
          <p:nvPr/>
        </p:nvSpPr>
        <p:spPr>
          <a:xfrm>
            <a:off x="539551" y="4385122"/>
            <a:ext cx="11056703" cy="646331"/>
          </a:xfrm>
          <a:prstGeom prst="rect">
            <a:avLst/>
          </a:prstGeom>
          <a:noFill/>
        </p:spPr>
        <p:txBody>
          <a:bodyPr wrap="square">
            <a:spAutoFit/>
          </a:bodyPr>
          <a:lstStyle/>
          <a:p>
            <a:r>
              <a:rPr lang="ko-KR" altLang="en-US" dirty="0">
                <a:solidFill>
                  <a:schemeClr val="tx1">
                    <a:lumMod val="65000"/>
                    <a:lumOff val="35000"/>
                  </a:schemeClr>
                </a:solidFill>
              </a:rPr>
              <a:t>[77] </a:t>
            </a:r>
            <a:r>
              <a:rPr lang="ko-KR" altLang="en-US" dirty="0" err="1">
                <a:solidFill>
                  <a:schemeClr val="tx1">
                    <a:lumMod val="65000"/>
                    <a:lumOff val="35000"/>
                  </a:schemeClr>
                </a:solidFill>
              </a:rPr>
              <a:t>Chae</a:t>
            </a:r>
            <a:r>
              <a:rPr lang="ko-KR" altLang="en-US" dirty="0">
                <a:solidFill>
                  <a:schemeClr val="tx1">
                    <a:lumMod val="65000"/>
                    <a:lumOff val="35000"/>
                  </a:schemeClr>
                </a:solidFill>
              </a:rPr>
              <a:t> YT, </a:t>
            </a:r>
            <a:r>
              <a:rPr lang="ko-KR" altLang="en-US" dirty="0" err="1">
                <a:solidFill>
                  <a:schemeClr val="tx1">
                    <a:lumMod val="65000"/>
                    <a:lumOff val="35000"/>
                  </a:schemeClr>
                </a:solidFill>
              </a:rPr>
              <a:t>Horesh</a:t>
            </a:r>
            <a:r>
              <a:rPr lang="ko-KR" altLang="en-US" dirty="0">
                <a:solidFill>
                  <a:schemeClr val="tx1">
                    <a:lumMod val="65000"/>
                    <a:lumOff val="35000"/>
                  </a:schemeClr>
                </a:solidFill>
              </a:rPr>
              <a:t> </a:t>
            </a:r>
            <a:r>
              <a:rPr lang="ko-KR" altLang="en-US" dirty="0" err="1">
                <a:solidFill>
                  <a:schemeClr val="tx1">
                    <a:lumMod val="65000"/>
                    <a:lumOff val="35000"/>
                  </a:schemeClr>
                </a:solidFill>
              </a:rPr>
              <a:t>R</a:t>
            </a:r>
            <a:r>
              <a:rPr lang="ko-KR" altLang="en-US" dirty="0">
                <a:solidFill>
                  <a:schemeClr val="tx1">
                    <a:lumMod val="65000"/>
                    <a:lumOff val="35000"/>
                  </a:schemeClr>
                </a:solidFill>
              </a:rPr>
              <a:t>, </a:t>
            </a:r>
            <a:r>
              <a:rPr lang="ko-KR" altLang="en-US" dirty="0" err="1">
                <a:solidFill>
                  <a:schemeClr val="tx1">
                    <a:lumMod val="65000"/>
                    <a:lumOff val="35000"/>
                  </a:schemeClr>
                </a:solidFill>
              </a:rPr>
              <a:t>Hwang</a:t>
            </a:r>
            <a:r>
              <a:rPr lang="ko-KR" altLang="en-US" dirty="0">
                <a:solidFill>
                  <a:schemeClr val="tx1">
                    <a:lumMod val="65000"/>
                    <a:lumOff val="35000"/>
                  </a:schemeClr>
                </a:solidFill>
              </a:rPr>
              <a:t> </a:t>
            </a:r>
            <a:r>
              <a:rPr lang="ko-KR" altLang="en-US" dirty="0" err="1">
                <a:solidFill>
                  <a:schemeClr val="tx1">
                    <a:lumMod val="65000"/>
                    <a:lumOff val="35000"/>
                  </a:schemeClr>
                </a:solidFill>
              </a:rPr>
              <a:t>Y</a:t>
            </a:r>
            <a:r>
              <a:rPr lang="ko-KR" altLang="en-US" dirty="0">
                <a:solidFill>
                  <a:schemeClr val="tx1">
                    <a:lumMod val="65000"/>
                    <a:lumOff val="35000"/>
                  </a:schemeClr>
                </a:solidFill>
              </a:rPr>
              <a:t>, Lee YM. </a:t>
            </a:r>
            <a:r>
              <a:rPr lang="ko-KR" altLang="en-US" b="1" dirty="0">
                <a:solidFill>
                  <a:schemeClr val="tx1">
                    <a:lumMod val="65000"/>
                    <a:lumOff val="35000"/>
                  </a:schemeClr>
                </a:solidFill>
              </a:rPr>
              <a:t>Artificial neural network model for forecasting sub-hourly electricity usage in Commercial buildings</a:t>
            </a:r>
            <a:r>
              <a:rPr lang="ko-KR" altLang="en-US" dirty="0">
                <a:solidFill>
                  <a:schemeClr val="tx1">
                    <a:lumMod val="65000"/>
                    <a:lumOff val="35000"/>
                  </a:schemeClr>
                </a:solidFill>
              </a:rPr>
              <a:t>. Energy Build2016;111:184–94. </a:t>
            </a:r>
            <a:endParaRPr lang="en-US" altLang="ko-KR" dirty="0">
              <a:solidFill>
                <a:schemeClr val="tx1">
                  <a:lumMod val="65000"/>
                  <a:lumOff val="35000"/>
                </a:schemeClr>
              </a:solidFill>
            </a:endParaRPr>
          </a:p>
        </p:txBody>
      </p:sp>
      <p:sp>
        <p:nvSpPr>
          <p:cNvPr id="11" name="TextBox 10">
            <a:extLst>
              <a:ext uri="{FF2B5EF4-FFF2-40B4-BE49-F238E27FC236}">
                <a16:creationId xmlns:a16="http://schemas.microsoft.com/office/drawing/2014/main" id="{7FFCB549-C807-6EFD-07A3-9AD5528BEC65}"/>
              </a:ext>
            </a:extLst>
          </p:cNvPr>
          <p:cNvSpPr txBox="1"/>
          <p:nvPr/>
        </p:nvSpPr>
        <p:spPr>
          <a:xfrm>
            <a:off x="539551" y="5448860"/>
            <a:ext cx="11056702" cy="646331"/>
          </a:xfrm>
          <a:prstGeom prst="rect">
            <a:avLst/>
          </a:prstGeom>
          <a:noFill/>
        </p:spPr>
        <p:txBody>
          <a:bodyPr wrap="square">
            <a:spAutoFit/>
          </a:bodyPr>
          <a:lstStyle/>
          <a:p>
            <a:r>
              <a:rPr lang="en-US" altLang="ko-KR" dirty="0">
                <a:solidFill>
                  <a:schemeClr val="tx1">
                    <a:lumMod val="65000"/>
                    <a:lumOff val="35000"/>
                  </a:schemeClr>
                </a:solidFill>
              </a:rPr>
              <a:t>[98] Dong B, Li Z, Rahman SMM, Vega R. </a:t>
            </a:r>
            <a:r>
              <a:rPr lang="en-US" altLang="ko-KR" b="1" dirty="0">
                <a:solidFill>
                  <a:schemeClr val="tx1">
                    <a:lumMod val="65000"/>
                    <a:lumOff val="35000"/>
                  </a:schemeClr>
                </a:solidFill>
              </a:rPr>
              <a:t>A hybrid model approach for forecasting future residential electricity consumption. </a:t>
            </a:r>
            <a:r>
              <a:rPr lang="en-US" altLang="ko-KR" dirty="0">
                <a:solidFill>
                  <a:schemeClr val="tx1">
                    <a:lumMod val="65000"/>
                    <a:lumOff val="35000"/>
                  </a:schemeClr>
                </a:solidFill>
              </a:rPr>
              <a:t>Energy Build 2016;117:341–51. </a:t>
            </a:r>
          </a:p>
        </p:txBody>
      </p:sp>
      <p:pic>
        <p:nvPicPr>
          <p:cNvPr id="12" name="그림 11">
            <a:extLst>
              <a:ext uri="{FF2B5EF4-FFF2-40B4-BE49-F238E27FC236}">
                <a16:creationId xmlns:a16="http://schemas.microsoft.com/office/drawing/2014/main" id="{78C9FF60-EBF7-EC33-3623-E58C79496B17}"/>
              </a:ext>
            </a:extLst>
          </p:cNvPr>
          <p:cNvPicPr>
            <a:picLocks noChangeAspect="1"/>
          </p:cNvPicPr>
          <p:nvPr/>
        </p:nvPicPr>
        <p:blipFill>
          <a:blip r:embed="rId3"/>
          <a:stretch>
            <a:fillRect/>
          </a:stretch>
        </p:blipFill>
        <p:spPr>
          <a:xfrm>
            <a:off x="567649" y="3761254"/>
            <a:ext cx="11056702" cy="580800"/>
          </a:xfrm>
          <a:prstGeom prst="rect">
            <a:avLst/>
          </a:prstGeom>
          <a:ln>
            <a:solidFill>
              <a:schemeClr val="tx1">
                <a:lumMod val="50000"/>
                <a:lumOff val="50000"/>
              </a:schemeClr>
            </a:solidFill>
          </a:ln>
        </p:spPr>
      </p:pic>
      <p:sp>
        <p:nvSpPr>
          <p:cNvPr id="10" name="TextBox 9">
            <a:extLst>
              <a:ext uri="{FF2B5EF4-FFF2-40B4-BE49-F238E27FC236}">
                <a16:creationId xmlns:a16="http://schemas.microsoft.com/office/drawing/2014/main" id="{A36E7FF7-A047-6F13-C0A2-760F0BB12025}"/>
              </a:ext>
            </a:extLst>
          </p:cNvPr>
          <p:cNvSpPr txBox="1"/>
          <p:nvPr/>
        </p:nvSpPr>
        <p:spPr>
          <a:xfrm>
            <a:off x="567647" y="683332"/>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Tree>
    <p:extLst>
      <p:ext uri="{BB962C8B-B14F-4D97-AF65-F5344CB8AC3E}">
        <p14:creationId xmlns:p14="http://schemas.microsoft.com/office/powerpoint/2010/main" val="19745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8" y="2142698"/>
            <a:ext cx="7962901" cy="2046550"/>
          </a:xfrm>
          <a:ln w="38100">
            <a:solidFill>
              <a:srgbClr val="B6C3E8">
                <a:alpha val="60000"/>
              </a:srgbClr>
            </a:solidFill>
          </a:ln>
        </p:spPr>
        <p:txBody>
          <a:bodyPr anchor="ctr">
            <a:normAutofit/>
          </a:bodyPr>
          <a:lstStyle/>
          <a:p>
            <a:pPr>
              <a:lnSpc>
                <a:spcPct val="100000"/>
              </a:lnSpc>
            </a:pP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Artificial neural network </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model for</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forecasting </a:t>
            </a: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sub-hourly</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 electricity usage </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in Commercial buildings.</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b="0" i="0" dirty="0">
                <a:solidFill>
                  <a:schemeClr val="bg1">
                    <a:lumMod val="50000"/>
                  </a:schemeClr>
                </a:solidFill>
                <a:effectLst/>
                <a:latin typeface="+mj-lt"/>
              </a:rPr>
              <a:t>Chae YT, </a:t>
            </a:r>
            <a:r>
              <a:rPr lang="en-US" altLang="ko-KR" b="0" i="0" dirty="0" err="1">
                <a:solidFill>
                  <a:schemeClr val="bg1">
                    <a:lumMod val="50000"/>
                  </a:schemeClr>
                </a:solidFill>
                <a:effectLst/>
                <a:latin typeface="+mj-lt"/>
              </a:rPr>
              <a:t>Horesh</a:t>
            </a:r>
            <a:r>
              <a:rPr lang="en-US" altLang="ko-KR" b="0" i="0" dirty="0">
                <a:solidFill>
                  <a:schemeClr val="bg1">
                    <a:lumMod val="50000"/>
                  </a:schemeClr>
                </a:solidFill>
                <a:effectLst/>
                <a:latin typeface="+mj-lt"/>
              </a:rPr>
              <a:t> R, Hwang Y, Lee YM. </a:t>
            </a:r>
          </a:p>
          <a:p>
            <a:pPr algn="ctr"/>
            <a:r>
              <a:rPr lang="ko-KR" altLang="en-US" dirty="0">
                <a:solidFill>
                  <a:schemeClr val="bg1">
                    <a:lumMod val="50000"/>
                  </a:schemeClr>
                </a:solidFill>
                <a:latin typeface="+mj-lt"/>
              </a:rPr>
              <a:t>Energy </a:t>
            </a:r>
            <a:r>
              <a:rPr lang="ko-KR" altLang="en-US" dirty="0" err="1">
                <a:solidFill>
                  <a:schemeClr val="bg1">
                    <a:lumMod val="50000"/>
                  </a:schemeClr>
                </a:solidFill>
                <a:latin typeface="+mj-lt"/>
              </a:rPr>
              <a:t>Build</a:t>
            </a:r>
            <a:r>
              <a:rPr lang="ko-KR" altLang="en-US" dirty="0">
                <a:solidFill>
                  <a:schemeClr val="bg1">
                    <a:lumMod val="50000"/>
                  </a:schemeClr>
                </a:solidFill>
                <a:latin typeface="+mj-lt"/>
              </a:rPr>
              <a:t> 2016;111:184–94</a:t>
            </a:r>
            <a:r>
              <a:rPr lang="en-US" altLang="ko-KR" b="0" i="0" dirty="0">
                <a:solidFill>
                  <a:schemeClr val="bg1">
                    <a:lumMod val="50000"/>
                  </a:schemeClr>
                </a:solidFill>
                <a:effectLst/>
                <a:latin typeface="+mj-lt"/>
              </a:rPr>
              <a:t>.</a:t>
            </a:r>
            <a:endParaRPr lang="ko-KR" altLang="en-US" dirty="0">
              <a:solidFill>
                <a:schemeClr val="bg1">
                  <a:lumMod val="50000"/>
                </a:schemeClr>
              </a:solidFill>
              <a:latin typeface="+mj-lt"/>
            </a:endParaRPr>
          </a:p>
        </p:txBody>
      </p:sp>
    </p:spTree>
    <p:extLst>
      <p:ext uri="{BB962C8B-B14F-4D97-AF65-F5344CB8AC3E}">
        <p14:creationId xmlns:p14="http://schemas.microsoft.com/office/powerpoint/2010/main" val="1303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378207"/>
          </a:xfrm>
        </p:spPr>
        <p:txBody>
          <a:bodyPr>
            <a:noAutofit/>
          </a:bodyPr>
          <a:lstStyle/>
          <a:p>
            <a:pPr marL="285750" indent="-285750">
              <a:buFont typeface="Wingdings" panose="05000000000000000000" pitchFamily="2" charset="2"/>
              <a:buChar char="v"/>
            </a:pPr>
            <a:r>
              <a:rPr lang="en-US" altLang="ko-KR" sz="1600" dirty="0">
                <a:solidFill>
                  <a:schemeClr val="bg1">
                    <a:lumMod val="50000"/>
                  </a:schemeClr>
                </a:solidFill>
              </a:rPr>
              <a:t>Artificial neural network model for forecasting sub-hourly electricity usage in Commercial buildings</a:t>
            </a:r>
            <a:endParaRPr lang="ko-KR" altLang="en-US" sz="16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612058"/>
            <a:ext cx="5351911" cy="574966"/>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 Introduction</a:t>
            </a:r>
          </a:p>
        </p:txBody>
      </p:sp>
      <p:sp>
        <p:nvSpPr>
          <p:cNvPr id="5" name="사각형: 둥근 모서리 4">
            <a:extLst>
              <a:ext uri="{FF2B5EF4-FFF2-40B4-BE49-F238E27FC236}">
                <a16:creationId xmlns:a16="http://schemas.microsoft.com/office/drawing/2014/main" id="{979509AF-A27F-733C-57C1-9246C7112254}"/>
              </a:ext>
            </a:extLst>
          </p:cNvPr>
          <p:cNvSpPr/>
          <p:nvPr/>
        </p:nvSpPr>
        <p:spPr>
          <a:xfrm>
            <a:off x="539552" y="1995841"/>
            <a:ext cx="5676697"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chemeClr val="tx1"/>
                </a:solidFill>
              </a:rPr>
              <a:t>Forecasting electricity load </a:t>
            </a:r>
            <a:br>
              <a:rPr lang="en-US" altLang="ko-KR" b="1" dirty="0">
                <a:solidFill>
                  <a:schemeClr val="tx1"/>
                </a:solidFill>
              </a:rPr>
            </a:br>
            <a:r>
              <a:rPr lang="en-US" altLang="ko-KR" b="1" dirty="0">
                <a:solidFill>
                  <a:srgbClr val="768FD4"/>
                </a:solidFill>
              </a:rPr>
              <a:t>– commercial &amp; industrial buildings</a:t>
            </a:r>
          </a:p>
          <a:p>
            <a:pPr marL="742950" lvl="1" indent="-285750">
              <a:lnSpc>
                <a:spcPct val="150000"/>
              </a:lnSpc>
              <a:buFont typeface="Wingdings" panose="05000000000000000000" pitchFamily="2" charset="2"/>
              <a:buChar char="§"/>
            </a:pPr>
            <a:r>
              <a:rPr lang="en-US" altLang="ko-KR" dirty="0">
                <a:solidFill>
                  <a:schemeClr val="tx1"/>
                </a:solidFill>
              </a:rPr>
              <a:t>To be able to better manage energy usage</a:t>
            </a:r>
          </a:p>
        </p:txBody>
      </p:sp>
      <p:sp>
        <p:nvSpPr>
          <p:cNvPr id="8" name="사각형: 둥근 모서리 7">
            <a:extLst>
              <a:ext uri="{FF2B5EF4-FFF2-40B4-BE49-F238E27FC236}">
                <a16:creationId xmlns:a16="http://schemas.microsoft.com/office/drawing/2014/main" id="{CEDE08A2-757E-81B5-65DB-41F417719CE9}"/>
              </a:ext>
            </a:extLst>
          </p:cNvPr>
          <p:cNvSpPr/>
          <p:nvPr/>
        </p:nvSpPr>
        <p:spPr>
          <a:xfrm>
            <a:off x="539553" y="3554691"/>
            <a:ext cx="5676697" cy="211628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rgbClr val="768FD4"/>
                </a:solidFill>
              </a:rPr>
              <a:t>The short-term load forecast (STLF)</a:t>
            </a:r>
            <a:r>
              <a:rPr lang="en-US" altLang="ko-KR" dirty="0">
                <a:solidFill>
                  <a:srgbClr val="768FD4"/>
                </a:solidFill>
              </a:rPr>
              <a:t> </a:t>
            </a:r>
            <a:br>
              <a:rPr lang="en-US" altLang="ko-KR" dirty="0">
                <a:solidFill>
                  <a:srgbClr val="669D41"/>
                </a:solidFill>
              </a:rPr>
            </a:br>
            <a:r>
              <a:rPr lang="en-US" altLang="ko-KR" dirty="0">
                <a:solidFill>
                  <a:schemeClr val="tx1"/>
                </a:solidFill>
              </a:rPr>
              <a:t>– a period shorter than a day</a:t>
            </a:r>
            <a:r>
              <a:rPr lang="en-US" altLang="ko-KR" dirty="0">
                <a:solidFill>
                  <a:schemeClr val="bg2">
                    <a:lumMod val="75000"/>
                  </a:schemeClr>
                </a:solidFill>
              </a:rPr>
              <a:t> </a:t>
            </a:r>
            <a:r>
              <a:rPr lang="en-US" altLang="ko-KR" dirty="0">
                <a:solidFill>
                  <a:schemeClr val="tx1"/>
                </a:solidFill>
              </a:rPr>
              <a:t>→ more interest</a:t>
            </a:r>
          </a:p>
          <a:p>
            <a:pPr lvl="1">
              <a:lnSpc>
                <a:spcPct val="150000"/>
              </a:lnSpc>
            </a:pPr>
            <a:r>
              <a:rPr lang="ko-KR" altLang="en-US" b="1" i="0" dirty="0">
                <a:solidFill>
                  <a:srgbClr val="000000"/>
                </a:solidFill>
                <a:effectLst/>
                <a:latin typeface="nanum"/>
              </a:rPr>
              <a:t>∵  </a:t>
            </a:r>
            <a:r>
              <a:rPr lang="en-US" altLang="ko-KR" dirty="0">
                <a:solidFill>
                  <a:srgbClr val="768FD4"/>
                </a:solidFill>
              </a:rPr>
              <a:t>The utility prices may change </a:t>
            </a:r>
            <a:r>
              <a:rPr lang="en-US" altLang="ko-KR" dirty="0">
                <a:solidFill>
                  <a:schemeClr val="tx1"/>
                </a:solidFill>
              </a:rPr>
              <a:t>by seasonality, time-of-use in on/off peak period, and contract demand</a:t>
            </a:r>
          </a:p>
        </p:txBody>
      </p:sp>
      <p:pic>
        <p:nvPicPr>
          <p:cNvPr id="1026" name="Picture 2" descr="Stylish Commercial Building Design in Secunderabad | 호미파이 &amp; homify">
            <a:extLst>
              <a:ext uri="{FF2B5EF4-FFF2-40B4-BE49-F238E27FC236}">
                <a16:creationId xmlns:a16="http://schemas.microsoft.com/office/drawing/2014/main" id="{E7617C3F-425E-2B8B-661C-95597678B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133" y="1971957"/>
            <a:ext cx="5053122" cy="361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4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378207"/>
          </a:xfrm>
        </p:spPr>
        <p:txBody>
          <a:bodyPr>
            <a:noAutofit/>
          </a:bodyPr>
          <a:lstStyle/>
          <a:p>
            <a:pPr marL="285750" indent="-285750">
              <a:buFont typeface="Wingdings" panose="05000000000000000000" pitchFamily="2" charset="2"/>
              <a:buChar char="v"/>
            </a:pPr>
            <a:r>
              <a:rPr lang="en-US" altLang="ko-KR" sz="1600" dirty="0">
                <a:solidFill>
                  <a:schemeClr val="bg1">
                    <a:lumMod val="50000"/>
                  </a:schemeClr>
                </a:solidFill>
              </a:rPr>
              <a:t>Artificial neural network model for forecasting sub-hourly electricity usage in Commercial buildings</a:t>
            </a:r>
            <a:endParaRPr lang="ko-KR" altLang="en-US" sz="16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612058"/>
            <a:ext cx="5351911" cy="574966"/>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 Introduction</a:t>
            </a:r>
          </a:p>
        </p:txBody>
      </p:sp>
      <p:sp>
        <p:nvSpPr>
          <p:cNvPr id="8" name="사각형: 둥근 모서리 7">
            <a:extLst>
              <a:ext uri="{FF2B5EF4-FFF2-40B4-BE49-F238E27FC236}">
                <a16:creationId xmlns:a16="http://schemas.microsoft.com/office/drawing/2014/main" id="{CEDE08A2-757E-81B5-65DB-41F417719CE9}"/>
              </a:ext>
            </a:extLst>
          </p:cNvPr>
          <p:cNvSpPr/>
          <p:nvPr/>
        </p:nvSpPr>
        <p:spPr>
          <a:xfrm>
            <a:off x="3637906" y="2386609"/>
            <a:ext cx="7986449" cy="17007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ü"/>
            </a:pPr>
            <a:r>
              <a:rPr lang="en-US" altLang="ko-KR" i="1" dirty="0">
                <a:solidFill>
                  <a:schemeClr val="tx1"/>
                </a:solidFill>
              </a:rPr>
              <a:t>Escriva-Escriva et al</a:t>
            </a:r>
            <a:r>
              <a:rPr lang="en-US" altLang="ko-KR" dirty="0">
                <a:solidFill>
                  <a:schemeClr val="tx1"/>
                </a:solidFill>
              </a:rPr>
              <a:t>. – STLF model using ANNs</a:t>
            </a:r>
          </a:p>
          <a:p>
            <a:pPr marL="742950" lvl="1" indent="-285750">
              <a:lnSpc>
                <a:spcPct val="150000"/>
              </a:lnSpc>
              <a:buFont typeface="Arial" panose="020B0604020202020204" pitchFamily="34" charset="0"/>
              <a:buChar char="•"/>
            </a:pPr>
            <a:r>
              <a:rPr lang="en-US" altLang="ko-KR" dirty="0">
                <a:solidFill>
                  <a:schemeClr val="tx1"/>
                </a:solidFill>
              </a:rPr>
              <a:t>Requires an entire whole year’s data set</a:t>
            </a:r>
          </a:p>
          <a:p>
            <a:pPr marL="742950" lvl="1" indent="-285750">
              <a:lnSpc>
                <a:spcPct val="150000"/>
              </a:lnSpc>
              <a:buFont typeface="Arial" panose="020B0604020202020204" pitchFamily="34" charset="0"/>
              <a:buChar char="•"/>
            </a:pPr>
            <a:r>
              <a:rPr lang="en-US" altLang="ko-KR" dirty="0">
                <a:solidFill>
                  <a:schemeClr val="tx1"/>
                </a:solidFill>
              </a:rPr>
              <a:t>Not be stable when the energy consumption pattern has large daily or annual variability</a:t>
            </a:r>
          </a:p>
        </p:txBody>
      </p:sp>
      <p:sp>
        <p:nvSpPr>
          <p:cNvPr id="13" name="TextBox 12">
            <a:extLst>
              <a:ext uri="{FF2B5EF4-FFF2-40B4-BE49-F238E27FC236}">
                <a16:creationId xmlns:a16="http://schemas.microsoft.com/office/drawing/2014/main" id="{0FD405ED-5D3F-B00E-324B-64D242A4B44C}"/>
              </a:ext>
            </a:extLst>
          </p:cNvPr>
          <p:cNvSpPr txBox="1"/>
          <p:nvPr/>
        </p:nvSpPr>
        <p:spPr>
          <a:xfrm>
            <a:off x="539551" y="1811175"/>
            <a:ext cx="11056703"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solidFill>
                  <a:srgbClr val="768FD4"/>
                </a:solidFill>
              </a:rPr>
              <a:t>The short-term load forecast (STLF) – sub-hourly electricity consumption of buildings</a:t>
            </a:r>
            <a:endParaRPr lang="ko-KR" altLang="en-US" b="1" dirty="0">
              <a:solidFill>
                <a:srgbClr val="768FD4"/>
              </a:solidFill>
            </a:endParaRPr>
          </a:p>
        </p:txBody>
      </p:sp>
      <p:pic>
        <p:nvPicPr>
          <p:cNvPr id="2050" name="Picture 2" descr="15 minutes - Free time and date icons">
            <a:extLst>
              <a:ext uri="{FF2B5EF4-FFF2-40B4-BE49-F238E27FC236}">
                <a16:creationId xmlns:a16="http://schemas.microsoft.com/office/drawing/2014/main" id="{6E712FA3-BDE5-38FD-13FC-082F1C344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21" y="5223489"/>
            <a:ext cx="718337" cy="7183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2A03C47-08F4-1C11-23DF-D0B210C99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05" y="2386609"/>
            <a:ext cx="3075801" cy="3075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45,641 숫자 시간일러스트, 벡터, 상업적 이미지사이트 - 123RF">
            <a:extLst>
              <a:ext uri="{FF2B5EF4-FFF2-40B4-BE49-F238E27FC236}">
                <a16:creationId xmlns:a16="http://schemas.microsoft.com/office/drawing/2014/main" id="{D62B9CBB-CE23-F94E-FB65-15DCACD1EE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521" y="6078187"/>
            <a:ext cx="718337" cy="718337"/>
          </a:xfrm>
          <a:prstGeom prst="rect">
            <a:avLst/>
          </a:prstGeom>
          <a:noFill/>
          <a:extLst>
            <a:ext uri="{909E8E84-426E-40DD-AFC4-6F175D3DCCD1}">
              <a14:hiddenFill xmlns:a14="http://schemas.microsoft.com/office/drawing/2010/main">
                <a:solidFill>
                  <a:srgbClr val="FFFFFF"/>
                </a:solidFill>
              </a14:hiddenFill>
            </a:ext>
          </a:extLst>
        </p:spPr>
      </p:pic>
      <p:sp>
        <p:nvSpPr>
          <p:cNvPr id="10" name="사각형: 둥근 모서리 9">
            <a:extLst>
              <a:ext uri="{FF2B5EF4-FFF2-40B4-BE49-F238E27FC236}">
                <a16:creationId xmlns:a16="http://schemas.microsoft.com/office/drawing/2014/main" id="{9481DA02-EAD8-52D8-62D6-FC70FD83FA64}"/>
              </a:ext>
            </a:extLst>
          </p:cNvPr>
          <p:cNvSpPr/>
          <p:nvPr/>
        </p:nvSpPr>
        <p:spPr>
          <a:xfrm>
            <a:off x="3637906" y="4416830"/>
            <a:ext cx="7986449"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Symbol" panose="05050102010706020507" pitchFamily="18" charset="2"/>
              <a:buChar char="Þ"/>
            </a:pPr>
            <a:r>
              <a:rPr lang="en-US" altLang="ko-KR" b="1" dirty="0">
                <a:solidFill>
                  <a:srgbClr val="768FD4"/>
                </a:solidFill>
              </a:rPr>
              <a:t>A short-term load forecasting model </a:t>
            </a:r>
            <a:r>
              <a:rPr lang="en-US" altLang="ko-KR" dirty="0">
                <a:solidFill>
                  <a:schemeClr val="tx1"/>
                </a:solidFill>
              </a:rPr>
              <a:t>using data mining and machine learning technique while assuming limited availability of data.</a:t>
            </a:r>
          </a:p>
          <a:p>
            <a:pPr marL="285750" indent="-285750">
              <a:lnSpc>
                <a:spcPct val="150000"/>
              </a:lnSpc>
              <a:buFont typeface="Symbol" panose="05050102010706020507" pitchFamily="18" charset="2"/>
              <a:buChar char="Þ"/>
            </a:pPr>
            <a:r>
              <a:rPr lang="en-US" altLang="ko-KR" dirty="0">
                <a:solidFill>
                  <a:srgbClr val="768FD4"/>
                </a:solidFill>
              </a:rPr>
              <a:t>ANN models – commercial building complex</a:t>
            </a:r>
          </a:p>
        </p:txBody>
      </p:sp>
    </p:spTree>
    <p:extLst>
      <p:ext uri="{BB962C8B-B14F-4D97-AF65-F5344CB8AC3E}">
        <p14:creationId xmlns:p14="http://schemas.microsoft.com/office/powerpoint/2010/main" val="100760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378207"/>
          </a:xfrm>
        </p:spPr>
        <p:txBody>
          <a:bodyPr>
            <a:noAutofit/>
          </a:bodyPr>
          <a:lstStyle/>
          <a:p>
            <a:pPr marL="285750" indent="-285750">
              <a:buFont typeface="Wingdings" panose="05000000000000000000" pitchFamily="2" charset="2"/>
              <a:buChar char="v"/>
            </a:pPr>
            <a:r>
              <a:rPr lang="en-US" altLang="ko-KR" sz="1600" dirty="0">
                <a:solidFill>
                  <a:schemeClr val="bg1">
                    <a:lumMod val="50000"/>
                  </a:schemeClr>
                </a:solidFill>
              </a:rPr>
              <a:t>Artificial neural network model for forecasting sub-hourly electricity usage in Commercial buildings</a:t>
            </a:r>
            <a:endParaRPr lang="ko-KR" altLang="en-US" sz="16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612058"/>
            <a:ext cx="5351911" cy="574966"/>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 Methodological approach</a:t>
            </a:r>
          </a:p>
        </p:txBody>
      </p:sp>
      <mc:AlternateContent xmlns:mc="http://schemas.openxmlformats.org/markup-compatibility/2006">
        <mc:Choice xmlns:a14="http://schemas.microsoft.com/office/drawing/2010/main" Requires="a14">
          <p:sp>
            <p:nvSpPr>
              <p:cNvPr id="8" name="사각형: 둥근 모서리 7">
                <a:extLst>
                  <a:ext uri="{FF2B5EF4-FFF2-40B4-BE49-F238E27FC236}">
                    <a16:creationId xmlns:a16="http://schemas.microsoft.com/office/drawing/2014/main" id="{CEDE08A2-757E-81B5-65DB-41F417719CE9}"/>
                  </a:ext>
                </a:extLst>
              </p:cNvPr>
              <p:cNvSpPr/>
              <p:nvPr/>
            </p:nvSpPr>
            <p:spPr>
              <a:xfrm>
                <a:off x="6326619" y="1770832"/>
                <a:ext cx="5266203"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Arial" panose="020B0604020202020204" pitchFamily="34" charset="0"/>
                  <a:buChar char="•"/>
                </a:pPr>
                <a:r>
                  <a:rPr lang="en-US" altLang="ko-KR" dirty="0">
                    <a:solidFill>
                      <a:schemeClr val="tx1"/>
                    </a:solidFill>
                  </a:rPr>
                  <a:t>Three office buildings in urban area</a:t>
                </a:r>
              </a:p>
              <a:p>
                <a:pPr marL="742950" lvl="1" indent="-285750">
                  <a:lnSpc>
                    <a:spcPct val="150000"/>
                  </a:lnSpc>
                  <a:buFont typeface="Arial" panose="020B0604020202020204" pitchFamily="34" charset="0"/>
                  <a:buChar char="•"/>
                </a:pPr>
                <a:r>
                  <a:rPr lang="en-US" altLang="ko-KR" dirty="0">
                    <a:solidFill>
                      <a:schemeClr val="tx1"/>
                    </a:solidFill>
                  </a:rPr>
                  <a:t>15,224</a:t>
                </a:r>
                <a14:m>
                  <m:oMath xmlns:m="http://schemas.openxmlformats.org/officeDocument/2006/math">
                    <m:r>
                      <a:rPr lang="en-US" altLang="ko-KR" b="0" i="0" smtClean="0">
                        <a:solidFill>
                          <a:schemeClr val="tx1"/>
                        </a:solidFill>
                        <a:latin typeface="Cambria Math" panose="02040503050406030204" pitchFamily="18" charset="0"/>
                      </a:rPr>
                      <m:t> </m:t>
                    </m:r>
                    <m:sSup>
                      <m:sSupPr>
                        <m:ctrlPr>
                          <a:rPr lang="en-US" altLang="ko-KR"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𝑚</m:t>
                        </m:r>
                      </m:e>
                      <m:sup>
                        <m:r>
                          <a:rPr lang="en-US" altLang="ko-KR" b="0" i="1" smtClean="0">
                            <a:solidFill>
                              <a:schemeClr val="tx1"/>
                            </a:solidFill>
                            <a:latin typeface="Cambria Math" panose="02040503050406030204" pitchFamily="18" charset="0"/>
                          </a:rPr>
                          <m:t>2</m:t>
                        </m:r>
                      </m:sup>
                    </m:sSup>
                  </m:oMath>
                </a14:m>
                <a:r>
                  <a:rPr lang="en-US" altLang="ko-KR" dirty="0">
                    <a:solidFill>
                      <a:schemeClr val="tx1"/>
                    </a:solidFill>
                  </a:rPr>
                  <a:t> </a:t>
                </a:r>
              </a:p>
              <a:p>
                <a:pPr marL="742950" lvl="1" indent="-285750">
                  <a:lnSpc>
                    <a:spcPct val="150000"/>
                  </a:lnSpc>
                  <a:buFont typeface="Arial" panose="020B0604020202020204" pitchFamily="34" charset="0"/>
                  <a:buChar char="•"/>
                </a:pPr>
                <a:r>
                  <a:rPr lang="en-US" altLang="ko-KR" dirty="0">
                    <a:solidFill>
                      <a:schemeClr val="tx1"/>
                    </a:solidFill>
                  </a:rPr>
                  <a:t>All managed by one utility billing system</a:t>
                </a:r>
              </a:p>
            </p:txBody>
          </p:sp>
        </mc:Choice>
        <mc:Fallback>
          <p:sp>
            <p:nvSpPr>
              <p:cNvPr id="8" name="사각형: 둥근 모서리 7">
                <a:extLst>
                  <a:ext uri="{FF2B5EF4-FFF2-40B4-BE49-F238E27FC236}">
                    <a16:creationId xmlns:a16="http://schemas.microsoft.com/office/drawing/2014/main" id="{CEDE08A2-757E-81B5-65DB-41F417719CE9}"/>
                  </a:ext>
                </a:extLst>
              </p:cNvPr>
              <p:cNvSpPr>
                <a:spLocks noRot="1" noChangeAspect="1" noMove="1" noResize="1" noEditPoints="1" noAdjustHandles="1" noChangeArrowheads="1" noChangeShapeType="1" noTextEdit="1"/>
              </p:cNvSpPr>
              <p:nvPr/>
            </p:nvSpPr>
            <p:spPr>
              <a:xfrm>
                <a:off x="6326619" y="1770832"/>
                <a:ext cx="5266203" cy="1285288"/>
              </a:xfrm>
              <a:prstGeom prst="roundRect">
                <a:avLst>
                  <a:gd name="adj" fmla="val 0"/>
                </a:avLst>
              </a:prstGeom>
              <a:blipFill>
                <a:blip r:embed="rId3"/>
                <a:stretch>
                  <a:fillRect l="-810" b="-6635"/>
                </a:stretch>
              </a:blipFill>
              <a:ln>
                <a:noFill/>
              </a:ln>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0FD405ED-5D3F-B00E-324B-64D242A4B44C}"/>
              </a:ext>
            </a:extLst>
          </p:cNvPr>
          <p:cNvSpPr txBox="1"/>
          <p:nvPr/>
        </p:nvSpPr>
        <p:spPr>
          <a:xfrm>
            <a:off x="539552" y="1360556"/>
            <a:ext cx="5943136"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Description of a case study: a building complex</a:t>
            </a:r>
            <a:endParaRPr lang="ko-KR" altLang="en-US" b="1" dirty="0">
              <a:solidFill>
                <a:srgbClr val="768FD4"/>
              </a:solidFill>
            </a:endParaRPr>
          </a:p>
        </p:txBody>
      </p:sp>
      <p:pic>
        <p:nvPicPr>
          <p:cNvPr id="4" name="그림 3">
            <a:extLst>
              <a:ext uri="{FF2B5EF4-FFF2-40B4-BE49-F238E27FC236}">
                <a16:creationId xmlns:a16="http://schemas.microsoft.com/office/drawing/2014/main" id="{2D875608-6935-5616-ABD4-3583117D80B5}"/>
              </a:ext>
            </a:extLst>
          </p:cNvPr>
          <p:cNvPicPr>
            <a:picLocks noChangeAspect="1"/>
          </p:cNvPicPr>
          <p:nvPr/>
        </p:nvPicPr>
        <p:blipFill>
          <a:blip r:embed="rId4"/>
          <a:stretch>
            <a:fillRect/>
          </a:stretch>
        </p:blipFill>
        <p:spPr>
          <a:xfrm>
            <a:off x="599176" y="1770832"/>
            <a:ext cx="5496824" cy="4705676"/>
          </a:xfrm>
          <a:prstGeom prst="rect">
            <a:avLst/>
          </a:prstGeom>
        </p:spPr>
      </p:pic>
      <p:sp>
        <p:nvSpPr>
          <p:cNvPr id="5" name="TextBox 4">
            <a:extLst>
              <a:ext uri="{FF2B5EF4-FFF2-40B4-BE49-F238E27FC236}">
                <a16:creationId xmlns:a16="http://schemas.microsoft.com/office/drawing/2014/main" id="{F2B79E5A-A04D-307F-B0B1-C783D37066AC}"/>
              </a:ext>
            </a:extLst>
          </p:cNvPr>
          <p:cNvSpPr txBox="1"/>
          <p:nvPr/>
        </p:nvSpPr>
        <p:spPr>
          <a:xfrm>
            <a:off x="4285399"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5 floor</a:t>
            </a:r>
            <a:endParaRPr lang="ko-KR" altLang="en-US" sz="1400" b="1" dirty="0">
              <a:solidFill>
                <a:schemeClr val="bg1"/>
              </a:solidFill>
            </a:endParaRPr>
          </a:p>
        </p:txBody>
      </p:sp>
      <p:sp>
        <p:nvSpPr>
          <p:cNvPr id="14" name="TextBox 13">
            <a:extLst>
              <a:ext uri="{FF2B5EF4-FFF2-40B4-BE49-F238E27FC236}">
                <a16:creationId xmlns:a16="http://schemas.microsoft.com/office/drawing/2014/main" id="{3732EFD3-9F8F-EBB6-5EDA-CB9A79BA22A0}"/>
              </a:ext>
            </a:extLst>
          </p:cNvPr>
          <p:cNvSpPr txBox="1"/>
          <p:nvPr/>
        </p:nvSpPr>
        <p:spPr>
          <a:xfrm>
            <a:off x="2547567"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4 floor</a:t>
            </a:r>
            <a:endParaRPr lang="ko-KR" altLang="en-US" sz="1400" b="1" dirty="0">
              <a:solidFill>
                <a:schemeClr val="bg1"/>
              </a:solidFill>
            </a:endParaRPr>
          </a:p>
        </p:txBody>
      </p:sp>
      <p:sp>
        <p:nvSpPr>
          <p:cNvPr id="15" name="TextBox 14">
            <a:extLst>
              <a:ext uri="{FF2B5EF4-FFF2-40B4-BE49-F238E27FC236}">
                <a16:creationId xmlns:a16="http://schemas.microsoft.com/office/drawing/2014/main" id="{1F1BD3AC-FC22-2831-7100-FCDE3D71FD9A}"/>
              </a:ext>
            </a:extLst>
          </p:cNvPr>
          <p:cNvSpPr txBox="1"/>
          <p:nvPr/>
        </p:nvSpPr>
        <p:spPr>
          <a:xfrm>
            <a:off x="2547567" y="2423267"/>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2 floor</a:t>
            </a:r>
            <a:endParaRPr lang="ko-KR" altLang="en-US" sz="1400" b="1" dirty="0">
              <a:solidFill>
                <a:schemeClr val="bg1"/>
              </a:solidFill>
            </a:endParaRPr>
          </a:p>
        </p:txBody>
      </p:sp>
      <p:pic>
        <p:nvPicPr>
          <p:cNvPr id="7" name="그림 6">
            <a:extLst>
              <a:ext uri="{FF2B5EF4-FFF2-40B4-BE49-F238E27FC236}">
                <a16:creationId xmlns:a16="http://schemas.microsoft.com/office/drawing/2014/main" id="{EA89B9C6-741B-0738-DBE2-DBF6FA011DCB}"/>
              </a:ext>
            </a:extLst>
          </p:cNvPr>
          <p:cNvPicPr>
            <a:picLocks noChangeAspect="1"/>
          </p:cNvPicPr>
          <p:nvPr/>
        </p:nvPicPr>
        <p:blipFill>
          <a:blip r:embed="rId5"/>
          <a:stretch>
            <a:fillRect/>
          </a:stretch>
        </p:blipFill>
        <p:spPr>
          <a:xfrm>
            <a:off x="6482688" y="3425452"/>
            <a:ext cx="4938472" cy="2979409"/>
          </a:xfrm>
          <a:prstGeom prst="rect">
            <a:avLst/>
          </a:prstGeom>
        </p:spPr>
      </p:pic>
    </p:spTree>
    <p:extLst>
      <p:ext uri="{BB962C8B-B14F-4D97-AF65-F5344CB8AC3E}">
        <p14:creationId xmlns:p14="http://schemas.microsoft.com/office/powerpoint/2010/main" val="338857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378207"/>
          </a:xfrm>
        </p:spPr>
        <p:txBody>
          <a:bodyPr>
            <a:noAutofit/>
          </a:bodyPr>
          <a:lstStyle/>
          <a:p>
            <a:pPr marL="285750" indent="-285750">
              <a:buFont typeface="Wingdings" panose="05000000000000000000" pitchFamily="2" charset="2"/>
              <a:buChar char="v"/>
            </a:pPr>
            <a:r>
              <a:rPr lang="en-US" altLang="ko-KR" sz="1600" dirty="0">
                <a:solidFill>
                  <a:schemeClr val="bg1">
                    <a:lumMod val="50000"/>
                  </a:schemeClr>
                </a:solidFill>
              </a:rPr>
              <a:t>Artificial neural network model for forecasting sub-hourly electricity usage in Commercial buildings</a:t>
            </a:r>
            <a:endParaRPr lang="ko-KR" altLang="en-US" sz="16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612058"/>
            <a:ext cx="5351911" cy="574966"/>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 Methodological approach</a:t>
            </a:r>
          </a:p>
        </p:txBody>
      </p:sp>
      <p:sp>
        <p:nvSpPr>
          <p:cNvPr id="13" name="TextBox 12">
            <a:extLst>
              <a:ext uri="{FF2B5EF4-FFF2-40B4-BE49-F238E27FC236}">
                <a16:creationId xmlns:a16="http://schemas.microsoft.com/office/drawing/2014/main" id="{0FD405ED-5D3F-B00E-324B-64D242A4B44C}"/>
              </a:ext>
            </a:extLst>
          </p:cNvPr>
          <p:cNvSpPr txBox="1"/>
          <p:nvPr/>
        </p:nvSpPr>
        <p:spPr>
          <a:xfrm>
            <a:off x="539552" y="1360556"/>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pic>
        <p:nvPicPr>
          <p:cNvPr id="6" name="그림 5">
            <a:extLst>
              <a:ext uri="{FF2B5EF4-FFF2-40B4-BE49-F238E27FC236}">
                <a16:creationId xmlns:a16="http://schemas.microsoft.com/office/drawing/2014/main" id="{5D9640DA-85B5-FE58-1BB4-E71206FB1393}"/>
              </a:ext>
            </a:extLst>
          </p:cNvPr>
          <p:cNvPicPr>
            <a:picLocks noChangeAspect="1"/>
          </p:cNvPicPr>
          <p:nvPr/>
        </p:nvPicPr>
        <p:blipFill>
          <a:blip r:embed="rId3"/>
          <a:stretch>
            <a:fillRect/>
          </a:stretch>
        </p:blipFill>
        <p:spPr>
          <a:xfrm>
            <a:off x="2003644" y="1761990"/>
            <a:ext cx="8184712" cy="5044229"/>
          </a:xfrm>
          <a:prstGeom prst="rect">
            <a:avLst/>
          </a:prstGeom>
        </p:spPr>
      </p:pic>
    </p:spTree>
    <p:extLst>
      <p:ext uri="{BB962C8B-B14F-4D97-AF65-F5344CB8AC3E}">
        <p14:creationId xmlns:p14="http://schemas.microsoft.com/office/powerpoint/2010/main" val="21197927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1452</Words>
  <Application>Microsoft Office PowerPoint</Application>
  <PresentationFormat>와이드스크린</PresentationFormat>
  <Paragraphs>119</Paragraphs>
  <Slides>10</Slides>
  <Notes>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10</vt:i4>
      </vt:variant>
    </vt:vector>
  </HeadingPairs>
  <TitlesOfParts>
    <vt:vector size="20" baseType="lpstr">
      <vt:lpstr>Microsoft GothicNeo</vt:lpstr>
      <vt:lpstr>nanum</vt:lpstr>
      <vt:lpstr>NexusSans</vt:lpstr>
      <vt:lpstr>NexusSerif</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Artificial neural network model for forecasting sub-hourly electricity usage  in Commercial buildings.</vt:lpstr>
      <vt:lpstr>Artificial neural network model for forecasting sub-hourly electricity usage in Commercial buildings</vt:lpstr>
      <vt:lpstr>Artificial neural network model for forecasting sub-hourly electricity usage in Commercial buildings</vt:lpstr>
      <vt:lpstr>Artificial neural network model for forecasting sub-hourly electricity usage in Commercial buildings</vt:lpstr>
      <vt:lpstr>Artificial neural network model for forecasting sub-hourly electricity usage in Commercial buildings</vt:lpstr>
      <vt:lpstr>Artificial neural network model for forecasting sub-hourly electricity usage in Commercial buildings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5</cp:revision>
  <dcterms:created xsi:type="dcterms:W3CDTF">2022-04-22T06:10:54Z</dcterms:created>
  <dcterms:modified xsi:type="dcterms:W3CDTF">2022-06-06T15:41:24Z</dcterms:modified>
</cp:coreProperties>
</file>