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61" r:id="rId5"/>
    <p:sldId id="260" r:id="rId6"/>
    <p:sldId id="262" r:id="rId7"/>
    <p:sldId id="263" r:id="rId8"/>
    <p:sldId id="264" r:id="rId9"/>
    <p:sldId id="265" r:id="rId10"/>
    <p:sldId id="266"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56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508A3-68AF-4A7C-B8D2-E3DD5F227811}" v="136" dt="2022-04-22T10:54:52.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0109" autoAdjust="0"/>
  </p:normalViewPr>
  <p:slideViewPr>
    <p:cSldViewPr snapToGrid="0">
      <p:cViewPr>
        <p:scale>
          <a:sx n="70" d="100"/>
          <a:sy n="70" d="100"/>
        </p:scale>
        <p:origin x="21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2DD508A3-68AF-4A7C-B8D2-E3DD5F227811}"/>
    <pc:docChg chg="undo custSel addSld delSld modSld">
      <pc:chgData name="김소희" userId="292a1162-0793-4577-a94d-2dae0dfa5995" providerId="ADAL" clId="{2DD508A3-68AF-4A7C-B8D2-E3DD5F227811}" dt="2022-04-22T10:55:19.682" v="6424" actId="1076"/>
      <pc:docMkLst>
        <pc:docMk/>
      </pc:docMkLst>
      <pc:sldChg chg="addSp delSp modSp new mod">
        <pc:chgData name="김소희" userId="292a1162-0793-4577-a94d-2dae0dfa5995" providerId="ADAL" clId="{2DD508A3-68AF-4A7C-B8D2-E3DD5F227811}" dt="2022-04-22T07:27:58.993" v="627" actId="1076"/>
        <pc:sldMkLst>
          <pc:docMk/>
          <pc:sldMk cId="2353614662" sldId="256"/>
        </pc:sldMkLst>
        <pc:spChg chg="del">
          <ac:chgData name="김소희" userId="292a1162-0793-4577-a94d-2dae0dfa5995" providerId="ADAL" clId="{2DD508A3-68AF-4A7C-B8D2-E3DD5F227811}" dt="2022-04-22T06:15:03.153" v="2" actId="478"/>
          <ac:spMkLst>
            <pc:docMk/>
            <pc:sldMk cId="2353614662" sldId="256"/>
            <ac:spMk id="2" creationId="{48E2F92D-EC1F-4F1F-B6C3-4B10DDC21F87}"/>
          </ac:spMkLst>
        </pc:spChg>
        <pc:spChg chg="del">
          <ac:chgData name="김소희" userId="292a1162-0793-4577-a94d-2dae0dfa5995" providerId="ADAL" clId="{2DD508A3-68AF-4A7C-B8D2-E3DD5F227811}" dt="2022-04-22T06:15:04.215" v="3" actId="478"/>
          <ac:spMkLst>
            <pc:docMk/>
            <pc:sldMk cId="2353614662" sldId="256"/>
            <ac:spMk id="3" creationId="{452CD8EC-F936-446D-9812-2EE552DE0316}"/>
          </ac:spMkLst>
        </pc:spChg>
        <pc:spChg chg="add mod">
          <ac:chgData name="김소희" userId="292a1162-0793-4577-a94d-2dae0dfa5995" providerId="ADAL" clId="{2DD508A3-68AF-4A7C-B8D2-E3DD5F227811}" dt="2022-04-22T07:27:58.993" v="627" actId="1076"/>
          <ac:spMkLst>
            <pc:docMk/>
            <pc:sldMk cId="2353614662" sldId="256"/>
            <ac:spMk id="4" creationId="{05CF0E02-C7CC-40FE-8DA3-EB1CED2197E8}"/>
          </ac:spMkLst>
        </pc:spChg>
        <pc:spChg chg="add mod">
          <ac:chgData name="김소희" userId="292a1162-0793-4577-a94d-2dae0dfa5995" providerId="ADAL" clId="{2DD508A3-68AF-4A7C-B8D2-E3DD5F227811}" dt="2022-04-22T07:27:56.691" v="626" actId="1076"/>
          <ac:spMkLst>
            <pc:docMk/>
            <pc:sldMk cId="2353614662" sldId="256"/>
            <ac:spMk id="5" creationId="{0D0E7567-80CC-4A46-8FA5-E251CBC1D6E1}"/>
          </ac:spMkLst>
        </pc:spChg>
        <pc:cxnChg chg="add del mod">
          <ac:chgData name="김소희" userId="292a1162-0793-4577-a94d-2dae0dfa5995" providerId="ADAL" clId="{2DD508A3-68AF-4A7C-B8D2-E3DD5F227811}" dt="2022-04-22T07:21:14.869" v="464"/>
          <ac:cxnSpMkLst>
            <pc:docMk/>
            <pc:sldMk cId="2353614662" sldId="256"/>
            <ac:cxnSpMk id="6" creationId="{CB9B45AB-4538-480A-9918-A53FA95D7075}"/>
          </ac:cxnSpMkLst>
        </pc:cxnChg>
      </pc:sldChg>
      <pc:sldChg chg="new del">
        <pc:chgData name="김소희" userId="292a1162-0793-4577-a94d-2dae0dfa5995" providerId="ADAL" clId="{2DD508A3-68AF-4A7C-B8D2-E3DD5F227811}" dt="2022-04-22T06:15:22.417" v="6" actId="2696"/>
        <pc:sldMkLst>
          <pc:docMk/>
          <pc:sldMk cId="2383188107" sldId="257"/>
        </pc:sldMkLst>
      </pc:sldChg>
      <pc:sldChg chg="addSp delSp modSp add del mod modNotesTx">
        <pc:chgData name="김소희" userId="292a1162-0793-4577-a94d-2dae0dfa5995" providerId="ADAL" clId="{2DD508A3-68AF-4A7C-B8D2-E3DD5F227811}" dt="2022-04-22T08:12:56.358" v="2831" actId="207"/>
        <pc:sldMkLst>
          <pc:docMk/>
          <pc:sldMk cId="3661907483" sldId="258"/>
        </pc:sldMkLst>
        <pc:spChg chg="mod">
          <ac:chgData name="김소희" userId="292a1162-0793-4577-a94d-2dae0dfa5995" providerId="ADAL" clId="{2DD508A3-68AF-4A7C-B8D2-E3DD5F227811}" dt="2022-04-22T07:25:25.398" v="521" actId="403"/>
          <ac:spMkLst>
            <pc:docMk/>
            <pc:sldMk cId="3661907483" sldId="258"/>
            <ac:spMk id="5" creationId="{34E7CC66-42E2-4959-88DF-0B454D5A55A5}"/>
          </ac:spMkLst>
        </pc:spChg>
        <pc:spChg chg="add del mod">
          <ac:chgData name="김소희" userId="292a1162-0793-4577-a94d-2dae0dfa5995" providerId="ADAL" clId="{2DD508A3-68AF-4A7C-B8D2-E3DD5F227811}" dt="2022-04-22T07:09:15.923" v="90"/>
          <ac:spMkLst>
            <pc:docMk/>
            <pc:sldMk cId="3661907483" sldId="258"/>
            <ac:spMk id="9" creationId="{64FF389E-5B4A-448A-930F-DFECD9923045}"/>
          </ac:spMkLst>
        </pc:spChg>
        <pc:spChg chg="mod">
          <ac:chgData name="김소희" userId="292a1162-0793-4577-a94d-2dae0dfa5995" providerId="ADAL" clId="{2DD508A3-68AF-4A7C-B8D2-E3DD5F227811}" dt="2022-04-22T07:55:09.754" v="2120" actId="1076"/>
          <ac:spMkLst>
            <pc:docMk/>
            <pc:sldMk cId="3661907483" sldId="258"/>
            <ac:spMk id="11" creationId="{7F05DDF4-D15D-49BB-9CCF-995A4DCF3BE0}"/>
          </ac:spMkLst>
        </pc:spChg>
        <pc:spChg chg="mod">
          <ac:chgData name="김소희" userId="292a1162-0793-4577-a94d-2dae0dfa5995" providerId="ADAL" clId="{2DD508A3-68AF-4A7C-B8D2-E3DD5F227811}" dt="2022-04-22T08:12:56.358" v="2831" actId="207"/>
          <ac:spMkLst>
            <pc:docMk/>
            <pc:sldMk cId="3661907483" sldId="258"/>
            <ac:spMk id="12" creationId="{068C3819-1D50-41F7-AFE9-198A0102F7D3}"/>
          </ac:spMkLst>
        </pc:spChg>
        <pc:picChg chg="del">
          <ac:chgData name="김소희" userId="292a1162-0793-4577-a94d-2dae0dfa5995" providerId="ADAL" clId="{2DD508A3-68AF-4A7C-B8D2-E3DD5F227811}" dt="2022-04-22T06:15:52.477" v="8" actId="478"/>
          <ac:picMkLst>
            <pc:docMk/>
            <pc:sldMk cId="3661907483" sldId="258"/>
            <ac:picMk id="3" creationId="{25E0EF87-BFD4-4763-A63B-E36AE5E1E618}"/>
          </ac:picMkLst>
        </pc:picChg>
        <pc:picChg chg="del">
          <ac:chgData name="김소희" userId="292a1162-0793-4577-a94d-2dae0dfa5995" providerId="ADAL" clId="{2DD508A3-68AF-4A7C-B8D2-E3DD5F227811}" dt="2022-04-22T06:15:51.981" v="7" actId="478"/>
          <ac:picMkLst>
            <pc:docMk/>
            <pc:sldMk cId="3661907483" sldId="258"/>
            <ac:picMk id="8" creationId="{4D780F0F-707D-4041-96D7-E2FFFD81FA9F}"/>
          </ac:picMkLst>
        </pc:picChg>
        <pc:picChg chg="del">
          <ac:chgData name="김소희" userId="292a1162-0793-4577-a94d-2dae0dfa5995" providerId="ADAL" clId="{2DD508A3-68AF-4A7C-B8D2-E3DD5F227811}" dt="2022-04-22T06:15:53.531" v="9" actId="478"/>
          <ac:picMkLst>
            <pc:docMk/>
            <pc:sldMk cId="3661907483" sldId="258"/>
            <ac:picMk id="13" creationId="{8FEC62E8-9DD6-4CDF-B49F-6D07FA1CC971}"/>
          </ac:picMkLst>
        </pc:picChg>
        <pc:picChg chg="add mod">
          <ac:chgData name="김소희" userId="292a1162-0793-4577-a94d-2dae0dfa5995" providerId="ADAL" clId="{2DD508A3-68AF-4A7C-B8D2-E3DD5F227811}" dt="2022-04-22T07:43:23.627" v="1414" actId="1076"/>
          <ac:picMkLst>
            <pc:docMk/>
            <pc:sldMk cId="3661907483" sldId="258"/>
            <ac:picMk id="1026" creationId="{966A0A69-8135-4F56-BDC2-F9A231EA015E}"/>
          </ac:picMkLst>
        </pc:picChg>
      </pc:sldChg>
      <pc:sldChg chg="addSp delSp modSp add mod">
        <pc:chgData name="김소희" userId="292a1162-0793-4577-a94d-2dae0dfa5995" providerId="ADAL" clId="{2DD508A3-68AF-4A7C-B8D2-E3DD5F227811}" dt="2022-04-22T10:05:01.143" v="5548" actId="403"/>
        <pc:sldMkLst>
          <pc:docMk/>
          <pc:sldMk cId="1494881417" sldId="259"/>
        </pc:sldMkLst>
        <pc:spChg chg="del">
          <ac:chgData name="김소희" userId="292a1162-0793-4577-a94d-2dae0dfa5995" providerId="ADAL" clId="{2DD508A3-68AF-4A7C-B8D2-E3DD5F227811}" dt="2022-04-22T07:08:32.247" v="70" actId="478"/>
          <ac:spMkLst>
            <pc:docMk/>
            <pc:sldMk cId="1494881417" sldId="259"/>
            <ac:spMk id="4" creationId="{05CF0E02-C7CC-40FE-8DA3-EB1CED2197E8}"/>
          </ac:spMkLst>
        </pc:spChg>
        <pc:spChg chg="del">
          <ac:chgData name="김소희" userId="292a1162-0793-4577-a94d-2dae0dfa5995" providerId="ADAL" clId="{2DD508A3-68AF-4A7C-B8D2-E3DD5F227811}" dt="2022-04-22T07:08:33.848" v="71" actId="478"/>
          <ac:spMkLst>
            <pc:docMk/>
            <pc:sldMk cId="1494881417" sldId="259"/>
            <ac:spMk id="5" creationId="{0D0E7567-80CC-4A46-8FA5-E251CBC1D6E1}"/>
          </ac:spMkLst>
        </pc:spChg>
        <pc:spChg chg="add mod">
          <ac:chgData name="김소희" userId="292a1162-0793-4577-a94d-2dae0dfa5995" providerId="ADAL" clId="{2DD508A3-68AF-4A7C-B8D2-E3DD5F227811}" dt="2022-04-22T07:25:18.724" v="520" actId="1036"/>
          <ac:spMkLst>
            <pc:docMk/>
            <pc:sldMk cId="1494881417" sldId="259"/>
            <ac:spMk id="6" creationId="{0AE89D81-00BC-4381-AF28-10B6CBF17C64}"/>
          </ac:spMkLst>
        </pc:spChg>
        <pc:spChg chg="add mod ord">
          <ac:chgData name="김소희" userId="292a1162-0793-4577-a94d-2dae0dfa5995" providerId="ADAL" clId="{2DD508A3-68AF-4A7C-B8D2-E3DD5F227811}" dt="2022-04-22T10:04:42.595" v="5543" actId="403"/>
          <ac:spMkLst>
            <pc:docMk/>
            <pc:sldMk cId="1494881417" sldId="259"/>
            <ac:spMk id="8" creationId="{D659A626-4C99-478F-AC63-1EEE60A2E841}"/>
          </ac:spMkLst>
        </pc:spChg>
        <pc:spChg chg="add del mod">
          <ac:chgData name="김소희" userId="292a1162-0793-4577-a94d-2dae0dfa5995" providerId="ADAL" clId="{2DD508A3-68AF-4A7C-B8D2-E3DD5F227811}" dt="2022-04-22T07:13:22.450" v="135"/>
          <ac:spMkLst>
            <pc:docMk/>
            <pc:sldMk cId="1494881417" sldId="259"/>
            <ac:spMk id="13" creationId="{D704DB92-4945-42C8-B814-1302E51F5C37}"/>
          </ac:spMkLst>
        </pc:spChg>
        <pc:spChg chg="add mod ord">
          <ac:chgData name="김소희" userId="292a1162-0793-4577-a94d-2dae0dfa5995" providerId="ADAL" clId="{2DD508A3-68AF-4A7C-B8D2-E3DD5F227811}" dt="2022-04-22T10:04:46.256" v="5544" actId="403"/>
          <ac:spMkLst>
            <pc:docMk/>
            <pc:sldMk cId="1494881417" sldId="259"/>
            <ac:spMk id="14" creationId="{A2ABC8AD-708D-41F6-AD91-C857C04DF45F}"/>
          </ac:spMkLst>
        </pc:spChg>
        <pc:spChg chg="add mod ord">
          <ac:chgData name="김소희" userId="292a1162-0793-4577-a94d-2dae0dfa5995" providerId="ADAL" clId="{2DD508A3-68AF-4A7C-B8D2-E3DD5F227811}" dt="2022-04-22T10:04:49.728" v="5545" actId="403"/>
          <ac:spMkLst>
            <pc:docMk/>
            <pc:sldMk cId="1494881417" sldId="259"/>
            <ac:spMk id="15" creationId="{E185E59A-6DE0-4780-874A-3E165009ECB0}"/>
          </ac:spMkLst>
        </pc:spChg>
        <pc:spChg chg="add mod ord">
          <ac:chgData name="김소희" userId="292a1162-0793-4577-a94d-2dae0dfa5995" providerId="ADAL" clId="{2DD508A3-68AF-4A7C-B8D2-E3DD5F227811}" dt="2022-04-22T10:04:55.561" v="5546" actId="255"/>
          <ac:spMkLst>
            <pc:docMk/>
            <pc:sldMk cId="1494881417" sldId="259"/>
            <ac:spMk id="16" creationId="{20D8014B-08A0-4DF2-AF8A-4B8E7B070069}"/>
          </ac:spMkLst>
        </pc:spChg>
        <pc:spChg chg="add mod ord">
          <ac:chgData name="김소희" userId="292a1162-0793-4577-a94d-2dae0dfa5995" providerId="ADAL" clId="{2DD508A3-68AF-4A7C-B8D2-E3DD5F227811}" dt="2022-04-22T10:04:58.316" v="5547" actId="403"/>
          <ac:spMkLst>
            <pc:docMk/>
            <pc:sldMk cId="1494881417" sldId="259"/>
            <ac:spMk id="17" creationId="{72D9B935-78A1-4ED7-85A5-518590D4B4C1}"/>
          </ac:spMkLst>
        </pc:spChg>
        <pc:spChg chg="add mod ord">
          <ac:chgData name="김소희" userId="292a1162-0793-4577-a94d-2dae0dfa5995" providerId="ADAL" clId="{2DD508A3-68AF-4A7C-B8D2-E3DD5F227811}" dt="2022-04-22T10:05:01.143" v="5548" actId="403"/>
          <ac:spMkLst>
            <pc:docMk/>
            <pc:sldMk cId="1494881417" sldId="259"/>
            <ac:spMk id="18" creationId="{E08BEECF-3E03-45A4-BA6D-6121C299D89F}"/>
          </ac:spMkLst>
        </pc:spChg>
        <pc:spChg chg="add del mod">
          <ac:chgData name="김소희" userId="292a1162-0793-4577-a94d-2dae0dfa5995" providerId="ADAL" clId="{2DD508A3-68AF-4A7C-B8D2-E3DD5F227811}" dt="2022-04-22T07:20:36.110" v="455"/>
          <ac:spMkLst>
            <pc:docMk/>
            <pc:sldMk cId="1494881417" sldId="259"/>
            <ac:spMk id="25" creationId="{EF9BC83D-1E5C-4E7E-8196-BE456B28C668}"/>
          </ac:spMkLst>
        </pc:spChg>
        <pc:spChg chg="add del mod ord">
          <ac:chgData name="김소희" userId="292a1162-0793-4577-a94d-2dae0dfa5995" providerId="ADAL" clId="{2DD508A3-68AF-4A7C-B8D2-E3DD5F227811}" dt="2022-04-22T07:23:09.433" v="493" actId="478"/>
          <ac:spMkLst>
            <pc:docMk/>
            <pc:sldMk cId="1494881417" sldId="259"/>
            <ac:spMk id="27" creationId="{783A16D7-0C92-467A-A767-D042C209B8BC}"/>
          </ac:spMkLst>
        </pc:spChg>
        <pc:spChg chg="add mod ord">
          <ac:chgData name="김소희" userId="292a1162-0793-4577-a94d-2dae0dfa5995" providerId="ADAL" clId="{2DD508A3-68AF-4A7C-B8D2-E3DD5F227811}" dt="2022-04-22T10:04:32.565" v="5534" actId="1076"/>
          <ac:spMkLst>
            <pc:docMk/>
            <pc:sldMk cId="1494881417" sldId="259"/>
            <ac:spMk id="28" creationId="{227BC6CB-B9CB-43D4-BC9D-4ADF87748DAA}"/>
          </ac:spMkLst>
        </pc:spChg>
        <pc:cxnChg chg="add del mod">
          <ac:chgData name="김소희" userId="292a1162-0793-4577-a94d-2dae0dfa5995" providerId="ADAL" clId="{2DD508A3-68AF-4A7C-B8D2-E3DD5F227811}" dt="2022-04-22T07:21:17.692" v="466" actId="478"/>
          <ac:cxnSpMkLst>
            <pc:docMk/>
            <pc:sldMk cId="1494881417" sldId="259"/>
            <ac:cxnSpMk id="3" creationId="{212B3666-B85E-4DBA-B2BE-B62BE1762C85}"/>
          </ac:cxnSpMkLst>
        </pc:cxnChg>
        <pc:cxnChg chg="add del mod">
          <ac:chgData name="김소희" userId="292a1162-0793-4577-a94d-2dae0dfa5995" providerId="ADAL" clId="{2DD508A3-68AF-4A7C-B8D2-E3DD5F227811}" dt="2022-04-22T07:11:54.894" v="118" actId="478"/>
          <ac:cxnSpMkLst>
            <pc:docMk/>
            <pc:sldMk cId="1494881417" sldId="259"/>
            <ac:cxnSpMk id="7" creationId="{B7E2F01A-F596-4839-9019-5788F4856A69}"/>
          </ac:cxnSpMkLst>
        </pc:cxnChg>
        <pc:cxnChg chg="add del mod">
          <ac:chgData name="김소희" userId="292a1162-0793-4577-a94d-2dae0dfa5995" providerId="ADAL" clId="{2DD508A3-68AF-4A7C-B8D2-E3DD5F227811}" dt="2022-04-22T07:15:17.322" v="386" actId="478"/>
          <ac:cxnSpMkLst>
            <pc:docMk/>
            <pc:sldMk cId="1494881417" sldId="259"/>
            <ac:cxnSpMk id="11" creationId="{A565C1DC-7F77-4169-856D-12FF54D9C047}"/>
          </ac:cxnSpMkLst>
        </pc:cxnChg>
        <pc:cxnChg chg="add mod">
          <ac:chgData name="김소희" userId="292a1162-0793-4577-a94d-2dae0dfa5995" providerId="ADAL" clId="{2DD508A3-68AF-4A7C-B8D2-E3DD5F227811}" dt="2022-04-22T07:21:15.579" v="465"/>
          <ac:cxnSpMkLst>
            <pc:docMk/>
            <pc:sldMk cId="1494881417" sldId="259"/>
            <ac:cxnSpMk id="26" creationId="{286101C4-D0F8-4D6C-8E58-FC0C65B56260}"/>
          </ac:cxnSpMkLst>
        </pc:cxnChg>
      </pc:sldChg>
      <pc:sldChg chg="addSp delSp modSp add mod">
        <pc:chgData name="김소희" userId="292a1162-0793-4577-a94d-2dae0dfa5995" providerId="ADAL" clId="{2DD508A3-68AF-4A7C-B8D2-E3DD5F227811}" dt="2022-04-22T08:36:40.398" v="3718" actId="207"/>
        <pc:sldMkLst>
          <pc:docMk/>
          <pc:sldMk cId="3385882463" sldId="260"/>
        </pc:sldMkLst>
        <pc:spChg chg="add mod">
          <ac:chgData name="김소희" userId="292a1162-0793-4577-a94d-2dae0dfa5995" providerId="ADAL" clId="{2DD508A3-68AF-4A7C-B8D2-E3DD5F227811}" dt="2022-04-22T08:05:38.743" v="2546" actId="1076"/>
          <ac:spMkLst>
            <pc:docMk/>
            <pc:sldMk cId="3385882463" sldId="260"/>
            <ac:spMk id="7" creationId="{D1F3CC7B-3FB9-4D99-B2BE-0AB709142956}"/>
          </ac:spMkLst>
        </pc:spChg>
        <pc:spChg chg="mod">
          <ac:chgData name="김소희" userId="292a1162-0793-4577-a94d-2dae0dfa5995" providerId="ADAL" clId="{2DD508A3-68AF-4A7C-B8D2-E3DD5F227811}" dt="2022-04-22T08:36:07.176" v="3712" actId="403"/>
          <ac:spMkLst>
            <pc:docMk/>
            <pc:sldMk cId="3385882463" sldId="260"/>
            <ac:spMk id="11" creationId="{7F05DDF4-D15D-49BB-9CCF-995A4DCF3BE0}"/>
          </ac:spMkLst>
        </pc:spChg>
        <pc:spChg chg="mod">
          <ac:chgData name="김소희" userId="292a1162-0793-4577-a94d-2dae0dfa5995" providerId="ADAL" clId="{2DD508A3-68AF-4A7C-B8D2-E3DD5F227811}" dt="2022-04-22T08:36:40.398" v="3718" actId="207"/>
          <ac:spMkLst>
            <pc:docMk/>
            <pc:sldMk cId="3385882463" sldId="260"/>
            <ac:spMk id="12" creationId="{068C3819-1D50-41F7-AFE9-198A0102F7D3}"/>
          </ac:spMkLst>
        </pc:spChg>
        <pc:picChg chg="add mod modCrop">
          <ac:chgData name="김소희" userId="292a1162-0793-4577-a94d-2dae0dfa5995" providerId="ADAL" clId="{2DD508A3-68AF-4A7C-B8D2-E3DD5F227811}" dt="2022-04-22T08:26:10.131" v="3295" actId="1036"/>
          <ac:picMkLst>
            <pc:docMk/>
            <pc:sldMk cId="3385882463" sldId="260"/>
            <ac:picMk id="8" creationId="{416865F7-3046-4908-B8BB-FD28CC42DE1F}"/>
          </ac:picMkLst>
        </pc:picChg>
        <pc:picChg chg="del">
          <ac:chgData name="김소희" userId="292a1162-0793-4577-a94d-2dae0dfa5995" providerId="ADAL" clId="{2DD508A3-68AF-4A7C-B8D2-E3DD5F227811}" dt="2022-04-22T07:43:41.568" v="1415" actId="478"/>
          <ac:picMkLst>
            <pc:docMk/>
            <pc:sldMk cId="3385882463" sldId="260"/>
            <ac:picMk id="1026" creationId="{966A0A69-8135-4F56-BDC2-F9A231EA015E}"/>
          </ac:picMkLst>
        </pc:picChg>
      </pc:sldChg>
      <pc:sldChg chg="delSp modSp add mod modNotesTx">
        <pc:chgData name="김소희" userId="292a1162-0793-4577-a94d-2dae0dfa5995" providerId="ADAL" clId="{2DD508A3-68AF-4A7C-B8D2-E3DD5F227811}" dt="2022-04-22T08:36:24.562" v="3717" actId="14100"/>
        <pc:sldMkLst>
          <pc:docMk/>
          <pc:sldMk cId="252891327" sldId="261"/>
        </pc:sldMkLst>
        <pc:spChg chg="mod">
          <ac:chgData name="김소희" userId="292a1162-0793-4577-a94d-2dae0dfa5995" providerId="ADAL" clId="{2DD508A3-68AF-4A7C-B8D2-E3DD5F227811}" dt="2022-04-22T08:36:13.325" v="3713" actId="404"/>
          <ac:spMkLst>
            <pc:docMk/>
            <pc:sldMk cId="252891327" sldId="261"/>
            <ac:spMk id="11" creationId="{7F05DDF4-D15D-49BB-9CCF-995A4DCF3BE0}"/>
          </ac:spMkLst>
        </pc:spChg>
        <pc:spChg chg="mod">
          <ac:chgData name="김소희" userId="292a1162-0793-4577-a94d-2dae0dfa5995" providerId="ADAL" clId="{2DD508A3-68AF-4A7C-B8D2-E3DD5F227811}" dt="2022-04-22T08:36:24.562" v="3717" actId="14100"/>
          <ac:spMkLst>
            <pc:docMk/>
            <pc:sldMk cId="252891327" sldId="261"/>
            <ac:spMk id="12" creationId="{068C3819-1D50-41F7-AFE9-198A0102F7D3}"/>
          </ac:spMkLst>
        </pc:spChg>
        <pc:picChg chg="del">
          <ac:chgData name="김소희" userId="292a1162-0793-4577-a94d-2dae0dfa5995" providerId="ADAL" clId="{2DD508A3-68AF-4A7C-B8D2-E3DD5F227811}" dt="2022-04-22T07:46:13.608" v="1443" actId="478"/>
          <ac:picMkLst>
            <pc:docMk/>
            <pc:sldMk cId="252891327" sldId="261"/>
            <ac:picMk id="1026" creationId="{966A0A69-8135-4F56-BDC2-F9A231EA015E}"/>
          </ac:picMkLst>
        </pc:picChg>
      </pc:sldChg>
      <pc:sldChg chg="addSp delSp modSp add mod">
        <pc:chgData name="김소희" userId="292a1162-0793-4577-a94d-2dae0dfa5995" providerId="ADAL" clId="{2DD508A3-68AF-4A7C-B8D2-E3DD5F227811}" dt="2022-04-22T08:45:49.437" v="3944" actId="1076"/>
        <pc:sldMkLst>
          <pc:docMk/>
          <pc:sldMk cId="3767085095" sldId="262"/>
        </pc:sldMkLst>
        <pc:spChg chg="mod">
          <ac:chgData name="김소희" userId="292a1162-0793-4577-a94d-2dae0dfa5995" providerId="ADAL" clId="{2DD508A3-68AF-4A7C-B8D2-E3DD5F227811}" dt="2022-04-22T08:26:31.381" v="3301" actId="20577"/>
          <ac:spMkLst>
            <pc:docMk/>
            <pc:sldMk cId="3767085095" sldId="262"/>
            <ac:spMk id="5" creationId="{34E7CC66-42E2-4959-88DF-0B454D5A55A5}"/>
          </ac:spMkLst>
        </pc:spChg>
        <pc:spChg chg="mod">
          <ac:chgData name="김소희" userId="292a1162-0793-4577-a94d-2dae0dfa5995" providerId="ADAL" clId="{2DD508A3-68AF-4A7C-B8D2-E3DD5F227811}" dt="2022-04-22T08:45:46.160" v="3942" actId="1076"/>
          <ac:spMkLst>
            <pc:docMk/>
            <pc:sldMk cId="3767085095" sldId="262"/>
            <ac:spMk id="7" creationId="{D1F3CC7B-3FB9-4D99-B2BE-0AB709142956}"/>
          </ac:spMkLst>
        </pc:spChg>
        <pc:spChg chg="add mod">
          <ac:chgData name="김소희" userId="292a1162-0793-4577-a94d-2dae0dfa5995" providerId="ADAL" clId="{2DD508A3-68AF-4A7C-B8D2-E3DD5F227811}" dt="2022-04-22T08:45:46.160" v="3942" actId="1076"/>
          <ac:spMkLst>
            <pc:docMk/>
            <pc:sldMk cId="3767085095" sldId="262"/>
            <ac:spMk id="9" creationId="{87B548AE-3818-4D9F-8076-0593EC0EBB65}"/>
          </ac:spMkLst>
        </pc:spChg>
        <pc:spChg chg="del">
          <ac:chgData name="김소희" userId="292a1162-0793-4577-a94d-2dae0dfa5995" providerId="ADAL" clId="{2DD508A3-68AF-4A7C-B8D2-E3DD5F227811}" dt="2022-04-22T08:27:17.587" v="3302" actId="478"/>
          <ac:spMkLst>
            <pc:docMk/>
            <pc:sldMk cId="3767085095" sldId="262"/>
            <ac:spMk id="11" creationId="{7F05DDF4-D15D-49BB-9CCF-995A4DCF3BE0}"/>
          </ac:spMkLst>
        </pc:spChg>
        <pc:spChg chg="del">
          <ac:chgData name="김소희" userId="292a1162-0793-4577-a94d-2dae0dfa5995" providerId="ADAL" clId="{2DD508A3-68AF-4A7C-B8D2-E3DD5F227811}" dt="2022-04-22T08:27:21.658" v="3305" actId="478"/>
          <ac:spMkLst>
            <pc:docMk/>
            <pc:sldMk cId="3767085095" sldId="262"/>
            <ac:spMk id="12" creationId="{068C3819-1D50-41F7-AFE9-198A0102F7D3}"/>
          </ac:spMkLst>
        </pc:spChg>
        <pc:picChg chg="del">
          <ac:chgData name="김소희" userId="292a1162-0793-4577-a94d-2dae0dfa5995" providerId="ADAL" clId="{2DD508A3-68AF-4A7C-B8D2-E3DD5F227811}" dt="2022-04-22T08:27:22.937" v="3306" actId="478"/>
          <ac:picMkLst>
            <pc:docMk/>
            <pc:sldMk cId="3767085095" sldId="262"/>
            <ac:picMk id="8" creationId="{416865F7-3046-4908-B8BB-FD28CC42DE1F}"/>
          </ac:picMkLst>
        </pc:picChg>
        <pc:picChg chg="add mod">
          <ac:chgData name="김소희" userId="292a1162-0793-4577-a94d-2dae0dfa5995" providerId="ADAL" clId="{2DD508A3-68AF-4A7C-B8D2-E3DD5F227811}" dt="2022-04-22T08:45:49.437" v="3944" actId="1076"/>
          <ac:picMkLst>
            <pc:docMk/>
            <pc:sldMk cId="3767085095" sldId="262"/>
            <ac:picMk id="2050" creationId="{C1FD0DA9-C558-41C2-BC91-D3ACA129487C}"/>
          </ac:picMkLst>
        </pc:picChg>
      </pc:sldChg>
      <pc:sldChg chg="addSp delSp modSp add mod modNotesTx">
        <pc:chgData name="김소희" userId="292a1162-0793-4577-a94d-2dae0dfa5995" providerId="ADAL" clId="{2DD508A3-68AF-4A7C-B8D2-E3DD5F227811}" dt="2022-04-22T09:40:09.214" v="4862" actId="20577"/>
        <pc:sldMkLst>
          <pc:docMk/>
          <pc:sldMk cId="1760844533" sldId="263"/>
        </pc:sldMkLst>
        <pc:spChg chg="del">
          <ac:chgData name="김소희" userId="292a1162-0793-4577-a94d-2dae0dfa5995" providerId="ADAL" clId="{2DD508A3-68AF-4A7C-B8D2-E3DD5F227811}" dt="2022-04-22T08:45:58.532" v="3945" actId="478"/>
          <ac:spMkLst>
            <pc:docMk/>
            <pc:sldMk cId="1760844533" sldId="263"/>
            <ac:spMk id="7" creationId="{D1F3CC7B-3FB9-4D99-B2BE-0AB709142956}"/>
          </ac:spMkLst>
        </pc:spChg>
        <pc:spChg chg="add del mod">
          <ac:chgData name="김소희" userId="292a1162-0793-4577-a94d-2dae0dfa5995" providerId="ADAL" clId="{2DD508A3-68AF-4A7C-B8D2-E3DD5F227811}" dt="2022-04-22T09:34:59.300" v="4553" actId="20577"/>
          <ac:spMkLst>
            <pc:docMk/>
            <pc:sldMk cId="1760844533" sldId="263"/>
            <ac:spMk id="8" creationId="{180ADF20-6459-4BD1-908E-85FE6D82C6FE}"/>
          </ac:spMkLst>
        </pc:spChg>
        <pc:spChg chg="mod">
          <ac:chgData name="김소희" userId="292a1162-0793-4577-a94d-2dae0dfa5995" providerId="ADAL" clId="{2DD508A3-68AF-4A7C-B8D2-E3DD5F227811}" dt="2022-04-22T09:00:27.628" v="4041" actId="6549"/>
          <ac:spMkLst>
            <pc:docMk/>
            <pc:sldMk cId="1760844533" sldId="263"/>
            <ac:spMk id="9" creationId="{87B548AE-3818-4D9F-8076-0593EC0EBB65}"/>
          </ac:spMkLst>
        </pc:spChg>
        <pc:picChg chg="del">
          <ac:chgData name="김소희" userId="292a1162-0793-4577-a94d-2dae0dfa5995" providerId="ADAL" clId="{2DD508A3-68AF-4A7C-B8D2-E3DD5F227811}" dt="2022-04-22T08:46:00.030" v="3946" actId="478"/>
          <ac:picMkLst>
            <pc:docMk/>
            <pc:sldMk cId="1760844533" sldId="263"/>
            <ac:picMk id="2050" creationId="{C1FD0DA9-C558-41C2-BC91-D3ACA129487C}"/>
          </ac:picMkLst>
        </pc:picChg>
      </pc:sldChg>
      <pc:sldChg chg="addSp delSp modSp add mod modNotesTx">
        <pc:chgData name="김소희" userId="292a1162-0793-4577-a94d-2dae0dfa5995" providerId="ADAL" clId="{2DD508A3-68AF-4A7C-B8D2-E3DD5F227811}" dt="2022-04-22T10:15:17.730" v="5976" actId="20577"/>
        <pc:sldMkLst>
          <pc:docMk/>
          <pc:sldMk cId="1473799474" sldId="264"/>
        </pc:sldMkLst>
        <pc:spChg chg="mod">
          <ac:chgData name="김소희" userId="292a1162-0793-4577-a94d-2dae0dfa5995" providerId="ADAL" clId="{2DD508A3-68AF-4A7C-B8D2-E3DD5F227811}" dt="2022-04-22T09:40:33.999" v="4872" actId="20577"/>
          <ac:spMkLst>
            <pc:docMk/>
            <pc:sldMk cId="1473799474" sldId="264"/>
            <ac:spMk id="5" creationId="{34E7CC66-42E2-4959-88DF-0B454D5A55A5}"/>
          </ac:spMkLst>
        </pc:spChg>
        <pc:spChg chg="del">
          <ac:chgData name="김소희" userId="292a1162-0793-4577-a94d-2dae0dfa5995" providerId="ADAL" clId="{2DD508A3-68AF-4A7C-B8D2-E3DD5F227811}" dt="2022-04-22T09:40:48.920" v="4873" actId="478"/>
          <ac:spMkLst>
            <pc:docMk/>
            <pc:sldMk cId="1473799474" sldId="264"/>
            <ac:spMk id="8" creationId="{180ADF20-6459-4BD1-908E-85FE6D82C6FE}"/>
          </ac:spMkLst>
        </pc:spChg>
        <pc:spChg chg="mod">
          <ac:chgData name="김소희" userId="292a1162-0793-4577-a94d-2dae0dfa5995" providerId="ADAL" clId="{2DD508A3-68AF-4A7C-B8D2-E3DD5F227811}" dt="2022-04-22T09:53:48.719" v="5327" actId="1076"/>
          <ac:spMkLst>
            <pc:docMk/>
            <pc:sldMk cId="1473799474" sldId="264"/>
            <ac:spMk id="9" creationId="{87B548AE-3818-4D9F-8076-0593EC0EBB65}"/>
          </ac:spMkLst>
        </pc:spChg>
        <pc:spChg chg="add del mod">
          <ac:chgData name="김소희" userId="292a1162-0793-4577-a94d-2dae0dfa5995" providerId="ADAL" clId="{2DD508A3-68AF-4A7C-B8D2-E3DD5F227811}" dt="2022-04-22T09:48:32.966" v="5130"/>
          <ac:spMkLst>
            <pc:docMk/>
            <pc:sldMk cId="1473799474" sldId="264"/>
            <ac:spMk id="10" creationId="{E59AAB8B-29A4-45DA-9226-F1E2D8A39D04}"/>
          </ac:spMkLst>
        </pc:spChg>
        <pc:spChg chg="add mod">
          <ac:chgData name="김소희" userId="292a1162-0793-4577-a94d-2dae0dfa5995" providerId="ADAL" clId="{2DD508A3-68AF-4A7C-B8D2-E3DD5F227811}" dt="2022-04-22T09:57:45.969" v="5523" actId="113"/>
          <ac:spMkLst>
            <pc:docMk/>
            <pc:sldMk cId="1473799474" sldId="264"/>
            <ac:spMk id="11" creationId="{A8A48F7D-0316-43BA-9C37-43A6C5EA86C3}"/>
          </ac:spMkLst>
        </pc:spChg>
        <pc:spChg chg="add mod">
          <ac:chgData name="김소희" userId="292a1162-0793-4577-a94d-2dae0dfa5995" providerId="ADAL" clId="{2DD508A3-68AF-4A7C-B8D2-E3DD5F227811}" dt="2022-04-22T10:12:02.475" v="5821" actId="14100"/>
          <ac:spMkLst>
            <pc:docMk/>
            <pc:sldMk cId="1473799474" sldId="264"/>
            <ac:spMk id="16" creationId="{F982250C-08FE-4813-A228-E1DBA8075BB9}"/>
          </ac:spMkLst>
        </pc:spChg>
        <pc:spChg chg="add mod">
          <ac:chgData name="김소희" userId="292a1162-0793-4577-a94d-2dae0dfa5995" providerId="ADAL" clId="{2DD508A3-68AF-4A7C-B8D2-E3DD5F227811}" dt="2022-04-22T10:12:00.606" v="5820" actId="14100"/>
          <ac:spMkLst>
            <pc:docMk/>
            <pc:sldMk cId="1473799474" sldId="264"/>
            <ac:spMk id="17" creationId="{08DF7BFB-281B-4CEF-B56B-E3208E5FA285}"/>
          </ac:spMkLst>
        </pc:spChg>
        <pc:picChg chg="add mod">
          <ac:chgData name="김소희" userId="292a1162-0793-4577-a94d-2dae0dfa5995" providerId="ADAL" clId="{2DD508A3-68AF-4A7C-B8D2-E3DD5F227811}" dt="2022-04-22T09:49:38.905" v="5155" actId="1076"/>
          <ac:picMkLst>
            <pc:docMk/>
            <pc:sldMk cId="1473799474" sldId="264"/>
            <ac:picMk id="6" creationId="{236F6829-9410-43CD-A47F-C88979A17584}"/>
          </ac:picMkLst>
        </pc:picChg>
        <pc:picChg chg="add mod modCrop">
          <ac:chgData name="김소희" userId="292a1162-0793-4577-a94d-2dae0dfa5995" providerId="ADAL" clId="{2DD508A3-68AF-4A7C-B8D2-E3DD5F227811}" dt="2022-04-22T09:48:58.037" v="5142" actId="1076"/>
          <ac:picMkLst>
            <pc:docMk/>
            <pc:sldMk cId="1473799474" sldId="264"/>
            <ac:picMk id="7" creationId="{890D92BE-339A-4D85-B0E2-9784FBFA048A}"/>
          </ac:picMkLst>
        </pc:picChg>
        <pc:picChg chg="add mod">
          <ac:chgData name="김소희" userId="292a1162-0793-4577-a94d-2dae0dfa5995" providerId="ADAL" clId="{2DD508A3-68AF-4A7C-B8D2-E3DD5F227811}" dt="2022-04-22T09:51:14.648" v="5292" actId="1076"/>
          <ac:picMkLst>
            <pc:docMk/>
            <pc:sldMk cId="1473799474" sldId="264"/>
            <ac:picMk id="12" creationId="{0D67C009-4CB9-42ED-8B1F-7A5D9E10F02B}"/>
          </ac:picMkLst>
        </pc:picChg>
        <pc:picChg chg="add del mod">
          <ac:chgData name="김소희" userId="292a1162-0793-4577-a94d-2dae0dfa5995" providerId="ADAL" clId="{2DD508A3-68AF-4A7C-B8D2-E3DD5F227811}" dt="2022-04-22T09:53:29.739" v="5320" actId="478"/>
          <ac:picMkLst>
            <pc:docMk/>
            <pc:sldMk cId="1473799474" sldId="264"/>
            <ac:picMk id="13" creationId="{B0863D42-8AD3-4460-ACF2-E692278CD0CC}"/>
          </ac:picMkLst>
        </pc:picChg>
        <pc:picChg chg="add del mod">
          <ac:chgData name="김소희" userId="292a1162-0793-4577-a94d-2dae0dfa5995" providerId="ADAL" clId="{2DD508A3-68AF-4A7C-B8D2-E3DD5F227811}" dt="2022-04-22T09:53:13.508" v="5313" actId="478"/>
          <ac:picMkLst>
            <pc:docMk/>
            <pc:sldMk cId="1473799474" sldId="264"/>
            <ac:picMk id="3074" creationId="{E0681507-830B-4A94-8EC8-B9D169BFE2AE}"/>
          </ac:picMkLst>
        </pc:picChg>
        <pc:picChg chg="add mod">
          <ac:chgData name="김소희" userId="292a1162-0793-4577-a94d-2dae0dfa5995" providerId="ADAL" clId="{2DD508A3-68AF-4A7C-B8D2-E3DD5F227811}" dt="2022-04-22T10:12:04.579" v="5822" actId="14100"/>
          <ac:picMkLst>
            <pc:docMk/>
            <pc:sldMk cId="1473799474" sldId="264"/>
            <ac:picMk id="3076" creationId="{20CCFDB9-77E9-462B-9570-91AAA3AB78B7}"/>
          </ac:picMkLst>
        </pc:picChg>
      </pc:sldChg>
      <pc:sldChg chg="addSp delSp modSp add mod modNotesTx">
        <pc:chgData name="김소희" userId="292a1162-0793-4577-a94d-2dae0dfa5995" providerId="ADAL" clId="{2DD508A3-68AF-4A7C-B8D2-E3DD5F227811}" dt="2022-04-22T10:38:32.157" v="6252" actId="1076"/>
        <pc:sldMkLst>
          <pc:docMk/>
          <pc:sldMk cId="151742199" sldId="265"/>
        </pc:sldMkLst>
        <pc:spChg chg="add del mod">
          <ac:chgData name="김소희" userId="292a1162-0793-4577-a94d-2dae0dfa5995" providerId="ADAL" clId="{2DD508A3-68AF-4A7C-B8D2-E3DD5F227811}" dt="2022-04-22T10:11:48.255" v="5817"/>
          <ac:spMkLst>
            <pc:docMk/>
            <pc:sldMk cId="151742199" sldId="265"/>
            <ac:spMk id="8" creationId="{9F92CA0D-8A61-43AF-8CA1-E1AFB298C4AE}"/>
          </ac:spMkLst>
        </pc:spChg>
        <pc:spChg chg="mod">
          <ac:chgData name="김소희" userId="292a1162-0793-4577-a94d-2dae0dfa5995" providerId="ADAL" clId="{2DD508A3-68AF-4A7C-B8D2-E3DD5F227811}" dt="2022-04-22T10:38:32.157" v="6252" actId="1076"/>
          <ac:spMkLst>
            <pc:docMk/>
            <pc:sldMk cId="151742199" sldId="265"/>
            <ac:spMk id="9" creationId="{87B548AE-3818-4D9F-8076-0593EC0EBB65}"/>
          </ac:spMkLst>
        </pc:spChg>
        <pc:spChg chg="add mod">
          <ac:chgData name="김소희" userId="292a1162-0793-4577-a94d-2dae0dfa5995" providerId="ADAL" clId="{2DD508A3-68AF-4A7C-B8D2-E3DD5F227811}" dt="2022-04-22T10:34:05.809" v="6249" actId="20577"/>
          <ac:spMkLst>
            <pc:docMk/>
            <pc:sldMk cId="151742199" sldId="265"/>
            <ac:spMk id="10" creationId="{BB6819C2-414F-4640-B975-984987BB54E7}"/>
          </ac:spMkLst>
        </pc:spChg>
        <pc:spChg chg="add del mod">
          <ac:chgData name="김소희" userId="292a1162-0793-4577-a94d-2dae0dfa5995" providerId="ADAL" clId="{2DD508A3-68AF-4A7C-B8D2-E3DD5F227811}" dt="2022-04-22T10:30:10.876" v="6089" actId="478"/>
          <ac:spMkLst>
            <pc:docMk/>
            <pc:sldMk cId="151742199" sldId="265"/>
            <ac:spMk id="12" creationId="{E7E2F843-9689-475A-B50B-256E983F5E27}"/>
          </ac:spMkLst>
        </pc:spChg>
        <pc:picChg chg="del">
          <ac:chgData name="김소희" userId="292a1162-0793-4577-a94d-2dae0dfa5995" providerId="ADAL" clId="{2DD508A3-68AF-4A7C-B8D2-E3DD5F227811}" dt="2022-04-22T09:51:27.773" v="5293" actId="478"/>
          <ac:picMkLst>
            <pc:docMk/>
            <pc:sldMk cId="151742199" sldId="265"/>
            <ac:picMk id="6" creationId="{236F6829-9410-43CD-A47F-C88979A17584}"/>
          </ac:picMkLst>
        </pc:picChg>
        <pc:picChg chg="add mod">
          <ac:chgData name="김소희" userId="292a1162-0793-4577-a94d-2dae0dfa5995" providerId="ADAL" clId="{2DD508A3-68AF-4A7C-B8D2-E3DD5F227811}" dt="2022-04-22T10:30:54.122" v="6110" actId="1076"/>
          <ac:picMkLst>
            <pc:docMk/>
            <pc:sldMk cId="151742199" sldId="265"/>
            <ac:picMk id="7" creationId="{95F70CF9-7300-4971-B5D3-B5FC3BFE06EC}"/>
          </ac:picMkLst>
        </pc:picChg>
        <pc:picChg chg="add mod">
          <ac:chgData name="김소희" userId="292a1162-0793-4577-a94d-2dae0dfa5995" providerId="ADAL" clId="{2DD508A3-68AF-4A7C-B8D2-E3DD5F227811}" dt="2022-04-22T10:34:12.221" v="6251" actId="1076"/>
          <ac:picMkLst>
            <pc:docMk/>
            <pc:sldMk cId="151742199" sldId="265"/>
            <ac:picMk id="11" creationId="{076A88EE-2153-435D-B742-802B0A2DC237}"/>
          </ac:picMkLst>
        </pc:picChg>
      </pc:sldChg>
      <pc:sldChg chg="addSp delSp modSp add mod modNotesTx">
        <pc:chgData name="김소희" userId="292a1162-0793-4577-a94d-2dae0dfa5995" providerId="ADAL" clId="{2DD508A3-68AF-4A7C-B8D2-E3DD5F227811}" dt="2022-04-22T10:55:19.682" v="6424" actId="1076"/>
        <pc:sldMkLst>
          <pc:docMk/>
          <pc:sldMk cId="1321557774" sldId="266"/>
        </pc:sldMkLst>
        <pc:spChg chg="mod">
          <ac:chgData name="김소희" userId="292a1162-0793-4577-a94d-2dae0dfa5995" providerId="ADAL" clId="{2DD508A3-68AF-4A7C-B8D2-E3DD5F227811}" dt="2022-04-22T10:54:39.123" v="6408" actId="1076"/>
          <ac:spMkLst>
            <pc:docMk/>
            <pc:sldMk cId="1321557774" sldId="266"/>
            <ac:spMk id="9" creationId="{87B548AE-3818-4D9F-8076-0593EC0EBB65}"/>
          </ac:spMkLst>
        </pc:spChg>
        <pc:spChg chg="mod">
          <ac:chgData name="김소희" userId="292a1162-0793-4577-a94d-2dae0dfa5995" providerId="ADAL" clId="{2DD508A3-68AF-4A7C-B8D2-E3DD5F227811}" dt="2022-04-22T10:53:18.888" v="6361" actId="1076"/>
          <ac:spMkLst>
            <pc:docMk/>
            <pc:sldMk cId="1321557774" sldId="266"/>
            <ac:spMk id="10" creationId="{BB6819C2-414F-4640-B975-984987BB54E7}"/>
          </ac:spMkLst>
        </pc:spChg>
        <pc:spChg chg="add del mod">
          <ac:chgData name="김소희" userId="292a1162-0793-4577-a94d-2dae0dfa5995" providerId="ADAL" clId="{2DD508A3-68AF-4A7C-B8D2-E3DD5F227811}" dt="2022-04-22T10:52:23.438" v="6304" actId="21"/>
          <ac:spMkLst>
            <pc:docMk/>
            <pc:sldMk cId="1321557774" sldId="266"/>
            <ac:spMk id="15" creationId="{737AF709-C5DF-4DF4-8CF6-C2D5F4CA1A60}"/>
          </ac:spMkLst>
        </pc:spChg>
        <pc:spChg chg="add mod">
          <ac:chgData name="김소희" userId="292a1162-0793-4577-a94d-2dae0dfa5995" providerId="ADAL" clId="{2DD508A3-68AF-4A7C-B8D2-E3DD5F227811}" dt="2022-04-22T10:51:56.522" v="6298" actId="20577"/>
          <ac:spMkLst>
            <pc:docMk/>
            <pc:sldMk cId="1321557774" sldId="266"/>
            <ac:spMk id="16" creationId="{5E0FFC5A-7019-47E2-BDA8-F67444EF73C2}"/>
          </ac:spMkLst>
        </pc:spChg>
        <pc:spChg chg="add mod">
          <ac:chgData name="김소희" userId="292a1162-0793-4577-a94d-2dae0dfa5995" providerId="ADAL" clId="{2DD508A3-68AF-4A7C-B8D2-E3DD5F227811}" dt="2022-04-22T10:55:10.728" v="6419" actId="20577"/>
          <ac:spMkLst>
            <pc:docMk/>
            <pc:sldMk cId="1321557774" sldId="266"/>
            <ac:spMk id="18" creationId="{56927534-BC02-474E-BD8A-21BAE49D4336}"/>
          </ac:spMkLst>
        </pc:spChg>
        <pc:spChg chg="add mod">
          <ac:chgData name="김소희" userId="292a1162-0793-4577-a94d-2dae0dfa5995" providerId="ADAL" clId="{2DD508A3-68AF-4A7C-B8D2-E3DD5F227811}" dt="2022-04-22T10:55:14.427" v="6420" actId="404"/>
          <ac:spMkLst>
            <pc:docMk/>
            <pc:sldMk cId="1321557774" sldId="266"/>
            <ac:spMk id="20" creationId="{46033BFC-B59C-4056-AECD-55CE11744952}"/>
          </ac:spMkLst>
        </pc:spChg>
        <pc:picChg chg="mod">
          <ac:chgData name="김소희" userId="292a1162-0793-4577-a94d-2dae0dfa5995" providerId="ADAL" clId="{2DD508A3-68AF-4A7C-B8D2-E3DD5F227811}" dt="2022-04-22T10:51:10.414" v="6279" actId="14100"/>
          <ac:picMkLst>
            <pc:docMk/>
            <pc:sldMk cId="1321557774" sldId="266"/>
            <ac:picMk id="7" creationId="{95F70CF9-7300-4971-B5D3-B5FC3BFE06EC}"/>
          </ac:picMkLst>
        </pc:picChg>
        <pc:picChg chg="add mod">
          <ac:chgData name="김소희" userId="292a1162-0793-4577-a94d-2dae0dfa5995" providerId="ADAL" clId="{2DD508A3-68AF-4A7C-B8D2-E3DD5F227811}" dt="2022-04-22T10:51:16.745" v="6280" actId="1076"/>
          <ac:picMkLst>
            <pc:docMk/>
            <pc:sldMk cId="1321557774" sldId="266"/>
            <ac:picMk id="8" creationId="{4B655002-BEEF-41EF-B713-0C801038FB0A}"/>
          </ac:picMkLst>
        </pc:picChg>
        <pc:picChg chg="del">
          <ac:chgData name="김소희" userId="292a1162-0793-4577-a94d-2dae0dfa5995" providerId="ADAL" clId="{2DD508A3-68AF-4A7C-B8D2-E3DD5F227811}" dt="2022-04-22T10:48:31.532" v="6260" actId="478"/>
          <ac:picMkLst>
            <pc:docMk/>
            <pc:sldMk cId="1321557774" sldId="266"/>
            <ac:picMk id="11" creationId="{076A88EE-2153-435D-B742-802B0A2DC237}"/>
          </ac:picMkLst>
        </pc:picChg>
        <pc:picChg chg="add mod">
          <ac:chgData name="김소희" userId="292a1162-0793-4577-a94d-2dae0dfa5995" providerId="ADAL" clId="{2DD508A3-68AF-4A7C-B8D2-E3DD5F227811}" dt="2022-04-22T10:51:43.826" v="6287" actId="1076"/>
          <ac:picMkLst>
            <pc:docMk/>
            <pc:sldMk cId="1321557774" sldId="266"/>
            <ac:picMk id="12" creationId="{839B7150-685F-4E9D-800C-89AC678BB8CE}"/>
          </ac:picMkLst>
        </pc:picChg>
        <pc:picChg chg="add mod">
          <ac:chgData name="김소희" userId="292a1162-0793-4577-a94d-2dae0dfa5995" providerId="ADAL" clId="{2DD508A3-68AF-4A7C-B8D2-E3DD5F227811}" dt="2022-04-22T10:52:06.154" v="6300" actId="14100"/>
          <ac:picMkLst>
            <pc:docMk/>
            <pc:sldMk cId="1321557774" sldId="266"/>
            <ac:picMk id="13" creationId="{0F537920-858F-4B12-B65A-B3B3F19C4219}"/>
          </ac:picMkLst>
        </pc:picChg>
        <pc:picChg chg="add mod modCrop">
          <ac:chgData name="김소희" userId="292a1162-0793-4577-a94d-2dae0dfa5995" providerId="ADAL" clId="{2DD508A3-68AF-4A7C-B8D2-E3DD5F227811}" dt="2022-04-22T10:54:41.470" v="6409" actId="1076"/>
          <ac:picMkLst>
            <pc:docMk/>
            <pc:sldMk cId="1321557774" sldId="266"/>
            <ac:picMk id="17" creationId="{D1F6E452-8E4D-45EC-8D04-233B62565CC8}"/>
          </ac:picMkLst>
        </pc:picChg>
        <pc:picChg chg="add mod">
          <ac:chgData name="김소희" userId="292a1162-0793-4577-a94d-2dae0dfa5995" providerId="ADAL" clId="{2DD508A3-68AF-4A7C-B8D2-E3DD5F227811}" dt="2022-04-22T10:55:19.682" v="6424" actId="1076"/>
          <ac:picMkLst>
            <pc:docMk/>
            <pc:sldMk cId="1321557774" sldId="266"/>
            <ac:picMk id="19" creationId="{98525F6B-5CF1-4B1D-AD20-92EA129FBF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2022-04-22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effectLst/>
                <a:latin typeface="맑은 고딕" panose="020B0503020000020004" pitchFamily="50" charset="-127"/>
                <a:cs typeface="Times New Roman" panose="02020603050405020304" pitchFamily="18" charset="0"/>
              </a:rPr>
              <a:t>Residential dwellings account for a considerable portion of the growing energy demand in the world today, yet this sector “is largely an undefined energy sink” when compared to the commercial, industrial, and transportation sectors </a:t>
            </a: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265477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401808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35916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ko-KR" sz="1800" dirty="0">
                <a:effectLst/>
                <a:ea typeface="맑은 고딕" panose="020B0503020000020004" pitchFamily="50" charset="-127"/>
                <a:cs typeface="Times New Roman" panose="02020603050405020304" pitchFamily="18" charset="0"/>
              </a:rPr>
              <a:t>과소평가는 사회 및 경제 </a:t>
            </a:r>
            <a:r>
              <a:rPr lang="en-US" altLang="ko-KR" sz="1800" dirty="0">
                <a:effectLst/>
                <a:ea typeface="맑은 고딕" panose="020B0503020000020004" pitchFamily="50" charset="-127"/>
                <a:cs typeface="Times New Roman" panose="02020603050405020304" pitchFamily="18" charset="0"/>
              </a:rPr>
              <a:t>lifestyle</a:t>
            </a:r>
            <a:r>
              <a:rPr lang="ko-KR" altLang="ko-KR" sz="1800" dirty="0">
                <a:effectLst/>
                <a:ea typeface="맑은 고딕" panose="020B0503020000020004" pitchFamily="50" charset="-127"/>
                <a:cs typeface="Times New Roman" panose="02020603050405020304" pitchFamily="18" charset="0"/>
              </a:rPr>
              <a:t>에 해로울 수 있는 잠재적 </a:t>
            </a:r>
            <a:r>
              <a:rPr lang="en-US" altLang="ko-KR" sz="1800" dirty="0">
                <a:effectLst/>
                <a:ea typeface="맑은 고딕" panose="020B0503020000020004" pitchFamily="50" charset="-127"/>
                <a:cs typeface="Times New Roman" panose="02020603050405020304" pitchFamily="18" charset="0"/>
              </a:rPr>
              <a:t>outages</a:t>
            </a:r>
            <a:r>
              <a:rPr lang="ko-KR" altLang="ko-KR" sz="1800" dirty="0">
                <a:effectLst/>
                <a:ea typeface="맑은 고딕" panose="020B0503020000020004" pitchFamily="50" charset="-127"/>
                <a:cs typeface="Times New Roman" panose="02020603050405020304" pitchFamily="18" charset="0"/>
              </a:rPr>
              <a:t>로 이어질 수 있고</a:t>
            </a:r>
            <a:r>
              <a:rPr lang="en-US" altLang="ko-KR" sz="1800" dirty="0">
                <a:effectLst/>
                <a:ea typeface="맑은 고딕" panose="020B0503020000020004" pitchFamily="50" charset="-127"/>
                <a:cs typeface="Times New Roman" panose="02020603050405020304" pitchFamily="18" charset="0"/>
              </a:rPr>
              <a:t>, </a:t>
            </a:r>
            <a:r>
              <a:rPr lang="ko-KR" altLang="ko-KR" sz="1800" dirty="0">
                <a:effectLst/>
                <a:ea typeface="맑은 고딕" panose="020B0503020000020004" pitchFamily="50" charset="-127"/>
                <a:cs typeface="Times New Roman" panose="02020603050405020304" pitchFamily="18" charset="0"/>
              </a:rPr>
              <a:t>과대평가는 불필요한 </a:t>
            </a:r>
            <a:r>
              <a:rPr lang="en-US" altLang="ko-KR" sz="1800" dirty="0">
                <a:effectLst/>
                <a:ea typeface="맑은 고딕" panose="020B0503020000020004" pitchFamily="50" charset="-127"/>
                <a:cs typeface="Times New Roman" panose="02020603050405020304" pitchFamily="18" charset="0"/>
              </a:rPr>
              <a:t>idle </a:t>
            </a:r>
            <a:r>
              <a:rPr lang="ko-KR" altLang="ko-KR" sz="1800" dirty="0">
                <a:effectLst/>
                <a:ea typeface="맑은 고딕" panose="020B0503020000020004" pitchFamily="50" charset="-127"/>
                <a:cs typeface="Times New Roman" panose="02020603050405020304" pitchFamily="18" charset="0"/>
              </a:rPr>
              <a:t>용량과 재정자원 낭비로 이어질 수 있기 때문에 높은 정확도는 에너지 소비 모델의 개발에 중요하다</a:t>
            </a:r>
            <a:r>
              <a:rPr lang="en-US" altLang="ko-KR" sz="1800" dirty="0">
                <a:effectLst/>
                <a:ea typeface="맑은 고딕" panose="020B0503020000020004" pitchFamily="50" charset="-127"/>
                <a:cs typeface="Times New Roman" panose="02020603050405020304" pitchFamily="18" charset="0"/>
              </a:rPr>
              <a:t>. </a:t>
            </a:r>
          </a:p>
          <a:p>
            <a:r>
              <a:rPr lang="en-US" altLang="ko-KR" sz="1800" dirty="0">
                <a:effectLst/>
                <a:latin typeface="맑은 고딕" panose="020B0503020000020004" pitchFamily="50" charset="-127"/>
                <a:cs typeface="Times New Roman" panose="02020603050405020304" pitchFamily="18" charset="0"/>
              </a:rPr>
              <a:t>Building energy consumption is a vital variable.</a:t>
            </a:r>
          </a:p>
          <a:p>
            <a:r>
              <a:rPr lang="en-US" altLang="ko-KR" sz="1800" dirty="0">
                <a:effectLst/>
                <a:latin typeface="맑은 고딕" panose="020B0503020000020004" pitchFamily="50" charset="-127"/>
                <a:cs typeface="Times New Roman" panose="02020603050405020304" pitchFamily="18" charset="0"/>
              </a:rPr>
              <a:t>Thus, high accuracy is important in development of the energy consumption model because underestimation of energy consumption could lead to potential outages that can be detrimental to social and economic lifestyles while overestimation would lead to unnecessary idle capacity and thus wasted financial resources </a:t>
            </a: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ea typeface="맑은 고딕" panose="020B0503020000020004" pitchFamily="50" charset="-127"/>
                <a:cs typeface="Times New Roman" panose="02020603050405020304" pitchFamily="18" charset="0"/>
              </a:rPr>
              <a:t>There are several studies about NN methods.</a:t>
            </a:r>
          </a:p>
          <a:p>
            <a:r>
              <a:rPr lang="en-US" altLang="ko-KR" sz="1800" dirty="0">
                <a:effectLst/>
                <a:latin typeface="맑은 고딕" panose="020B0503020000020004" pitchFamily="50" charset="-127"/>
                <a:cs typeface="Times New Roman" panose="02020603050405020304" pitchFamily="18" charset="0"/>
              </a:rPr>
              <a:t>A study carried out a comparison of methods that are currently used to model residential energy consumption at the national level. =&gt; NN method resulted in very high prediction performance </a:t>
            </a:r>
          </a:p>
          <a:p>
            <a:r>
              <a:rPr lang="en-US" altLang="ko-KR" sz="1800" dirty="0">
                <a:effectLst/>
                <a:latin typeface="맑은 고딕" panose="020B0503020000020004" pitchFamily="50" charset="-127"/>
                <a:cs typeface="Times New Roman" panose="02020603050405020304" pitchFamily="18" charset="0"/>
              </a:rPr>
              <a:t>with the coefficients of determination of 0.87 and higher, which is significantly ~~</a:t>
            </a: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approach is not just limited to national residential building energy forecasting, but also can be applied to individual homes.</a:t>
            </a:r>
          </a:p>
          <a:p>
            <a:r>
              <a:rPr lang="en-US" altLang="ko-KR" sz="1800" dirty="0">
                <a:effectLst/>
                <a:latin typeface="맑은 고딕" panose="020B0503020000020004" pitchFamily="50" charset="-127"/>
                <a:cs typeface="Times New Roman" panose="02020603050405020304" pitchFamily="18" charset="0"/>
              </a:rPr>
              <a:t>One of those studies developed an ANN model to compare with other modeling approaches.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indicated that NN models have distinct advantages in predicting the energy consumption and the impact of socio-economic factors on energy consumption.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7</a:t>
            </a:fld>
            <a:endParaRPr lang="ko-KR" altLang="en-US"/>
          </a:p>
        </p:txBody>
      </p:sp>
    </p:spTree>
    <p:extLst>
      <p:ext uri="{BB962C8B-B14F-4D97-AF65-F5344CB8AC3E}">
        <p14:creationId xmlns:p14="http://schemas.microsoft.com/office/powerpoint/2010/main" val="247695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ANN model consist of simple individual element (neurons)</a:t>
            </a:r>
          </a:p>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Each Neuron n has an input p, </a:t>
            </a:r>
            <a:r>
              <a:rPr lang="en-US" altLang="ko-KR" sz="1800" dirty="0">
                <a:effectLst/>
                <a:latin typeface="맑은 고딕" panose="020B0503020000020004" pitchFamily="50" charset="-127"/>
                <a:cs typeface="Times New Roman" panose="02020603050405020304" pitchFamily="18" charset="0"/>
              </a:rPr>
              <a:t>a weight function w and a bias function b</a:t>
            </a:r>
            <a:r>
              <a:rPr lang="en-US" altLang="ko-KR" sz="1200" dirty="0">
                <a:effectLst/>
                <a:latin typeface="맑은 고딕" panose="020B0503020000020004" pitchFamily="50" charset="-127"/>
                <a:cs typeface="Times New Roman" panose="02020603050405020304" pitchFamily="18" charset="0"/>
              </a:rPr>
              <a:t> </a:t>
            </a: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where f( ) is an activation function to scale or convert the neuron value into meaningful response values for further analysis. It can be a linear function, or the log sigmoid function.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A typical network consists of an input layer, one or more hidden layers where each layer has more than one neuron operating in parallel, and an output layer of one or more outputs that can be represented by the neurons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200" dirty="0">
                <a:effectLst/>
                <a:latin typeface="맑은 고딕" panose="020B0503020000020004" pitchFamily="50" charset="-127"/>
                <a:cs typeface="Times New Roman" panose="02020603050405020304" pitchFamily="18" charset="0"/>
              </a:rPr>
              <a:t>Number of neurons can vary for each layer independently.</a:t>
            </a: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The input layer consists of all input variables.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8</a:t>
            </a:fld>
            <a:endParaRPr lang="ko-KR" altLang="en-US"/>
          </a:p>
        </p:txBody>
      </p:sp>
    </p:spTree>
    <p:extLst>
      <p:ext uri="{BB962C8B-B14F-4D97-AF65-F5344CB8AC3E}">
        <p14:creationId xmlns:p14="http://schemas.microsoft.com/office/powerpoint/2010/main" val="98885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effectLst/>
                <a:latin typeface="맑은 고딕" panose="020B0503020000020004" pitchFamily="50" charset="-127"/>
                <a:cs typeface="Times New Roman" panose="02020603050405020304" pitchFamily="18" charset="0"/>
              </a:rPr>
              <a:t>The neurons in subsequent layers receive a neuron response of the previous layer as their inputs. Each individual neuron is connected to all other neurons of the previous layer through a weight functions w and its response is generated by the activation function f( ). </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9</a:t>
            </a:fld>
            <a:endParaRPr lang="ko-KR" altLang="en-US"/>
          </a:p>
        </p:txBody>
      </p:sp>
    </p:spTree>
    <p:extLst>
      <p:ext uri="{BB962C8B-B14F-4D97-AF65-F5344CB8AC3E}">
        <p14:creationId xmlns:p14="http://schemas.microsoft.com/office/powerpoint/2010/main" val="203011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subscripts are element indices of the parameters (weight and bias) and superscripts are the layer indices of the hidden layer. </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10</a:t>
            </a:fld>
            <a:endParaRPr lang="ko-KR" altLang="en-US"/>
          </a:p>
        </p:txBody>
      </p:sp>
    </p:spTree>
    <p:extLst>
      <p:ext uri="{BB962C8B-B14F-4D97-AF65-F5344CB8AC3E}">
        <p14:creationId xmlns:p14="http://schemas.microsoft.com/office/powerpoint/2010/main" val="75741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2022-04-22</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2022-04-22</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2289592" y="2502967"/>
            <a:ext cx="7612813" cy="954107"/>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residential building energy consumption: A neural network approach”</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0" y="3685674"/>
            <a:ext cx="3497178" cy="408623"/>
          </a:xfrm>
          <a:prstGeom prst="roundRect">
            <a:avLst/>
          </a:prstGeom>
          <a:solidFill>
            <a:schemeClr val="tx2">
              <a:lumMod val="75000"/>
            </a:schemeClr>
          </a:solidFill>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B548AE-3818-4D9F-8076-0593EC0EBB65}"/>
                  </a:ext>
                </a:extLst>
              </p:cNvPr>
              <p:cNvSpPr txBox="1"/>
              <p:nvPr/>
            </p:nvSpPr>
            <p:spPr>
              <a:xfrm>
                <a:off x="539551" y="5308968"/>
                <a:ext cx="4433715" cy="72401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h</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the number of neurons in the hidden layer </a:t>
                </a: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𝑖</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a:t>
                </a:r>
                <a:r>
                  <a:rPr lang="en-US" altLang="ko-KR" sz="1400" dirty="0">
                    <a:effectLst/>
                    <a:latin typeface="맑은 고딕" panose="020B0503020000020004" pitchFamily="50" charset="-127"/>
                    <a:cs typeface="Times New Roman" panose="02020603050405020304" pitchFamily="18" charset="0"/>
                  </a:rPr>
                  <a:t>the number of input variables</a:t>
                </a:r>
                <a:endParaRPr lang="en-US" altLang="ko-KR" sz="1100" dirty="0">
                  <a:solidFill>
                    <a:srgbClr val="FF6600"/>
                  </a:solidFill>
                </a:endParaRPr>
              </a:p>
            </p:txBody>
          </p:sp>
        </mc:Choice>
        <mc:Fallback>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539551" y="5308968"/>
                <a:ext cx="4433715" cy="724015"/>
              </a:xfrm>
              <a:prstGeom prst="roundRect">
                <a:avLst>
                  <a:gd name="adj" fmla="val 7064"/>
                </a:avLst>
              </a:prstGeom>
              <a:blipFill>
                <a:blip r:embed="rId3"/>
                <a:stretch>
                  <a:fillRect b="-5882"/>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4"/>
          <a:stretch>
            <a:fillRect/>
          </a:stretch>
        </p:blipFill>
        <p:spPr>
          <a:xfrm>
            <a:off x="539551" y="1318367"/>
            <a:ext cx="4706545" cy="2857847"/>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8496280" y="2327464"/>
            <a:ext cx="3326389" cy="430041"/>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nSpc>
                <a:spcPct val="150000"/>
              </a:lnSpc>
              <a:buFont typeface="Arial" panose="020B0604020202020204" pitchFamily="34" charset="0"/>
              <a:buChar char="•"/>
            </a:pPr>
            <a:endParaRPr lang="en-US" altLang="ko-KR" sz="1600" dirty="0">
              <a:solidFill>
                <a:srgbClr val="0056B4"/>
              </a:solidFill>
              <a:effectLst/>
              <a:latin typeface="맑은 고딕" panose="020B0503020000020004" pitchFamily="50" charset="-127"/>
              <a:cs typeface="Times New Roman" panose="02020603050405020304" pitchFamily="18" charset="0"/>
            </a:endParaRPr>
          </a:p>
        </p:txBody>
      </p:sp>
      <p:pic>
        <p:nvPicPr>
          <p:cNvPr id="8" name="그림 7" descr="텍스트이(가) 표시된 사진&#10;&#10;자동 생성된 설명">
            <a:extLst>
              <a:ext uri="{FF2B5EF4-FFF2-40B4-BE49-F238E27FC236}">
                <a16:creationId xmlns:a16="http://schemas.microsoft.com/office/drawing/2014/main" id="{4B655002-BEEF-41EF-B713-0C801038FB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1887" y="1684057"/>
            <a:ext cx="2747751" cy="1853088"/>
          </a:xfrm>
          <a:prstGeom prst="rect">
            <a:avLst/>
          </a:prstGeom>
          <a:ln>
            <a:solidFill>
              <a:schemeClr val="bg2">
                <a:lumMod val="75000"/>
              </a:schemeClr>
            </a:solidFill>
          </a:ln>
        </p:spPr>
      </p:pic>
      <p:pic>
        <p:nvPicPr>
          <p:cNvPr id="12" name="그림 11">
            <a:extLst>
              <a:ext uri="{FF2B5EF4-FFF2-40B4-BE49-F238E27FC236}">
                <a16:creationId xmlns:a16="http://schemas.microsoft.com/office/drawing/2014/main" id="{839B7150-685F-4E9D-800C-89AC678BB8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3810" y="3635300"/>
            <a:ext cx="3880720" cy="540914"/>
          </a:xfrm>
          <a:prstGeom prst="rect">
            <a:avLst/>
          </a:prstGeom>
          <a:ln>
            <a:solidFill>
              <a:schemeClr val="bg2">
                <a:lumMod val="75000"/>
              </a:schemeClr>
            </a:solidFill>
          </a:ln>
        </p:spPr>
      </p:pic>
      <p:pic>
        <p:nvPicPr>
          <p:cNvPr id="13" name="그림 12">
            <a:extLst>
              <a:ext uri="{FF2B5EF4-FFF2-40B4-BE49-F238E27FC236}">
                <a16:creationId xmlns:a16="http://schemas.microsoft.com/office/drawing/2014/main" id="{0F537920-858F-4B12-B65A-B3B3F19C42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39785" y="1684057"/>
            <a:ext cx="886397" cy="369332"/>
          </a:xfrm>
          <a:prstGeom prst="rect">
            <a:avLst/>
          </a:prstGeom>
          <a:ln>
            <a:solidFill>
              <a:schemeClr val="bg2">
                <a:lumMod val="75000"/>
              </a:schemeClr>
            </a:solidFill>
          </a:ln>
        </p:spPr>
      </p:pic>
      <p:sp>
        <p:nvSpPr>
          <p:cNvPr id="15" name="TextBox 14">
            <a:extLst>
              <a:ext uri="{FF2B5EF4-FFF2-40B4-BE49-F238E27FC236}">
                <a16:creationId xmlns:a16="http://schemas.microsoft.com/office/drawing/2014/main" id="{737AF709-C5DF-4DF4-8CF6-C2D5F4CA1A60}"/>
              </a:ext>
            </a:extLst>
          </p:cNvPr>
          <p:cNvSpPr txBox="1"/>
          <p:nvPr/>
        </p:nvSpPr>
        <p:spPr>
          <a:xfrm>
            <a:off x="5289776" y="1293027"/>
            <a:ext cx="1929890" cy="369332"/>
          </a:xfrm>
          <a:prstGeom prst="rect">
            <a:avLst/>
          </a:prstGeom>
          <a:noFill/>
        </p:spPr>
        <p:txBody>
          <a:bodyPr wrap="square">
            <a:spAutoFit/>
          </a:bodyPr>
          <a:lstStyle/>
          <a:p>
            <a:pPr marL="285750" indent="-285750">
              <a:buFont typeface="Wingdings" panose="05000000000000000000" pitchFamily="2" charset="2"/>
              <a:buChar char="Ø"/>
            </a:pPr>
            <a:r>
              <a:rPr lang="en-US" altLang="ko-KR" dirty="0"/>
              <a:t>hidden layer </a:t>
            </a:r>
            <a:endParaRPr lang="ko-KR" altLang="en-US" dirty="0"/>
          </a:p>
        </p:txBody>
      </p:sp>
      <p:sp>
        <p:nvSpPr>
          <p:cNvPr id="16" name="TextBox 15">
            <a:extLst>
              <a:ext uri="{FF2B5EF4-FFF2-40B4-BE49-F238E27FC236}">
                <a16:creationId xmlns:a16="http://schemas.microsoft.com/office/drawing/2014/main" id="{5E0FFC5A-7019-47E2-BDA8-F67444EF73C2}"/>
              </a:ext>
            </a:extLst>
          </p:cNvPr>
          <p:cNvSpPr txBox="1"/>
          <p:nvPr/>
        </p:nvSpPr>
        <p:spPr>
          <a:xfrm>
            <a:off x="9194530" y="1254682"/>
            <a:ext cx="1929890" cy="369332"/>
          </a:xfrm>
          <a:prstGeom prst="rect">
            <a:avLst/>
          </a:prstGeom>
          <a:noFill/>
        </p:spPr>
        <p:txBody>
          <a:bodyPr wrap="square">
            <a:spAutoFit/>
          </a:bodyPr>
          <a:lstStyle/>
          <a:p>
            <a:pPr marL="285750" indent="-285750">
              <a:buFont typeface="Wingdings" panose="05000000000000000000" pitchFamily="2" charset="2"/>
              <a:buChar char="Ø"/>
            </a:pPr>
            <a:r>
              <a:rPr lang="en-US" altLang="ko-KR" dirty="0"/>
              <a:t>output</a:t>
            </a:r>
            <a:endParaRPr lang="ko-KR" altLang="en-US" dirty="0"/>
          </a:p>
        </p:txBody>
      </p:sp>
      <p:pic>
        <p:nvPicPr>
          <p:cNvPr id="17" name="그림 16" descr="텍스트이(가) 표시된 사진&#10;&#10;자동 생성된 설명">
            <a:extLst>
              <a:ext uri="{FF2B5EF4-FFF2-40B4-BE49-F238E27FC236}">
                <a16:creationId xmlns:a16="http://schemas.microsoft.com/office/drawing/2014/main" id="{D1F6E452-8E4D-45EC-8D04-233B62565CC8}"/>
              </a:ext>
            </a:extLst>
          </p:cNvPr>
          <p:cNvPicPr>
            <a:picLocks noChangeAspect="1"/>
          </p:cNvPicPr>
          <p:nvPr/>
        </p:nvPicPr>
        <p:blipFill rotWithShape="1">
          <a:blip r:embed="rId8">
            <a:extLst>
              <a:ext uri="{28A0092B-C50C-407E-A947-70E740481C1C}">
                <a14:useLocalDpi xmlns:a14="http://schemas.microsoft.com/office/drawing/2010/main" val="0"/>
              </a:ext>
            </a:extLst>
          </a:blip>
          <a:srcRect l="5401" t="26760" r="-765" b="3891"/>
          <a:stretch/>
        </p:blipFill>
        <p:spPr>
          <a:xfrm>
            <a:off x="539551" y="4735867"/>
            <a:ext cx="1701419" cy="489959"/>
          </a:xfrm>
          <a:prstGeom prst="rect">
            <a:avLst/>
          </a:prstGeom>
          <a:ln>
            <a:solidFill>
              <a:schemeClr val="bg2">
                <a:lumMod val="75000"/>
              </a:schemeClr>
            </a:solidFill>
          </a:ln>
        </p:spPr>
      </p:pic>
      <p:sp>
        <p:nvSpPr>
          <p:cNvPr id="18" name="TextBox 17">
            <a:extLst>
              <a:ext uri="{FF2B5EF4-FFF2-40B4-BE49-F238E27FC236}">
                <a16:creationId xmlns:a16="http://schemas.microsoft.com/office/drawing/2014/main" id="{56927534-BC02-474E-BD8A-21BAE49D4336}"/>
              </a:ext>
            </a:extLst>
          </p:cNvPr>
          <p:cNvSpPr txBox="1"/>
          <p:nvPr/>
        </p:nvSpPr>
        <p:spPr>
          <a:xfrm>
            <a:off x="539551" y="4320000"/>
            <a:ext cx="4433715"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t>The optimal number of neurons</a:t>
            </a:r>
            <a:endParaRPr lang="ko-KR" altLang="en-US" sz="1600" dirty="0"/>
          </a:p>
        </p:txBody>
      </p:sp>
      <p:pic>
        <p:nvPicPr>
          <p:cNvPr id="19" name="그림 18">
            <a:extLst>
              <a:ext uri="{FF2B5EF4-FFF2-40B4-BE49-F238E27FC236}">
                <a16:creationId xmlns:a16="http://schemas.microsoft.com/office/drawing/2014/main" id="{98525F6B-5CF1-4B1D-AD20-92EA129FBF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63449" y="4791400"/>
            <a:ext cx="1850827" cy="724015"/>
          </a:xfrm>
          <a:prstGeom prst="rect">
            <a:avLst/>
          </a:prstGeom>
          <a:ln>
            <a:solidFill>
              <a:schemeClr val="bg2">
                <a:lumMod val="75000"/>
              </a:schemeClr>
            </a:solidFill>
          </a:ln>
        </p:spPr>
      </p:pic>
      <p:sp>
        <p:nvSpPr>
          <p:cNvPr id="20" name="TextBox 19">
            <a:extLst>
              <a:ext uri="{FF2B5EF4-FFF2-40B4-BE49-F238E27FC236}">
                <a16:creationId xmlns:a16="http://schemas.microsoft.com/office/drawing/2014/main" id="{46033BFC-B59C-4056-AECD-55CE11744952}"/>
              </a:ext>
            </a:extLst>
          </p:cNvPr>
          <p:cNvSpPr txBox="1"/>
          <p:nvPr/>
        </p:nvSpPr>
        <p:spPr>
          <a:xfrm>
            <a:off x="5246096" y="4339030"/>
            <a:ext cx="4433715" cy="338554"/>
          </a:xfrm>
          <a:prstGeom prst="rect">
            <a:avLst/>
          </a:prstGeom>
          <a:noFill/>
        </p:spPr>
        <p:txBody>
          <a:bodyPr wrap="square">
            <a:spAutoFit/>
          </a:bodyPr>
          <a:lstStyle/>
          <a:p>
            <a:pPr marL="285750" indent="-285750">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minimum number of data sets </a:t>
            </a:r>
            <a:endParaRPr lang="ko-KR" altLang="en-US" sz="1400" dirty="0"/>
          </a:p>
        </p:txBody>
      </p:sp>
    </p:spTree>
    <p:extLst>
      <p:ext uri="{BB962C8B-B14F-4D97-AF65-F5344CB8AC3E}">
        <p14:creationId xmlns:p14="http://schemas.microsoft.com/office/powerpoint/2010/main" val="132155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사각형: 둥근 모서리 27">
            <a:extLst>
              <a:ext uri="{FF2B5EF4-FFF2-40B4-BE49-F238E27FC236}">
                <a16:creationId xmlns:a16="http://schemas.microsoft.com/office/drawing/2014/main" id="{227BC6CB-B9CB-43D4-BC9D-4ADF87748DAA}"/>
              </a:ext>
            </a:extLst>
          </p:cNvPr>
          <p:cNvSpPr/>
          <p:nvPr/>
        </p:nvSpPr>
        <p:spPr>
          <a:xfrm>
            <a:off x="772411" y="1720340"/>
            <a:ext cx="10590984" cy="454568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659A626-4C99-478F-AC63-1EEE60A2E841}"/>
              </a:ext>
            </a:extLst>
          </p:cNvPr>
          <p:cNvSpPr txBox="1"/>
          <p:nvPr/>
        </p:nvSpPr>
        <p:spPr>
          <a:xfrm>
            <a:off x="1216499" y="2146188"/>
            <a:ext cx="5266319"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1</a:t>
            </a:r>
            <a:r>
              <a:rPr lang="en-US" altLang="ko-KR" sz="2000" dirty="0">
                <a:latin typeface="+mj-ea"/>
                <a:ea typeface="+mj-ea"/>
                <a:cs typeface="조선일보명조" pitchFamily="18" charset="-127"/>
              </a:rPr>
              <a:t>. Introduction</a:t>
            </a:r>
            <a:endParaRPr lang="ko-KR" altLang="en-US" sz="2000" dirty="0">
              <a:latin typeface="+mj-ea"/>
              <a:ea typeface="+mj-ea"/>
              <a:cs typeface="조선일보명조" pitchFamily="18" charset="-127"/>
            </a:endParaRPr>
          </a:p>
        </p:txBody>
      </p:sp>
      <p:sp>
        <p:nvSpPr>
          <p:cNvPr id="6" name="TextBox 5">
            <a:extLst>
              <a:ext uri="{FF2B5EF4-FFF2-40B4-BE49-F238E27FC236}">
                <a16:creationId xmlns:a16="http://schemas.microsoft.com/office/drawing/2014/main" id="{0AE89D81-00BC-4381-AF28-10B6CBF17C64}"/>
              </a:ext>
            </a:extLst>
          </p:cNvPr>
          <p:cNvSpPr txBox="1"/>
          <p:nvPr/>
        </p:nvSpPr>
        <p:spPr>
          <a:xfrm>
            <a:off x="539552" y="456723"/>
            <a:ext cx="2510013" cy="746343"/>
          </a:xfrm>
          <a:prstGeom prst="roundRect">
            <a:avLst>
              <a:gd name="adj" fmla="val 23397"/>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altLang="ko-KR" sz="3600" b="1" dirty="0">
                <a:latin typeface="+mj-ea"/>
                <a:ea typeface="+mj-ea"/>
                <a:cs typeface="조선일보명조" pitchFamily="18" charset="-127"/>
              </a:rPr>
              <a:t>Contents</a:t>
            </a:r>
            <a:endParaRPr lang="ko-KR" altLang="en-US" sz="3600" b="1" dirty="0">
              <a:latin typeface="+mj-ea"/>
              <a:ea typeface="+mj-ea"/>
              <a:cs typeface="조선일보명조" pitchFamily="18" charset="-127"/>
            </a:endParaRPr>
          </a:p>
        </p:txBody>
      </p:sp>
      <p:sp>
        <p:nvSpPr>
          <p:cNvPr id="14" name="TextBox 13">
            <a:extLst>
              <a:ext uri="{FF2B5EF4-FFF2-40B4-BE49-F238E27FC236}">
                <a16:creationId xmlns:a16="http://schemas.microsoft.com/office/drawing/2014/main" id="{A2ABC8AD-708D-41F6-AD91-C857C04DF45F}"/>
              </a:ext>
            </a:extLst>
          </p:cNvPr>
          <p:cNvSpPr txBox="1"/>
          <p:nvPr/>
        </p:nvSpPr>
        <p:spPr>
          <a:xfrm>
            <a:off x="1216500" y="2804632"/>
            <a:ext cx="9758998"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2</a:t>
            </a:r>
            <a:r>
              <a:rPr lang="en-US" altLang="ko-KR" sz="2000" dirty="0">
                <a:latin typeface="+mj-ea"/>
                <a:ea typeface="+mj-ea"/>
                <a:cs typeface="조선일보명조" pitchFamily="18" charset="-127"/>
              </a:rPr>
              <a:t>. Background on application of neural network models</a:t>
            </a:r>
            <a:endParaRPr lang="ko-KR" altLang="en-US" sz="2000" dirty="0">
              <a:latin typeface="+mj-ea"/>
              <a:ea typeface="+mj-ea"/>
              <a:cs typeface="조선일보명조" pitchFamily="18" charset="-127"/>
            </a:endParaRPr>
          </a:p>
        </p:txBody>
      </p:sp>
      <p:sp>
        <p:nvSpPr>
          <p:cNvPr id="15" name="TextBox 14">
            <a:extLst>
              <a:ext uri="{FF2B5EF4-FFF2-40B4-BE49-F238E27FC236}">
                <a16:creationId xmlns:a16="http://schemas.microsoft.com/office/drawing/2014/main" id="{E185E59A-6DE0-4780-874A-3E165009ECB0}"/>
              </a:ext>
            </a:extLst>
          </p:cNvPr>
          <p:cNvSpPr txBox="1"/>
          <p:nvPr/>
        </p:nvSpPr>
        <p:spPr>
          <a:xfrm>
            <a:off x="1216500" y="3463076"/>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3</a:t>
            </a:r>
            <a:r>
              <a:rPr lang="en-US" altLang="ko-KR" sz="2000" dirty="0">
                <a:latin typeface="+mj-ea"/>
                <a:ea typeface="+mj-ea"/>
                <a:cs typeface="조선일보명조" pitchFamily="18" charset="-127"/>
              </a:rPr>
              <a:t>. Modeling approach</a:t>
            </a:r>
            <a:endParaRPr lang="ko-KR" altLang="en-US" sz="2000" dirty="0">
              <a:latin typeface="+mj-ea"/>
              <a:ea typeface="+mj-ea"/>
              <a:cs typeface="조선일보명조" pitchFamily="18" charset="-127"/>
            </a:endParaRPr>
          </a:p>
        </p:txBody>
      </p:sp>
      <p:sp>
        <p:nvSpPr>
          <p:cNvPr id="16" name="TextBox 15">
            <a:extLst>
              <a:ext uri="{FF2B5EF4-FFF2-40B4-BE49-F238E27FC236}">
                <a16:creationId xmlns:a16="http://schemas.microsoft.com/office/drawing/2014/main" id="{20D8014B-08A0-4DF2-AF8A-4B8E7B070069}"/>
              </a:ext>
            </a:extLst>
          </p:cNvPr>
          <p:cNvSpPr txBox="1"/>
          <p:nvPr/>
        </p:nvSpPr>
        <p:spPr>
          <a:xfrm>
            <a:off x="1216500" y="4121520"/>
            <a:ext cx="911191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4</a:t>
            </a:r>
            <a:r>
              <a:rPr lang="en-US" altLang="ko-KR" sz="2000" dirty="0">
                <a:latin typeface="+mj-ea"/>
                <a:ea typeface="+mj-ea"/>
                <a:cs typeface="조선일보명조" pitchFamily="18" charset="-127"/>
              </a:rPr>
              <a:t>. Experimental environment: </a:t>
            </a:r>
            <a:r>
              <a:rPr lang="en-US" altLang="ko-KR" sz="2000" dirty="0" err="1">
                <a:latin typeface="+mj-ea"/>
                <a:ea typeface="+mj-ea"/>
                <a:cs typeface="조선일보명조" pitchFamily="18" charset="-127"/>
              </a:rPr>
              <a:t>TxAIRE</a:t>
            </a:r>
            <a:r>
              <a:rPr lang="en-US" altLang="ko-KR" sz="2000" dirty="0">
                <a:latin typeface="+mj-ea"/>
                <a:ea typeface="+mj-ea"/>
                <a:cs typeface="조선일보명조" pitchFamily="18" charset="-127"/>
              </a:rPr>
              <a:t> research house</a:t>
            </a:r>
            <a:endParaRPr lang="ko-KR" altLang="en-US" sz="2000" dirty="0">
              <a:latin typeface="+mj-ea"/>
              <a:ea typeface="+mj-ea"/>
              <a:cs typeface="조선일보명조" pitchFamily="18" charset="-127"/>
            </a:endParaRPr>
          </a:p>
        </p:txBody>
      </p:sp>
      <p:sp>
        <p:nvSpPr>
          <p:cNvPr id="17" name="TextBox 16">
            <a:extLst>
              <a:ext uri="{FF2B5EF4-FFF2-40B4-BE49-F238E27FC236}">
                <a16:creationId xmlns:a16="http://schemas.microsoft.com/office/drawing/2014/main" id="{72D9B935-78A1-4ED7-85A5-518590D4B4C1}"/>
              </a:ext>
            </a:extLst>
          </p:cNvPr>
          <p:cNvSpPr txBox="1"/>
          <p:nvPr/>
        </p:nvSpPr>
        <p:spPr>
          <a:xfrm>
            <a:off x="1216500" y="4779964"/>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5</a:t>
            </a:r>
            <a:r>
              <a:rPr lang="en-US" altLang="ko-KR" sz="2000" dirty="0">
                <a:latin typeface="+mj-ea"/>
                <a:ea typeface="+mj-ea"/>
                <a:cs typeface="조선일보명조" pitchFamily="18" charset="-127"/>
              </a:rPr>
              <a:t>. Results and discussion</a:t>
            </a:r>
            <a:endParaRPr lang="ko-KR" altLang="en-US" sz="2000" dirty="0">
              <a:latin typeface="+mj-ea"/>
              <a:ea typeface="+mj-ea"/>
              <a:cs typeface="조선일보명조" pitchFamily="18" charset="-127"/>
            </a:endParaRPr>
          </a:p>
        </p:txBody>
      </p:sp>
      <p:sp>
        <p:nvSpPr>
          <p:cNvPr id="18" name="TextBox 17">
            <a:extLst>
              <a:ext uri="{FF2B5EF4-FFF2-40B4-BE49-F238E27FC236}">
                <a16:creationId xmlns:a16="http://schemas.microsoft.com/office/drawing/2014/main" id="{E08BEECF-3E03-45A4-BA6D-6121C299D89F}"/>
              </a:ext>
            </a:extLst>
          </p:cNvPr>
          <p:cNvSpPr txBox="1"/>
          <p:nvPr/>
        </p:nvSpPr>
        <p:spPr>
          <a:xfrm>
            <a:off x="1216499" y="5438408"/>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6</a:t>
            </a:r>
            <a:r>
              <a:rPr lang="en-US" altLang="ko-KR" sz="2000" dirty="0">
                <a:latin typeface="+mj-ea"/>
                <a:ea typeface="+mj-ea"/>
                <a:cs typeface="조선일보명조" pitchFamily="18" charset="-127"/>
              </a:rPr>
              <a:t>. Concluding remarks</a:t>
            </a:r>
            <a:endParaRPr lang="ko-KR" altLang="en-US" sz="2000" dirty="0">
              <a:latin typeface="+mj-ea"/>
              <a:ea typeface="+mj-ea"/>
              <a:cs typeface="조선일보명조" pitchFamily="18" charset="-127"/>
            </a:endParaRPr>
          </a:p>
        </p:txBody>
      </p:sp>
      <p:cxnSp>
        <p:nvCxnSpPr>
          <p:cNvPr id="26" name="직선 연결선 25">
            <a:extLst>
              <a:ext uri="{FF2B5EF4-FFF2-40B4-BE49-F238E27FC236}">
                <a16:creationId xmlns:a16="http://schemas.microsoft.com/office/drawing/2014/main" id="{286101C4-D0F8-4D6C-8E58-FC0C65B56260}"/>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8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411579" y="1604245"/>
            <a:ext cx="7184675" cy="133500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Residential dwellings sector “is largely an undefined energy sink” when compared to the commercial, industrial, and transportation sectors </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39551" y="3248024"/>
            <a:ext cx="11128711" cy="3061296"/>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b="1" dirty="0"/>
              <a:t>Contributing factors </a:t>
            </a:r>
            <a:r>
              <a:rPr lang="en-US" altLang="ko-KR" dirty="0"/>
              <a:t>= Size, location of the living space	</a:t>
            </a:r>
          </a:p>
          <a:p>
            <a:pPr marL="742950" lvl="1" indent="-285750">
              <a:lnSpc>
                <a:spcPct val="150000"/>
              </a:lnSpc>
              <a:buFont typeface="Arial" panose="020B0604020202020204" pitchFamily="34" charset="0"/>
              <a:buChar char="•"/>
            </a:pPr>
            <a:r>
              <a:rPr lang="en-US" altLang="ko-KR" dirty="0"/>
              <a:t>Small flats or apartments require less energy compared to big houses</a:t>
            </a:r>
          </a:p>
          <a:p>
            <a:pPr marL="285750" indent="-285750">
              <a:lnSpc>
                <a:spcPct val="150000"/>
              </a:lnSpc>
              <a:buFont typeface="Arial" panose="020B0604020202020204" pitchFamily="34" charset="0"/>
              <a:buChar char="•"/>
            </a:pPr>
            <a:r>
              <a:rPr lang="en-US" altLang="ko-KR" dirty="0"/>
              <a:t>Others that </a:t>
            </a:r>
            <a:r>
              <a:rPr lang="en-US" altLang="ko-KR" dirty="0">
                <a:solidFill>
                  <a:srgbClr val="FF6600"/>
                </a:solidFill>
              </a:rPr>
              <a:t>hinder</a:t>
            </a:r>
            <a:r>
              <a:rPr lang="en-US" altLang="ko-KR" dirty="0"/>
              <a:t> energy consumption studies</a:t>
            </a:r>
          </a:p>
          <a:p>
            <a:pPr marL="742950" lvl="1" indent="-285750">
              <a:lnSpc>
                <a:spcPct val="150000"/>
              </a:lnSpc>
              <a:buFont typeface="Arial" panose="020B0604020202020204" pitchFamily="34" charset="0"/>
              <a:buChar char="•"/>
            </a:pPr>
            <a:r>
              <a:rPr lang="en-US" altLang="ko-KR" dirty="0"/>
              <a:t>Variations in building characteristics (size and number of windows)</a:t>
            </a:r>
          </a:p>
          <a:p>
            <a:pPr marL="742950" lvl="1" indent="-285750">
              <a:lnSpc>
                <a:spcPct val="150000"/>
              </a:lnSpc>
              <a:buFont typeface="Arial" panose="020B0604020202020204" pitchFamily="34" charset="0"/>
              <a:buChar char="•"/>
            </a:pPr>
            <a:r>
              <a:rPr lang="en-US" altLang="ko-KR" dirty="0"/>
              <a:t>Different types of occupant behavior (how often, long used)</a:t>
            </a:r>
          </a:p>
          <a:p>
            <a:pPr marL="742950" lvl="1" indent="-285750">
              <a:lnSpc>
                <a:spcPct val="150000"/>
              </a:lnSpc>
              <a:buFont typeface="Arial" panose="020B0604020202020204" pitchFamily="34" charset="0"/>
              <a:buChar char="•"/>
            </a:pPr>
            <a:r>
              <a:rPr lang="en-US" altLang="ko-KR" dirty="0"/>
              <a:t>Privacy issues for collecting and sharing data (occupants’ income)</a:t>
            </a:r>
          </a:p>
          <a:p>
            <a:pPr marL="742950" lvl="1" indent="-285750">
              <a:lnSpc>
                <a:spcPct val="150000"/>
              </a:lnSpc>
              <a:buFont typeface="Arial" panose="020B0604020202020204" pitchFamily="34" charset="0"/>
              <a:buChar char="•"/>
            </a:pPr>
            <a:r>
              <a:rPr lang="en-US" altLang="ko-KR" dirty="0"/>
              <a:t>High costs of sub-metering energy usage (space heating, cooling)</a:t>
            </a:r>
            <a:endParaRPr lang="en-US" altLang="ko-KR" sz="1600" dirty="0"/>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volution houses Stock Vectors, Images &amp; Vector Art | Shutterstock">
            <a:extLst>
              <a:ext uri="{FF2B5EF4-FFF2-40B4-BE49-F238E27FC236}">
                <a16:creationId xmlns:a16="http://schemas.microsoft.com/office/drawing/2014/main" id="{966A0A69-8135-4F56-BDC2-F9A231EA0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02" r="3744" b="12101"/>
          <a:stretch/>
        </p:blipFill>
        <p:spPr bwMode="auto">
          <a:xfrm>
            <a:off x="914400" y="1319959"/>
            <a:ext cx="3176337" cy="190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539550" y="1301426"/>
            <a:ext cx="11056703" cy="158089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Residential sector consumes transformed energy (secondary energy)</a:t>
            </a:r>
          </a:p>
          <a:p>
            <a:pPr marL="285750"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Modeling and simulation is significant </a:t>
            </a:r>
            <a:r>
              <a:rPr lang="en-US" altLang="ko-KR" sz="1600" dirty="0">
                <a:latin typeface="맑은 고딕" panose="020B0503020000020004" pitchFamily="50" charset="-127"/>
                <a:cs typeface="Times New Roman" panose="02020603050405020304" pitchFamily="18" charset="0"/>
              </a:rPr>
              <a:t>in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Analysis of a</a:t>
            </a:r>
            <a:r>
              <a:rPr lang="en-US" altLang="ko-KR" sz="1600" dirty="0">
                <a:latin typeface="맑은 고딕" panose="020B0503020000020004" pitchFamily="50" charset="-127"/>
                <a:cs typeface="Times New Roman" panose="02020603050405020304" pitchFamily="18" charset="0"/>
              </a:rPr>
              <a:t>lternative designs of new buildings</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Retrofits, to </a:t>
            </a:r>
            <a:r>
              <a:rPr lang="en-US" altLang="ko-KR" sz="1600" dirty="0">
                <a:latin typeface="맑은 고딕" panose="020B0503020000020004" pitchFamily="50" charset="-127"/>
                <a:cs typeface="Times New Roman" panose="02020603050405020304" pitchFamily="18" charset="0"/>
              </a:rPr>
              <a:t>evaluate and decide on the most efficient, cost-effective selections</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68C3819-1D50-41F7-AFE9-198A0102F7D3}"/>
                  </a:ext>
                </a:extLst>
              </p:cNvPr>
              <p:cNvSpPr txBox="1"/>
              <p:nvPr/>
            </p:nvSpPr>
            <p:spPr>
              <a:xfrm>
                <a:off x="539550" y="2996726"/>
                <a:ext cx="11056703" cy="3492868"/>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dirty="0"/>
                  <a:t>Methods used for forecasting building energy consumption</a:t>
                </a:r>
              </a:p>
              <a:p>
                <a:pPr marL="742950" lvl="1" indent="-285750">
                  <a:lnSpc>
                    <a:spcPct val="150000"/>
                  </a:lnSpc>
                  <a:buFont typeface="Arial" panose="020B0604020202020204" pitchFamily="34" charset="0"/>
                  <a:buChar char="•"/>
                </a:pPr>
                <a:r>
                  <a:rPr lang="en-US" altLang="ko-KR" b="1" dirty="0"/>
                  <a:t>Engineering</a:t>
                </a:r>
              </a:p>
              <a:p>
                <a:pPr marL="1200150" lvl="2" indent="-285750">
                  <a:lnSpc>
                    <a:spcPct val="150000"/>
                  </a:lnSpc>
                  <a:buFont typeface="Arial" panose="020B0604020202020204" pitchFamily="34" charset="0"/>
                  <a:buChar char="•"/>
                </a:pPr>
                <a:r>
                  <a:rPr lang="en-US" altLang="ko-KR" dirty="0"/>
                  <a:t>Use equipment and systems and/or heat transfer and thermodynamic relationship</a:t>
                </a:r>
              </a:p>
              <a:p>
                <a:pPr marL="742950" lvl="1" indent="-285750">
                  <a:lnSpc>
                    <a:spcPct val="150000"/>
                  </a:lnSpc>
                  <a:buFont typeface="Arial" panose="020B0604020202020204" pitchFamily="34" charset="0"/>
                  <a:buChar char="•"/>
                </a:pPr>
                <a:r>
                  <a:rPr lang="en-US" altLang="ko-KR" b="1" dirty="0">
                    <a:solidFill>
                      <a:srgbClr val="FF6600"/>
                    </a:solidFill>
                  </a:rPr>
                  <a:t>Statistical</a:t>
                </a:r>
              </a:p>
              <a:p>
                <a:pPr marL="1200150" lvl="2" indent="-285750">
                  <a:lnSpc>
                    <a:spcPct val="150000"/>
                  </a:lnSpc>
                  <a:buFont typeface="Arial" panose="020B0604020202020204" pitchFamily="34" charset="0"/>
                  <a:buChar char="•"/>
                </a:pPr>
                <a:r>
                  <a:rPr lang="en-US" altLang="ko-KR" dirty="0"/>
                  <a:t>Historical, collected data -&gt; analysis</a:t>
                </a:r>
              </a:p>
              <a:p>
                <a:pPr marL="1200150" lvl="2" indent="-285750">
                  <a:lnSpc>
                    <a:spcPct val="150000"/>
                  </a:lnSpc>
                  <a:buFont typeface="Symbol" panose="05050102010706020507" pitchFamily="18" charset="2"/>
                  <a:buChar char="Þ"/>
                </a:pPr>
                <a:r>
                  <a:rPr lang="en-US" altLang="ko-KR" dirty="0"/>
                  <a:t>Gained significant ground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growing interest in Artificial Neural Network(ANN) models)</a:t>
                </a:r>
              </a:p>
              <a:p>
                <a:pPr marL="742950" lvl="1" indent="-285750">
                  <a:lnSpc>
                    <a:spcPct val="150000"/>
                  </a:lnSpc>
                  <a:buFont typeface="Arial" panose="020B0604020202020204" pitchFamily="34" charset="0"/>
                  <a:buChar char="•"/>
                </a:pPr>
                <a:r>
                  <a:rPr lang="en-US" altLang="ko-KR" b="1" dirty="0"/>
                  <a:t>Hybrid method</a:t>
                </a:r>
              </a:p>
              <a:p>
                <a:pPr marL="1200150" lvl="2" indent="-285750">
                  <a:lnSpc>
                    <a:spcPct val="150000"/>
                  </a:lnSpc>
                  <a:buFont typeface="Arial" panose="020B0604020202020204" pitchFamily="34" charset="0"/>
                  <a:buChar char="•"/>
                </a:pPr>
                <a:r>
                  <a:rPr lang="en-US" altLang="ko-KR" dirty="0"/>
                  <a:t>Building physical characteristics + relationships and measured historical data</a:t>
                </a:r>
              </a:p>
            </p:txBody>
          </p:sp>
        </mc:Choice>
        <mc:Fallback>
          <p:sp>
            <p:nvSpPr>
              <p:cNvPr id="12" name="TextBox 11">
                <a:extLst>
                  <a:ext uri="{FF2B5EF4-FFF2-40B4-BE49-F238E27FC236}">
                    <a16:creationId xmlns:a16="http://schemas.microsoft.com/office/drawing/2014/main" id="{068C3819-1D50-41F7-AFE9-198A0102F7D3}"/>
                  </a:ext>
                </a:extLst>
              </p:cNvPr>
              <p:cNvSpPr txBox="1">
                <a:spLocks noRot="1" noChangeAspect="1" noMove="1" noResize="1" noEditPoints="1" noAdjustHandles="1" noChangeArrowheads="1" noChangeShapeType="1" noTextEdit="1"/>
              </p:cNvSpPr>
              <p:nvPr/>
            </p:nvSpPr>
            <p:spPr>
              <a:xfrm>
                <a:off x="539550" y="2996726"/>
                <a:ext cx="11056703" cy="3492868"/>
              </a:xfrm>
              <a:prstGeom prst="roundRect">
                <a:avLst>
                  <a:gd name="adj" fmla="val 7064"/>
                </a:avLst>
              </a:prstGeom>
              <a:blipFill>
                <a:blip r:embed="rId3"/>
                <a:stretch>
                  <a:fillRect/>
                </a:stretch>
              </a:blipFill>
            </p:spPr>
            <p:txBody>
              <a:bodyPr/>
              <a:lstStyle/>
              <a:p>
                <a:r>
                  <a:rPr lang="ko-KR" altLang="en-US">
                    <a:noFill/>
                  </a:rPr>
                  <a:t> </a:t>
                </a:r>
              </a:p>
            </p:txBody>
          </p:sp>
        </mc:Fallback>
      </mc:AlternateContent>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9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67543" y="1753956"/>
            <a:ext cx="11128711" cy="200634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Ability to perform </a:t>
            </a:r>
            <a:r>
              <a:rPr lang="en-US" altLang="ko-KR" sz="1600" b="1" dirty="0"/>
              <a:t>nonlinear analysis </a:t>
            </a:r>
          </a:p>
          <a:p>
            <a:pPr marL="285750" indent="-285750">
              <a:lnSpc>
                <a:spcPct val="150000"/>
              </a:lnSpc>
              <a:buFont typeface="Arial" panose="020B0604020202020204" pitchFamily="34" charset="0"/>
              <a:buChar char="•"/>
            </a:pPr>
            <a:r>
              <a:rPr lang="en-US" altLang="ko-KR" sz="1600" dirty="0"/>
              <a:t>To do parallel structures that allow uninterrupted computing</a:t>
            </a:r>
          </a:p>
          <a:p>
            <a:pPr marL="285750" indent="-285750">
              <a:lnSpc>
                <a:spcPct val="150000"/>
              </a:lnSpc>
              <a:buFont typeface="Arial" panose="020B0604020202020204" pitchFamily="34" charset="0"/>
              <a:buChar char="•"/>
            </a:pPr>
            <a:r>
              <a:rPr lang="en-US" altLang="ko-KR" sz="1600" dirty="0"/>
              <a:t>To learn and train</a:t>
            </a:r>
          </a:p>
          <a:p>
            <a:pPr marL="285750" indent="-285750">
              <a:lnSpc>
                <a:spcPct val="150000"/>
              </a:lnSpc>
              <a:buFont typeface="Arial" panose="020B0604020202020204" pitchFamily="34" charset="0"/>
              <a:buChar char="•"/>
            </a:pPr>
            <a:r>
              <a:rPr lang="en-US" altLang="ko-KR" sz="1600" dirty="0"/>
              <a:t>implement with flexibility and relative ease</a:t>
            </a:r>
          </a:p>
          <a:p>
            <a:pPr marL="742950" lvl="1" indent="-285750">
              <a:lnSpc>
                <a:spcPct val="150000"/>
              </a:lnSpc>
              <a:buFont typeface="Symbol" panose="05050102010706020507" pitchFamily="18" charset="2"/>
              <a:buChar char="Þ"/>
            </a:pPr>
            <a:r>
              <a:rPr lang="en-US" altLang="ko-KR" dirty="0">
                <a:solidFill>
                  <a:srgbClr val="0056B4"/>
                </a:solidFill>
              </a:rPr>
              <a:t>Effective approach in building energy applications </a:t>
            </a:r>
            <a:r>
              <a:rPr lang="en-US" altLang="ko-KR" dirty="0"/>
              <a:t>(than </a:t>
            </a:r>
            <a:r>
              <a:rPr lang="en-US" altLang="ko-KR" dirty="0">
                <a:effectLst/>
                <a:latin typeface="맑은 고딕" panose="020B0503020000020004" pitchFamily="50" charset="-127"/>
                <a:cs typeface="Times New Roman" panose="02020603050405020304" pitchFamily="18" charset="0"/>
              </a:rPr>
              <a:t>the conventional statistical models</a:t>
            </a:r>
            <a:r>
              <a:rPr lang="en-US" altLang="ko-KR" dirty="0"/>
              <a:t>)</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467543" y="3930384"/>
            <a:ext cx="7890394" cy="2348137"/>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t>In this study,</a:t>
            </a:r>
          </a:p>
          <a:p>
            <a:pPr marL="285750" indent="-285750">
              <a:lnSpc>
                <a:spcPct val="150000"/>
              </a:lnSpc>
              <a:buFont typeface="Arial" panose="020B0604020202020204" pitchFamily="34" charset="0"/>
              <a:buChar char="•"/>
            </a:pPr>
            <a:r>
              <a:rPr lang="en-US" altLang="ko-KR" sz="1600" dirty="0"/>
              <a:t>Used data for an unoccupied research house</a:t>
            </a:r>
          </a:p>
          <a:p>
            <a:pPr marL="285750" indent="-285750">
              <a:lnSpc>
                <a:spcPct val="150000"/>
              </a:lnSpc>
              <a:buFont typeface="Arial" panose="020B0604020202020204" pitchFamily="34" charset="0"/>
              <a:buChar char="•"/>
            </a:pPr>
            <a:r>
              <a:rPr lang="en-US" altLang="ko-KR" sz="1600" dirty="0"/>
              <a:t>Variation in energy consumption is </a:t>
            </a:r>
            <a:r>
              <a:rPr lang="en-US" altLang="ko-KR" sz="1600" dirty="0">
                <a:solidFill>
                  <a:srgbClr val="FF6600"/>
                </a:solidFill>
              </a:rPr>
              <a:t>strongly dependent on weather</a:t>
            </a:r>
          </a:p>
          <a:p>
            <a:pPr marL="742950" lvl="1" indent="-285750">
              <a:lnSpc>
                <a:spcPct val="150000"/>
              </a:lnSpc>
              <a:buFont typeface="Wingdings" panose="05000000000000000000" pitchFamily="2" charset="2"/>
              <a:buChar char="Ø"/>
            </a:pPr>
            <a:r>
              <a:rPr lang="en-US" altLang="ko-KR" sz="1600" dirty="0"/>
              <a:t>From other studies</a:t>
            </a:r>
          </a:p>
          <a:p>
            <a:pPr marL="742950" lvl="1" indent="-285750">
              <a:lnSpc>
                <a:spcPct val="150000"/>
              </a:lnSpc>
              <a:buFont typeface="Symbol" panose="05050102010706020507" pitchFamily="18" charset="2"/>
              <a:buChar char="Þ"/>
            </a:pPr>
            <a:r>
              <a:rPr lang="en-US" altLang="ko-KR" sz="1600" dirty="0"/>
              <a:t>without influence of weather conditions, the energy use would be similar</a:t>
            </a:r>
          </a:p>
          <a:p>
            <a:pPr marL="742950" lvl="1" indent="-285750">
              <a:lnSpc>
                <a:spcPct val="150000"/>
              </a:lnSpc>
              <a:buFont typeface="Symbol" panose="05050102010706020507" pitchFamily="18" charset="2"/>
              <a:buChar char="Þ"/>
            </a:pPr>
            <a:r>
              <a:rPr lang="en-US" altLang="ko-KR" sz="1600" dirty="0"/>
              <a:t>The monthly energy consumption changes due to weather </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1331943"/>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8" name="그림 7" descr="텍스트, 하늘, 실외, 잔디이(가) 표시된 사진&#10;&#10;자동 생성된 설명">
            <a:extLst>
              <a:ext uri="{FF2B5EF4-FFF2-40B4-BE49-F238E27FC236}">
                <a16:creationId xmlns:a16="http://schemas.microsoft.com/office/drawing/2014/main" id="{416865F7-3046-4908-B8BB-FD28CC42DE1F}"/>
              </a:ext>
            </a:extLst>
          </p:cNvPr>
          <p:cNvPicPr>
            <a:picLocks noChangeAspect="1"/>
          </p:cNvPicPr>
          <p:nvPr/>
        </p:nvPicPr>
        <p:blipFill rotWithShape="1">
          <a:blip r:embed="rId3"/>
          <a:srcRect l="1828"/>
          <a:stretch/>
        </p:blipFill>
        <p:spPr>
          <a:xfrm>
            <a:off x="8357937" y="3925274"/>
            <a:ext cx="3238317" cy="2310662"/>
          </a:xfrm>
          <a:prstGeom prst="rect">
            <a:avLst/>
          </a:prstGeom>
        </p:spPr>
      </p:pic>
    </p:spTree>
    <p:extLst>
      <p:ext uri="{BB962C8B-B14F-4D97-AF65-F5344CB8AC3E}">
        <p14:creationId xmlns:p14="http://schemas.microsoft.com/office/powerpoint/2010/main" val="338588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3649580"/>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2050" name="Picture 2">
            <a:extLst>
              <a:ext uri="{FF2B5EF4-FFF2-40B4-BE49-F238E27FC236}">
                <a16:creationId xmlns:a16="http://schemas.microsoft.com/office/drawing/2014/main" id="{C1FD0DA9-C558-41C2-BC91-D3ACA129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82" y="1449785"/>
            <a:ext cx="7048235" cy="2088684"/>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548AE-3818-4D9F-8076-0593EC0EBB65}"/>
              </a:ext>
            </a:extLst>
          </p:cNvPr>
          <p:cNvSpPr txBox="1"/>
          <p:nvPr/>
        </p:nvSpPr>
        <p:spPr>
          <a:xfrm>
            <a:off x="539551" y="410809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t>Developed to generalize the nervous system of a human being → mathematical models</a:t>
            </a:r>
          </a:p>
          <a:p>
            <a:pPr marL="285750" indent="-285750">
              <a:lnSpc>
                <a:spcPct val="150000"/>
              </a:lnSpc>
              <a:buFont typeface="Arial" panose="020B0604020202020204" pitchFamily="34" charset="0"/>
              <a:buChar char="•"/>
            </a:pPr>
            <a:r>
              <a:rPr lang="en-US" altLang="ko-KR" dirty="0"/>
              <a:t>Concept of NN analysis become wider and popular in the past 2 decades</a:t>
            </a:r>
          </a:p>
          <a:p>
            <a:pPr marL="285750" indent="-285750">
              <a:lnSpc>
                <a:spcPct val="150000"/>
              </a:lnSpc>
              <a:buFont typeface="Arial" panose="020B0604020202020204" pitchFamily="34" charset="0"/>
              <a:buChar char="•"/>
            </a:pPr>
            <a:r>
              <a:rPr lang="en-US" altLang="ko-KR" dirty="0"/>
              <a:t>Modeling of energy consumption in individual buildings</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Ability to </a:t>
            </a:r>
            <a:r>
              <a:rPr lang="en-US" altLang="ko-KR" b="1" dirty="0">
                <a:effectLst/>
                <a:latin typeface="맑은 고딕" panose="020B0503020000020004" pitchFamily="50" charset="-127"/>
                <a:cs typeface="Times New Roman" panose="02020603050405020304" pitchFamily="18" charset="0"/>
              </a:rPr>
              <a:t>handle n</a:t>
            </a:r>
            <a:r>
              <a:rPr lang="en-US" altLang="ko-KR" b="1" dirty="0"/>
              <a:t>onlinear patterns </a:t>
            </a:r>
            <a:r>
              <a:rPr lang="en-US" altLang="ko-KR" dirty="0"/>
              <a:t>with high computing speed and high accuracy</a:t>
            </a:r>
          </a:p>
          <a:p>
            <a:pPr marL="1200150" lvl="2" indent="-285750">
              <a:lnSpc>
                <a:spcPct val="150000"/>
              </a:lnSpc>
              <a:buFont typeface="Symbol" panose="05050102010706020507" pitchFamily="18" charset="2"/>
              <a:buChar char="Þ"/>
            </a:pPr>
            <a:r>
              <a:rPr lang="en-US" altLang="ko-KR" dirty="0">
                <a:solidFill>
                  <a:srgbClr val="0056B4"/>
                </a:solidFill>
              </a:rPr>
              <a:t>more reliable at predicting energy system </a:t>
            </a:r>
            <a:r>
              <a:rPr lang="en-US" altLang="ko-KR" dirty="0"/>
              <a:t>than traditional statistical approaches</a:t>
            </a:r>
          </a:p>
        </p:txBody>
      </p:sp>
    </p:spTree>
    <p:extLst>
      <p:ext uri="{BB962C8B-B14F-4D97-AF65-F5344CB8AC3E}">
        <p14:creationId xmlns:p14="http://schemas.microsoft.com/office/powerpoint/2010/main" val="376708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03546" y="143192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Wingdings" panose="05000000000000000000" pitchFamily="2" charset="2"/>
              <a:buChar char="v"/>
            </a:pPr>
            <a:r>
              <a:rPr lang="en-US" altLang="ko-KR" sz="1800" dirty="0">
                <a:effectLst/>
                <a:latin typeface="맑은 고딕" panose="020B0503020000020004" pitchFamily="50" charset="-127"/>
                <a:cs typeface="Times New Roman" panose="02020603050405020304" pitchFamily="18" charset="0"/>
              </a:rPr>
              <a:t>Building energy consumption </a:t>
            </a:r>
          </a:p>
          <a:p>
            <a:pPr marL="285750" indent="-285750">
              <a:lnSpc>
                <a:spcPct val="150000"/>
              </a:lnSpc>
              <a:buFont typeface="Arial" panose="020B0604020202020204" pitchFamily="34" charset="0"/>
              <a:buChar char="•"/>
            </a:pPr>
            <a:r>
              <a:rPr lang="en-US" altLang="ko-KR" dirty="0">
                <a:solidFill>
                  <a:srgbClr val="0056B4"/>
                </a:solidFill>
              </a:rPr>
              <a:t>High accuracy is important</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U</a:t>
            </a:r>
            <a:r>
              <a:rPr lang="en-US" altLang="ko-KR" sz="1800" b="1" dirty="0">
                <a:effectLst/>
                <a:latin typeface="맑은 고딕" panose="020B0503020000020004" pitchFamily="50" charset="-127"/>
                <a:cs typeface="Times New Roman" panose="02020603050405020304" pitchFamily="18" charset="0"/>
              </a:rPr>
              <a:t>nderestimation</a:t>
            </a:r>
            <a:r>
              <a:rPr lang="en-US" altLang="ko-KR" sz="1800" dirty="0">
                <a:effectLst/>
                <a:latin typeface="맑은 고딕" panose="020B0503020000020004" pitchFamily="50" charset="-127"/>
                <a:cs typeface="Times New Roman" panose="02020603050405020304" pitchFamily="18" charset="0"/>
              </a:rPr>
              <a:t> of energy consumption could lead to potential outages that can be detrimental to social and economic lifestyles </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O</a:t>
            </a:r>
            <a:r>
              <a:rPr lang="en-US" altLang="ko-KR" sz="1800" b="1" dirty="0">
                <a:effectLst/>
                <a:latin typeface="맑은 고딕" panose="020B0503020000020004" pitchFamily="50" charset="-127"/>
                <a:cs typeface="Times New Roman" panose="02020603050405020304" pitchFamily="18" charset="0"/>
              </a:rPr>
              <a:t>verestimation</a:t>
            </a:r>
            <a:r>
              <a:rPr lang="en-US" altLang="ko-KR" sz="1800" dirty="0">
                <a:effectLst/>
                <a:latin typeface="맑은 고딕" panose="020B0503020000020004" pitchFamily="50" charset="-127"/>
                <a:cs typeface="Times New Roman" panose="02020603050405020304" pitchFamily="18" charset="0"/>
              </a:rPr>
              <a:t> would lead to unnecessary idle capacity and thus wasted financial resources </a:t>
            </a:r>
            <a:endParaRPr lang="en-US" altLang="ko-KR" dirty="0"/>
          </a:p>
        </p:txBody>
      </p:sp>
      <p:sp>
        <p:nvSpPr>
          <p:cNvPr id="8" name="TextBox 7">
            <a:extLst>
              <a:ext uri="{FF2B5EF4-FFF2-40B4-BE49-F238E27FC236}">
                <a16:creationId xmlns:a16="http://schemas.microsoft.com/office/drawing/2014/main" id="{180ADF20-6459-4BD1-908E-85FE6D82C6FE}"/>
              </a:ext>
            </a:extLst>
          </p:cNvPr>
          <p:cNvSpPr txBox="1"/>
          <p:nvPr/>
        </p:nvSpPr>
        <p:spPr>
          <a:xfrm>
            <a:off x="503546" y="3753921"/>
            <a:ext cx="11092708" cy="2779709"/>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effectLst/>
                <a:latin typeface="맑은 고딕" panose="020B0503020000020004" pitchFamily="50" charset="-127"/>
                <a:cs typeface="Times New Roman" panose="02020603050405020304" pitchFamily="18" charset="0"/>
              </a:rPr>
              <a:t>Several studies,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Comparison </a:t>
            </a:r>
            <a:r>
              <a:rPr lang="en-US" altLang="ko-KR" sz="1600" dirty="0">
                <a:latin typeface="맑은 고딕" panose="020B0503020000020004" pitchFamily="50" charset="-127"/>
                <a:cs typeface="Times New Roman" panose="02020603050405020304" pitchFamily="18" charset="0"/>
              </a:rPr>
              <a:t>of methods, used to m</a:t>
            </a:r>
            <a:r>
              <a:rPr lang="en-US" altLang="ko-KR" sz="1600" dirty="0">
                <a:effectLst/>
                <a:latin typeface="맑은 고딕" panose="020B0503020000020004" pitchFamily="50" charset="-127"/>
                <a:cs typeface="Times New Roman" panose="02020603050405020304" pitchFamily="18" charset="0"/>
              </a:rPr>
              <a:t>odel residential energy consumption </a:t>
            </a:r>
            <a:r>
              <a:rPr lang="en-US" altLang="ko-KR" sz="1600" b="1" dirty="0">
                <a:effectLst/>
                <a:latin typeface="맑은 고딕" panose="020B0503020000020004" pitchFamily="50" charset="-127"/>
                <a:cs typeface="Times New Roman" panose="02020603050405020304" pitchFamily="18" charset="0"/>
              </a:rPr>
              <a:t>at the national level</a:t>
            </a:r>
          </a:p>
          <a:p>
            <a:pPr marL="742950" lvl="1" indent="-285750">
              <a:lnSpc>
                <a:spcPct val="150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NN method resulted in very high prediction performance - coefficients of determination of 0.87↑</a:t>
            </a:r>
          </a:p>
          <a:p>
            <a:pPr marL="742950" lvl="1" indent="-285750">
              <a:lnSpc>
                <a:spcPct val="150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significantly better than prediction performance of E</a:t>
            </a:r>
            <a:r>
              <a:rPr lang="en-US" altLang="ko-KR" sz="1600" dirty="0">
                <a:latin typeface="맑은 고딕" panose="020B0503020000020004" pitchFamily="50" charset="-127"/>
                <a:cs typeface="Times New Roman" panose="02020603050405020304" pitchFamily="18" charset="0"/>
              </a:rPr>
              <a:t>ngineering method (EM)</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NN approach can be applied to </a:t>
            </a:r>
            <a:r>
              <a:rPr lang="en-US" altLang="ko-KR" sz="1600" b="1" dirty="0">
                <a:effectLst/>
                <a:latin typeface="맑은 고딕" panose="020B0503020000020004" pitchFamily="50" charset="-127"/>
                <a:cs typeface="Times New Roman" panose="02020603050405020304" pitchFamily="18" charset="0"/>
              </a:rPr>
              <a:t>individual homes</a:t>
            </a:r>
            <a:r>
              <a:rPr lang="en-US" altLang="ko-KR" sz="1600" dirty="0">
                <a:effectLst/>
                <a:latin typeface="맑은 고딕" panose="020B0503020000020004" pitchFamily="50" charset="-127"/>
                <a:cs typeface="Times New Roman" panose="02020603050405020304" pitchFamily="18" charset="0"/>
              </a:rPr>
              <a:t>. =&gt; compared other modeling approaches</a:t>
            </a:r>
          </a:p>
          <a:p>
            <a:pPr marL="742950" lvl="1" indent="-285750">
              <a:lnSpc>
                <a:spcPct val="150000"/>
              </a:lnSpc>
              <a:buFont typeface="Wingdings" panose="05000000000000000000" pitchFamily="2" charset="2"/>
              <a:buChar char="Ø"/>
            </a:pPr>
            <a:r>
              <a:rPr lang="en-US" altLang="ko-KR" sz="1600" dirty="0">
                <a:solidFill>
                  <a:srgbClr val="FF6600"/>
                </a:solidFill>
                <a:effectLst/>
                <a:latin typeface="맑은 고딕" panose="020B0503020000020004" pitchFamily="50" charset="-127"/>
                <a:cs typeface="Times New Roman" panose="02020603050405020304" pitchFamily="18" charset="0"/>
              </a:rPr>
              <a:t>NN models have distinct advantages in predicting the energy consumption and the impact of socio-economic factors on energy consumption.</a:t>
            </a:r>
            <a:endParaRPr lang="en-US" altLang="ko-KR" sz="1400" dirty="0">
              <a:solidFill>
                <a:srgbClr val="FF6600"/>
              </a:solidFill>
            </a:endParaRPr>
          </a:p>
        </p:txBody>
      </p:sp>
    </p:spTree>
    <p:extLst>
      <p:ext uri="{BB962C8B-B14F-4D97-AF65-F5344CB8AC3E}">
        <p14:creationId xmlns:p14="http://schemas.microsoft.com/office/powerpoint/2010/main" val="17608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6406668" y="1779160"/>
            <a:ext cx="5189586"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Neuron </a:t>
            </a:r>
            <a:r>
              <a:rPr lang="en-US" altLang="ko-KR" dirty="0">
                <a:solidFill>
                  <a:srgbClr val="0056B4"/>
                </a:solidFill>
                <a:latin typeface="맑은 고딕" panose="020B0503020000020004" pitchFamily="50" charset="-127"/>
                <a:cs typeface="Times New Roman" panose="02020603050405020304" pitchFamily="18" charset="0"/>
              </a:rPr>
              <a:t>n</a:t>
            </a:r>
            <a:r>
              <a:rPr lang="en-US" altLang="ko-KR" dirty="0">
                <a:latin typeface="맑은 고딕" panose="020B0503020000020004" pitchFamily="50" charset="-127"/>
                <a:cs typeface="Times New Roman" panose="02020603050405020304" pitchFamily="18" charset="0"/>
              </a:rPr>
              <a:t> </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Input </a:t>
            </a:r>
            <a:r>
              <a:rPr lang="en-US" altLang="ko-KR" dirty="0">
                <a:solidFill>
                  <a:srgbClr val="0056B4"/>
                </a:solidFill>
                <a:effectLst/>
                <a:latin typeface="맑은 고딕" panose="020B0503020000020004" pitchFamily="50" charset="-127"/>
                <a:cs typeface="Times New Roman" panose="02020603050405020304" pitchFamily="18" charset="0"/>
              </a:rPr>
              <a:t>p</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Weight function </a:t>
            </a:r>
            <a:r>
              <a:rPr lang="en-US" altLang="ko-KR" dirty="0">
                <a:solidFill>
                  <a:srgbClr val="0056B4"/>
                </a:solidFill>
                <a:latin typeface="맑은 고딕" panose="020B0503020000020004" pitchFamily="50" charset="-127"/>
                <a:cs typeface="Times New Roman" panose="02020603050405020304" pitchFamily="18" charset="0"/>
              </a:rPr>
              <a:t>w</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Bias function </a:t>
            </a:r>
            <a:r>
              <a:rPr lang="en-US" altLang="ko-KR" dirty="0">
                <a:solidFill>
                  <a:srgbClr val="0056B4"/>
                </a:solidFill>
                <a:effectLst/>
                <a:latin typeface="맑은 고딕" panose="020B0503020000020004" pitchFamily="50" charset="-127"/>
                <a:cs typeface="Times New Roman" panose="02020603050405020304" pitchFamily="18" charset="0"/>
              </a:rPr>
              <a:t>b</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Activation function </a:t>
            </a:r>
            <a:r>
              <a:rPr lang="en-US" altLang="ko-KR" dirty="0">
                <a:solidFill>
                  <a:srgbClr val="0056B4"/>
                </a:solidFill>
                <a:latin typeface="맑은 고딕" panose="020B0503020000020004" pitchFamily="50" charset="-127"/>
                <a:cs typeface="Times New Roman" panose="02020603050405020304" pitchFamily="18" charset="0"/>
              </a:rPr>
              <a:t>f()</a:t>
            </a:r>
            <a:r>
              <a:rPr lang="en-US" altLang="ko-KR" dirty="0">
                <a:solidFill>
                  <a:srgbClr val="0056B4"/>
                </a:solidFill>
                <a:effectLst/>
                <a:latin typeface="맑은 고딕" panose="020B0503020000020004" pitchFamily="50" charset="-127"/>
                <a:cs typeface="Times New Roman" panose="02020603050405020304" pitchFamily="18" charset="0"/>
              </a:rPr>
              <a:t> </a:t>
            </a:r>
          </a:p>
        </p:txBody>
      </p:sp>
      <p:pic>
        <p:nvPicPr>
          <p:cNvPr id="6" name="그림 5">
            <a:extLst>
              <a:ext uri="{FF2B5EF4-FFF2-40B4-BE49-F238E27FC236}">
                <a16:creationId xmlns:a16="http://schemas.microsoft.com/office/drawing/2014/main" id="{236F6829-9410-43CD-A47F-C88979A17584}"/>
              </a:ext>
            </a:extLst>
          </p:cNvPr>
          <p:cNvPicPr>
            <a:picLocks noChangeAspect="1"/>
          </p:cNvPicPr>
          <p:nvPr/>
        </p:nvPicPr>
        <p:blipFill>
          <a:blip r:embed="rId3"/>
          <a:stretch>
            <a:fillRect/>
          </a:stretch>
        </p:blipFill>
        <p:spPr>
          <a:xfrm>
            <a:off x="539550" y="1779161"/>
            <a:ext cx="5670119" cy="2198153"/>
          </a:xfrm>
          <a:prstGeom prst="rect">
            <a:avLst/>
          </a:prstGeom>
          <a:ln>
            <a:solidFill>
              <a:schemeClr val="bg2">
                <a:lumMod val="75000"/>
              </a:schemeClr>
            </a:solidFill>
          </a:ln>
        </p:spPr>
      </p:pic>
      <p:pic>
        <p:nvPicPr>
          <p:cNvPr id="7" name="그림 6" descr="텍스트이(가) 표시된 사진&#10;&#10;자동 생성된 설명">
            <a:extLst>
              <a:ext uri="{FF2B5EF4-FFF2-40B4-BE49-F238E27FC236}">
                <a16:creationId xmlns:a16="http://schemas.microsoft.com/office/drawing/2014/main" id="{890D92BE-339A-4D85-B0E2-9784FBFA048A}"/>
              </a:ext>
            </a:extLst>
          </p:cNvPr>
          <p:cNvPicPr>
            <a:picLocks noChangeAspect="1"/>
          </p:cNvPicPr>
          <p:nvPr/>
        </p:nvPicPr>
        <p:blipFill rotWithShape="1">
          <a:blip r:embed="rId4">
            <a:extLst>
              <a:ext uri="{28A0092B-C50C-407E-A947-70E740481C1C}">
                <a14:useLocalDpi xmlns:a14="http://schemas.microsoft.com/office/drawing/2010/main" val="0"/>
              </a:ext>
            </a:extLst>
          </a:blip>
          <a:srcRect l="3106" t="12890" r="-1" b="21376"/>
          <a:stretch/>
        </p:blipFill>
        <p:spPr>
          <a:xfrm>
            <a:off x="4316700" y="3568552"/>
            <a:ext cx="1892969" cy="408762"/>
          </a:xfrm>
          <a:prstGeom prst="rect">
            <a:avLst/>
          </a:prstGeom>
          <a:ln>
            <a:solidFill>
              <a:schemeClr val="bg2">
                <a:lumMod val="75000"/>
              </a:schemeClr>
            </a:solidFill>
          </a:ln>
        </p:spPr>
      </p:pic>
      <p:sp>
        <p:nvSpPr>
          <p:cNvPr id="11" name="TextBox 10">
            <a:extLst>
              <a:ext uri="{FF2B5EF4-FFF2-40B4-BE49-F238E27FC236}">
                <a16:creationId xmlns:a16="http://schemas.microsoft.com/office/drawing/2014/main" id="{A8A48F7D-0316-43BA-9C37-43A6C5EA86C3}"/>
              </a:ext>
            </a:extLst>
          </p:cNvPr>
          <p:cNvSpPr txBox="1"/>
          <p:nvPr/>
        </p:nvSpPr>
        <p:spPr>
          <a:xfrm>
            <a:off x="539550" y="1246725"/>
            <a:ext cx="1892969"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800" b="1" dirty="0">
                <a:effectLst/>
                <a:latin typeface="맑은 고딕" panose="020B0503020000020004" pitchFamily="50" charset="-127"/>
                <a:cs typeface="Times New Roman" panose="02020603050405020304" pitchFamily="18" charset="0"/>
              </a:rPr>
              <a:t>ANN model</a:t>
            </a:r>
          </a:p>
        </p:txBody>
      </p:sp>
      <p:pic>
        <p:nvPicPr>
          <p:cNvPr id="12" name="그림 11" descr="텍스트, 시계, 안테나이(가) 표시된 사진&#10;&#10;자동 생성된 설명">
            <a:extLst>
              <a:ext uri="{FF2B5EF4-FFF2-40B4-BE49-F238E27FC236}">
                <a16:creationId xmlns:a16="http://schemas.microsoft.com/office/drawing/2014/main" id="{0D67C009-4CB9-42ED-8B1F-7A5D9E10F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6330" y="3072815"/>
            <a:ext cx="1041570" cy="712369"/>
          </a:xfrm>
          <a:prstGeom prst="rect">
            <a:avLst/>
          </a:prstGeom>
          <a:ln>
            <a:solidFill>
              <a:schemeClr val="bg2">
                <a:lumMod val="75000"/>
              </a:schemeClr>
            </a:solidFill>
          </a:ln>
        </p:spPr>
      </p:pic>
      <p:pic>
        <p:nvPicPr>
          <p:cNvPr id="3076" name="Picture 4" descr="ANN, DNN, CNN, RNN 요약 : 네이버 블로그">
            <a:extLst>
              <a:ext uri="{FF2B5EF4-FFF2-40B4-BE49-F238E27FC236}">
                <a16:creationId xmlns:a16="http://schemas.microsoft.com/office/drawing/2014/main" id="{20CCFDB9-77E9-462B-9570-91AAA3AB7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0" y="4103238"/>
            <a:ext cx="4690176" cy="247402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982250C-08FE-4813-A228-E1DBA8075BB9}"/>
              </a:ext>
            </a:extLst>
          </p:cNvPr>
          <p:cNvSpPr txBox="1"/>
          <p:nvPr/>
        </p:nvSpPr>
        <p:spPr>
          <a:xfrm>
            <a:off x="5374105" y="4103238"/>
            <a:ext cx="6111226" cy="1197279"/>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Input layer : all input variables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Hidden layer (one or more)</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layer (one or more outputs)</a:t>
            </a:r>
            <a:endParaRPr lang="en-US" altLang="ko-KR" sz="1600" dirty="0">
              <a:effectLst/>
              <a:latin typeface="맑은 고딕" panose="020B05030200000200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08DF7BFB-281B-4CEF-B56B-E3208E5FA285}"/>
              </a:ext>
            </a:extLst>
          </p:cNvPr>
          <p:cNvSpPr txBox="1"/>
          <p:nvPr/>
        </p:nvSpPr>
        <p:spPr>
          <a:xfrm>
            <a:off x="5374105" y="5379984"/>
            <a:ext cx="6111225" cy="430041"/>
          </a:xfrm>
          <a:prstGeom prst="roundRect">
            <a:avLst>
              <a:gd name="adj" fmla="val 7064"/>
            </a:avLst>
          </a:prstGeom>
          <a:solidFill>
            <a:schemeClr val="accent3">
              <a:lumMod val="20000"/>
              <a:lumOff val="80000"/>
              <a:alpha val="80000"/>
            </a:schemeClr>
          </a:solid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600" dirty="0">
                <a:effectLst/>
                <a:latin typeface="맑은 고딕" panose="020B0503020000020004" pitchFamily="50" charset="-127"/>
                <a:cs typeface="Times New Roman" panose="02020603050405020304" pitchFamily="18" charset="0"/>
              </a:rPr>
              <a:t>Number of neurons can vary for each layer independently.</a:t>
            </a:r>
          </a:p>
        </p:txBody>
      </p:sp>
    </p:spTree>
    <p:extLst>
      <p:ext uri="{BB962C8B-B14F-4D97-AF65-F5344CB8AC3E}">
        <p14:creationId xmlns:p14="http://schemas.microsoft.com/office/powerpoint/2010/main" val="147379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B548AE-3818-4D9F-8076-0593EC0EBB65}"/>
                  </a:ext>
                </a:extLst>
              </p:cNvPr>
              <p:cNvSpPr txBox="1"/>
              <p:nvPr/>
            </p:nvSpPr>
            <p:spPr>
              <a:xfrm>
                <a:off x="6705763" y="1386092"/>
                <a:ext cx="4890491" cy="349972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dirty="0"/>
                  <a:t>Input layer: 2 input variables</a:t>
                </a:r>
              </a:p>
              <a:p>
                <a:pPr marL="742950" lvl="1" indent="-285750">
                  <a:lnSpc>
                    <a:spcPct val="150000"/>
                  </a:lnSpc>
                  <a:buFont typeface="Arial" panose="020B0604020202020204" pitchFamily="34" charset="0"/>
                  <a:buChar char="•"/>
                </a:pPr>
                <a:r>
                  <a:rPr lang="en-US" altLang="ko-KR" sz="1600" dirty="0"/>
                  <a:t>Dry-bulb temperature </a:t>
                </a:r>
                <a:r>
                  <a:rPr lang="en-US" altLang="ko-KR" sz="1600" dirty="0">
                    <a:solidFill>
                      <a:srgbClr val="FF6600"/>
                    </a:solidFill>
                  </a:rPr>
                  <a:t>T</a:t>
                </a:r>
              </a:p>
              <a:p>
                <a:pPr marL="742950" lvl="1" indent="-285750">
                  <a:lnSpc>
                    <a:spcPct val="150000"/>
                  </a:lnSpc>
                  <a:buFont typeface="Arial" panose="020B0604020202020204" pitchFamily="34" charset="0"/>
                  <a:buChar char="•"/>
                </a:pPr>
                <a:r>
                  <a:rPr lang="en-US" altLang="ko-KR" sz="1600" dirty="0"/>
                  <a:t>Solar radiation </a:t>
                </a:r>
                <a:r>
                  <a:rPr lang="en-US" altLang="ko-KR" sz="1600" dirty="0">
                    <a:solidFill>
                      <a:srgbClr val="FF6600"/>
                    </a:solidFill>
                  </a:rPr>
                  <a:t>SR</a:t>
                </a:r>
              </a:p>
              <a:p>
                <a:r>
                  <a:rPr lang="en-US" altLang="ko-KR" dirty="0"/>
                  <a:t>1 hidden layer : 3 neurons</a:t>
                </a:r>
              </a:p>
              <a:p>
                <a:pPr marL="800100" lvl="1" indent="-342900">
                  <a:lnSpc>
                    <a:spcPct val="150000"/>
                  </a:lnSpc>
                  <a:buFont typeface="Arial" panose="020B0604020202020204" pitchFamily="34" charset="0"/>
                  <a:buChar char="•"/>
                </a:pPr>
                <a:r>
                  <a:rPr lang="en-US" altLang="ko-KR" sz="1600" dirty="0"/>
                  <a:t>HVAC system </a:t>
                </a:r>
                <a:r>
                  <a:rPr lang="en-US" altLang="ko-KR" sz="1600" dirty="0">
                    <a:solidFill>
                      <a:srgbClr val="FF6600"/>
                    </a:solidFill>
                  </a:rPr>
                  <a:t>H</a:t>
                </a:r>
              </a:p>
              <a:p>
                <a:pPr marL="800100" lvl="1" indent="-342900">
                  <a:lnSpc>
                    <a:spcPct val="150000"/>
                  </a:lnSpc>
                  <a:buFont typeface="Arial" panose="020B0604020202020204" pitchFamily="34" charset="0"/>
                  <a:buChar char="•"/>
                </a:pPr>
                <a:r>
                  <a:rPr lang="en-US" altLang="ko-KR" sz="1600" dirty="0"/>
                  <a:t>Lighting system</a:t>
                </a:r>
                <a:r>
                  <a:rPr lang="en-US" altLang="ko-KR" sz="1600" dirty="0">
                    <a:solidFill>
                      <a:srgbClr val="FF6600"/>
                    </a:solidFill>
                  </a:rPr>
                  <a:t> L</a:t>
                </a:r>
              </a:p>
              <a:p>
                <a:pPr marL="800100" lvl="1" indent="-342900">
                  <a:lnSpc>
                    <a:spcPct val="150000"/>
                  </a:lnSpc>
                  <a:buFont typeface="Arial" panose="020B0604020202020204" pitchFamily="34" charset="0"/>
                  <a:buChar char="•"/>
                </a:pPr>
                <a:r>
                  <a:rPr lang="en-US" altLang="ko-KR" sz="1600" dirty="0"/>
                  <a:t>Household appliances </a:t>
                </a:r>
                <a:r>
                  <a:rPr lang="en-US" altLang="ko-KR" sz="1600" dirty="0">
                    <a:solidFill>
                      <a:srgbClr val="FF6600"/>
                    </a:solidFill>
                  </a:rPr>
                  <a:t>A</a:t>
                </a:r>
              </a:p>
              <a:p>
                <a:r>
                  <a:rPr lang="en-US" altLang="ko-KR" dirty="0"/>
                  <a:t>Output layer : 1 neuron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total energy consumption </a:t>
                </a:r>
                <a14:m>
                  <m:oMath xmlns:m="http://schemas.openxmlformats.org/officeDocument/2006/math">
                    <m:sSub>
                      <m:sSubPr>
                        <m:ctrlPr>
                          <a:rPr lang="en-US" altLang="ko-KR" sz="1600" i="1" smtClean="0">
                            <a:solidFill>
                              <a:srgbClr val="FF6600"/>
                            </a:solidFill>
                            <a:effectLst/>
                            <a:latin typeface="Cambria Math" panose="02040503050406030204" pitchFamily="18" charset="0"/>
                            <a:cs typeface="Times New Roman" panose="02020603050405020304" pitchFamily="18" charset="0"/>
                          </a:rPr>
                        </m:ctrlPr>
                      </m:sSubPr>
                      <m:e>
                        <m:r>
                          <a:rPr lang="en-US" altLang="ko-KR" sz="1600" b="0" i="1" smtClean="0">
                            <a:solidFill>
                              <a:srgbClr val="FF6600"/>
                            </a:solidFill>
                            <a:effectLst/>
                            <a:latin typeface="Cambria Math" panose="02040503050406030204" pitchFamily="18" charset="0"/>
                            <a:cs typeface="Times New Roman" panose="02020603050405020304" pitchFamily="18" charset="0"/>
                          </a:rPr>
                          <m:t>𝐸</m:t>
                        </m:r>
                      </m:e>
                      <m:sub>
                        <m:r>
                          <a:rPr lang="en-US" altLang="ko-KR" sz="1600" b="0" i="1" smtClean="0">
                            <a:solidFill>
                              <a:srgbClr val="FF6600"/>
                            </a:solidFill>
                            <a:effectLst/>
                            <a:latin typeface="Cambria Math" panose="02040503050406030204" pitchFamily="18" charset="0"/>
                            <a:cs typeface="Times New Roman" panose="02020603050405020304" pitchFamily="18" charset="0"/>
                          </a:rPr>
                          <m:t>𝑇</m:t>
                        </m:r>
                      </m:sub>
                    </m:sSub>
                  </m:oMath>
                </a14:m>
                <a:r>
                  <a:rPr lang="en-US" altLang="ko-KR" sz="1600" dirty="0">
                    <a:solidFill>
                      <a:srgbClr val="FF6600"/>
                    </a:solidFill>
                    <a:effectLst/>
                    <a:latin typeface="맑은 고딕" panose="020B0503020000020004" pitchFamily="50" charset="-127"/>
                    <a:cs typeface="Times New Roman" panose="02020603050405020304" pitchFamily="18" charset="0"/>
                  </a:rPr>
                  <a:t> </a:t>
                </a:r>
                <a:endParaRPr lang="en-US" altLang="ko-KR" sz="1600" dirty="0">
                  <a:solidFill>
                    <a:srgbClr val="FF6600"/>
                  </a:solidFill>
                </a:endParaRPr>
              </a:p>
            </p:txBody>
          </p:sp>
        </mc:Choice>
        <mc:Fallback>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6705763" y="1386092"/>
                <a:ext cx="4890491" cy="3499728"/>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4"/>
          <a:stretch>
            <a:fillRect/>
          </a:stretch>
        </p:blipFill>
        <p:spPr>
          <a:xfrm>
            <a:off x="539551" y="1318367"/>
            <a:ext cx="6019043" cy="365480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39551" y="5096528"/>
            <a:ext cx="11056703" cy="1580899"/>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of layer = input of next layer</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Each ne</a:t>
            </a:r>
            <a:r>
              <a:rPr lang="en-US" altLang="ko-KR" sz="1600" dirty="0">
                <a:latin typeface="맑은 고딕" panose="020B0503020000020004" pitchFamily="50" charset="-127"/>
                <a:cs typeface="Times New Roman" panose="02020603050405020304" pitchFamily="18" charset="0"/>
              </a:rPr>
              <a:t>uron is connected to all other neurons of the previous layer through a </a:t>
            </a:r>
            <a:r>
              <a:rPr lang="en-US" altLang="ko-KR" sz="1600" dirty="0">
                <a:solidFill>
                  <a:srgbClr val="0056B4"/>
                </a:solidFill>
                <a:latin typeface="맑은 고딕" panose="020B0503020000020004" pitchFamily="50" charset="-127"/>
                <a:cs typeface="Times New Roman" panose="02020603050405020304" pitchFamily="18" charset="0"/>
              </a:rPr>
              <a:t>weight functions w</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              Response =&gt; generated by the </a:t>
            </a:r>
            <a:r>
              <a:rPr lang="en-US" altLang="ko-KR" sz="1600" dirty="0">
                <a:solidFill>
                  <a:srgbClr val="0056B4"/>
                </a:solidFill>
                <a:latin typeface="맑은 고딕" panose="020B0503020000020004" pitchFamily="50" charset="-127"/>
                <a:cs typeface="Times New Roman" panose="02020603050405020304" pitchFamily="18" charset="0"/>
              </a:rPr>
              <a:t>activation function f() </a:t>
            </a:r>
          </a:p>
          <a:p>
            <a:pPr marL="285750" indent="-285750">
              <a:lnSpc>
                <a:spcPct val="150000"/>
              </a:lnSpc>
              <a:buFont typeface="Arial" panose="020B0604020202020204" pitchFamily="34" charset="0"/>
              <a:buChar char="•"/>
            </a:pPr>
            <a:endParaRPr lang="en-US" altLang="ko-KR" sz="1600" dirty="0">
              <a:solidFill>
                <a:srgbClr val="0056B4"/>
              </a:solidFill>
              <a:effectLst/>
              <a:latin typeface="맑은 고딕" panose="020B0503020000020004" pitchFamily="50" charset="-127"/>
              <a:cs typeface="Times New Roman" panose="02020603050405020304" pitchFamily="18" charset="0"/>
            </a:endParaRPr>
          </a:p>
        </p:txBody>
      </p:sp>
      <p:pic>
        <p:nvPicPr>
          <p:cNvPr id="11" name="그림 10" descr="텍스트이(가) 표시된 사진&#10;&#10;자동 생성된 설명">
            <a:extLst>
              <a:ext uri="{FF2B5EF4-FFF2-40B4-BE49-F238E27FC236}">
                <a16:creationId xmlns:a16="http://schemas.microsoft.com/office/drawing/2014/main" id="{076A88EE-2153-435D-B742-802B0A2DC2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039" y="6007700"/>
            <a:ext cx="1027948" cy="457268"/>
          </a:xfrm>
          <a:prstGeom prst="rect">
            <a:avLst/>
          </a:prstGeom>
        </p:spPr>
      </p:pic>
    </p:spTree>
    <p:extLst>
      <p:ext uri="{BB962C8B-B14F-4D97-AF65-F5344CB8AC3E}">
        <p14:creationId xmlns:p14="http://schemas.microsoft.com/office/powerpoint/2010/main" val="1517421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1122</Words>
  <Application>Microsoft Office PowerPoint</Application>
  <PresentationFormat>와이드스크린</PresentationFormat>
  <Paragraphs>125</Paragraphs>
  <Slides>10</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 소희</cp:lastModifiedBy>
  <cp:revision>1</cp:revision>
  <dcterms:created xsi:type="dcterms:W3CDTF">2022-04-22T06:10:54Z</dcterms:created>
  <dcterms:modified xsi:type="dcterms:W3CDTF">2022-04-22T10:55:20Z</dcterms:modified>
</cp:coreProperties>
</file>