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7" r:id="rId2"/>
    <p:sldId id="259" r:id="rId3"/>
    <p:sldId id="261" r:id="rId4"/>
    <p:sldId id="262" r:id="rId5"/>
    <p:sldId id="260" r:id="rId6"/>
    <p:sldId id="263" r:id="rId7"/>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0000"/>
    <a:srgbClr val="C65252"/>
    <a:srgbClr val="BB4949"/>
    <a:srgbClr val="7093D2"/>
    <a:srgbClr val="51647F"/>
    <a:srgbClr val="FF47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14C684-66BF-48B8-843B-E2B3DFAF6AD1}" v="75" dt="2022-05-25T09:20:58.5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9559" autoAdjust="0"/>
    <p:restoredTop sz="74607" autoAdjust="0"/>
  </p:normalViewPr>
  <p:slideViewPr>
    <p:cSldViewPr snapToGrid="0">
      <p:cViewPr varScale="1">
        <p:scale>
          <a:sx n="54" d="100"/>
          <a:sy n="54" d="100"/>
        </p:scale>
        <p:origin x="77" y="216"/>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김소희" userId="292a1162-0793-4577-a94d-2dae0dfa5995" providerId="ADAL" clId="{2D14C684-66BF-48B8-843B-E2B3DFAF6AD1}"/>
    <pc:docChg chg="undo redo custSel addSld delSld modSld sldOrd modMainMaster">
      <pc:chgData name="김소희" userId="292a1162-0793-4577-a94d-2dae0dfa5995" providerId="ADAL" clId="{2D14C684-66BF-48B8-843B-E2B3DFAF6AD1}" dt="2022-05-25T11:18:02.175" v="3720" actId="14100"/>
      <pc:docMkLst>
        <pc:docMk/>
      </pc:docMkLst>
      <pc:sldChg chg="addSp modSp add mod">
        <pc:chgData name="김소희" userId="292a1162-0793-4577-a94d-2dae0dfa5995" providerId="ADAL" clId="{2D14C684-66BF-48B8-843B-E2B3DFAF6AD1}" dt="2022-05-25T10:03:43.024" v="3331" actId="1076"/>
        <pc:sldMkLst>
          <pc:docMk/>
          <pc:sldMk cId="130366447" sldId="257"/>
        </pc:sldMkLst>
        <pc:spChg chg="mod">
          <ac:chgData name="김소희" userId="292a1162-0793-4577-a94d-2dae0dfa5995" providerId="ADAL" clId="{2D14C684-66BF-48B8-843B-E2B3DFAF6AD1}" dt="2022-05-25T10:03:35.703" v="3329" actId="1076"/>
          <ac:spMkLst>
            <pc:docMk/>
            <pc:sldMk cId="130366447" sldId="257"/>
            <ac:spMk id="4" creationId="{5E2F97AE-2941-00DB-053C-2FC53EA618EF}"/>
          </ac:spMkLst>
        </pc:spChg>
        <pc:spChg chg="add mod">
          <ac:chgData name="김소희" userId="292a1162-0793-4577-a94d-2dae0dfa5995" providerId="ADAL" clId="{2D14C684-66BF-48B8-843B-E2B3DFAF6AD1}" dt="2022-05-25T10:03:43.024" v="3331" actId="1076"/>
          <ac:spMkLst>
            <pc:docMk/>
            <pc:sldMk cId="130366447" sldId="257"/>
            <ac:spMk id="5" creationId="{8629ADB3-39C7-15DE-5DF3-514A2974324E}"/>
          </ac:spMkLst>
        </pc:spChg>
        <pc:spChg chg="mod">
          <ac:chgData name="김소희" userId="292a1162-0793-4577-a94d-2dae0dfa5995" providerId="ADAL" clId="{2D14C684-66BF-48B8-843B-E2B3DFAF6AD1}" dt="2022-05-25T10:03:39.746" v="3330" actId="1076"/>
          <ac:spMkLst>
            <pc:docMk/>
            <pc:sldMk cId="130366447" sldId="257"/>
            <ac:spMk id="6" creationId="{96694782-0979-24D0-4D63-4DACB413C8D6}"/>
          </ac:spMkLst>
        </pc:spChg>
      </pc:sldChg>
      <pc:sldChg chg="addSp delSp modSp add del mod modNotesTx">
        <pc:chgData name="김소희" userId="292a1162-0793-4577-a94d-2dae0dfa5995" providerId="ADAL" clId="{2D14C684-66BF-48B8-843B-E2B3DFAF6AD1}" dt="2022-05-25T10:09:26.813" v="3428" actId="207"/>
        <pc:sldMkLst>
          <pc:docMk/>
          <pc:sldMk cId="3100450580" sldId="259"/>
        </pc:sldMkLst>
        <pc:spChg chg="del mod">
          <ac:chgData name="김소희" userId="292a1162-0793-4577-a94d-2dae0dfa5995" providerId="ADAL" clId="{2D14C684-66BF-48B8-843B-E2B3DFAF6AD1}" dt="2022-05-25T05:29:32.674" v="155" actId="478"/>
          <ac:spMkLst>
            <pc:docMk/>
            <pc:sldMk cId="3100450580" sldId="259"/>
            <ac:spMk id="5" creationId="{979509AF-A27F-733C-57C1-9246C7112254}"/>
          </ac:spMkLst>
        </pc:spChg>
        <pc:spChg chg="del mod">
          <ac:chgData name="김소희" userId="292a1162-0793-4577-a94d-2dae0dfa5995" providerId="ADAL" clId="{2D14C684-66BF-48B8-843B-E2B3DFAF6AD1}" dt="2022-05-25T05:33:30.646" v="424" actId="478"/>
          <ac:spMkLst>
            <pc:docMk/>
            <pc:sldMk cId="3100450580" sldId="259"/>
            <ac:spMk id="7" creationId="{0EBD9F88-5092-E988-403A-9E99EBE4E645}"/>
          </ac:spMkLst>
        </pc:spChg>
        <pc:spChg chg="del mod">
          <ac:chgData name="김소희" userId="292a1162-0793-4577-a94d-2dae0dfa5995" providerId="ADAL" clId="{2D14C684-66BF-48B8-843B-E2B3DFAF6AD1}" dt="2022-05-25T09:09:12.200" v="2198" actId="478"/>
          <ac:spMkLst>
            <pc:docMk/>
            <pc:sldMk cId="3100450580" sldId="259"/>
            <ac:spMk id="9" creationId="{05596BCF-D308-A29D-49E5-1678F5F8F27E}"/>
          </ac:spMkLst>
        </pc:spChg>
        <pc:spChg chg="add mod">
          <ac:chgData name="김소희" userId="292a1162-0793-4577-a94d-2dae0dfa5995" providerId="ADAL" clId="{2D14C684-66BF-48B8-843B-E2B3DFAF6AD1}" dt="2022-05-25T05:58:22.428" v="1194" actId="208"/>
          <ac:spMkLst>
            <pc:docMk/>
            <pc:sldMk cId="3100450580" sldId="259"/>
            <ac:spMk id="10" creationId="{2842214C-A264-9EA6-A4C5-001E2DAA8DA5}"/>
          </ac:spMkLst>
        </pc:spChg>
        <pc:spChg chg="add mod">
          <ac:chgData name="김소희" userId="292a1162-0793-4577-a94d-2dae0dfa5995" providerId="ADAL" clId="{2D14C684-66BF-48B8-843B-E2B3DFAF6AD1}" dt="2022-05-25T06:04:59.378" v="1307" actId="1076"/>
          <ac:spMkLst>
            <pc:docMk/>
            <pc:sldMk cId="3100450580" sldId="259"/>
            <ac:spMk id="12" creationId="{5F1C73A1-A08E-8A02-875A-7CFDD9779310}"/>
          </ac:spMkLst>
        </pc:spChg>
        <pc:spChg chg="add mod">
          <ac:chgData name="김소희" userId="292a1162-0793-4577-a94d-2dae0dfa5995" providerId="ADAL" clId="{2D14C684-66BF-48B8-843B-E2B3DFAF6AD1}" dt="2022-05-25T06:06:08.209" v="1316" actId="1035"/>
          <ac:spMkLst>
            <pc:docMk/>
            <pc:sldMk cId="3100450580" sldId="259"/>
            <ac:spMk id="15" creationId="{29A75241-30E2-2882-668E-CCCDDA8538B4}"/>
          </ac:spMkLst>
        </pc:spChg>
        <pc:spChg chg="add mod">
          <ac:chgData name="김소희" userId="292a1162-0793-4577-a94d-2dae0dfa5995" providerId="ADAL" clId="{2D14C684-66BF-48B8-843B-E2B3DFAF6AD1}" dt="2022-05-25T05:57:59.954" v="1189" actId="1076"/>
          <ac:spMkLst>
            <pc:docMk/>
            <pc:sldMk cId="3100450580" sldId="259"/>
            <ac:spMk id="16" creationId="{9F2703E2-B86B-67C2-D297-0C3B3086EC71}"/>
          </ac:spMkLst>
        </pc:spChg>
        <pc:spChg chg="add mod">
          <ac:chgData name="김소희" userId="292a1162-0793-4577-a94d-2dae0dfa5995" providerId="ADAL" clId="{2D14C684-66BF-48B8-843B-E2B3DFAF6AD1}" dt="2022-05-25T10:09:26.813" v="3428" actId="207"/>
          <ac:spMkLst>
            <pc:docMk/>
            <pc:sldMk cId="3100450580" sldId="259"/>
            <ac:spMk id="17" creationId="{EA1DB87A-94D5-0BFF-E850-BB4607285A5E}"/>
          </ac:spMkLst>
        </pc:spChg>
        <pc:spChg chg="add del mod">
          <ac:chgData name="김소희" userId="292a1162-0793-4577-a94d-2dae0dfa5995" providerId="ADAL" clId="{2D14C684-66BF-48B8-843B-E2B3DFAF6AD1}" dt="2022-05-25T09:09:15.604" v="2200" actId="478"/>
          <ac:spMkLst>
            <pc:docMk/>
            <pc:sldMk cId="3100450580" sldId="259"/>
            <ac:spMk id="19" creationId="{25954487-FD33-7C7E-19AE-2C6181136256}"/>
          </ac:spMkLst>
        </pc:spChg>
        <pc:spChg chg="add mod">
          <ac:chgData name="김소희" userId="292a1162-0793-4577-a94d-2dae0dfa5995" providerId="ADAL" clId="{2D14C684-66BF-48B8-843B-E2B3DFAF6AD1}" dt="2022-05-25T09:09:13.192" v="2199"/>
          <ac:spMkLst>
            <pc:docMk/>
            <pc:sldMk cId="3100450580" sldId="259"/>
            <ac:spMk id="21" creationId="{01CA26BA-0A7A-6574-5860-4EE1F46A0077}"/>
          </ac:spMkLst>
        </pc:spChg>
        <pc:grpChg chg="add mod">
          <ac:chgData name="김소희" userId="292a1162-0793-4577-a94d-2dae0dfa5995" providerId="ADAL" clId="{2D14C684-66BF-48B8-843B-E2B3DFAF6AD1}" dt="2022-05-25T05:56:03.869" v="1164" actId="164"/>
          <ac:grpSpMkLst>
            <pc:docMk/>
            <pc:sldMk cId="3100450580" sldId="259"/>
            <ac:grpSpMk id="14" creationId="{E77EAAC5-63D1-34F9-5662-C4E280C14F6B}"/>
          </ac:grpSpMkLst>
        </pc:grpChg>
        <pc:picChg chg="add mod modCrop">
          <ac:chgData name="김소희" userId="292a1162-0793-4577-a94d-2dae0dfa5995" providerId="ADAL" clId="{2D14C684-66BF-48B8-843B-E2B3DFAF6AD1}" dt="2022-05-25T06:03:50.646" v="1300" actId="1076"/>
          <ac:picMkLst>
            <pc:docMk/>
            <pc:sldMk cId="3100450580" sldId="259"/>
            <ac:picMk id="4" creationId="{A53FDB35-57B3-2BB7-0ADA-E868A5CB60E2}"/>
          </ac:picMkLst>
        </pc:picChg>
        <pc:picChg chg="del mod">
          <ac:chgData name="김소희" userId="292a1162-0793-4577-a94d-2dae0dfa5995" providerId="ADAL" clId="{2D14C684-66BF-48B8-843B-E2B3DFAF6AD1}" dt="2022-05-25T05:25:26.204" v="154" actId="478"/>
          <ac:picMkLst>
            <pc:docMk/>
            <pc:sldMk cId="3100450580" sldId="259"/>
            <ac:picMk id="6" creationId="{FE867333-5777-B778-1D44-0E73ED9C2897}"/>
          </ac:picMkLst>
        </pc:picChg>
        <pc:picChg chg="add mod">
          <ac:chgData name="김소희" userId="292a1162-0793-4577-a94d-2dae0dfa5995" providerId="ADAL" clId="{2D14C684-66BF-48B8-843B-E2B3DFAF6AD1}" dt="2022-05-25T05:56:03.869" v="1164" actId="164"/>
          <ac:picMkLst>
            <pc:docMk/>
            <pc:sldMk cId="3100450580" sldId="259"/>
            <ac:picMk id="1026" creationId="{3342C3F4-BF40-9281-83BA-277F78D56F3E}"/>
          </ac:picMkLst>
        </pc:picChg>
      </pc:sldChg>
      <pc:sldChg chg="addSp delSp modSp add mod modNotesTx">
        <pc:chgData name="김소희" userId="292a1162-0793-4577-a94d-2dae0dfa5995" providerId="ADAL" clId="{2D14C684-66BF-48B8-843B-E2B3DFAF6AD1}" dt="2022-05-25T11:15:58.544" v="3717" actId="208"/>
        <pc:sldMkLst>
          <pc:docMk/>
          <pc:sldMk cId="1964040702" sldId="260"/>
        </pc:sldMkLst>
        <pc:spChg chg="del mod">
          <ac:chgData name="김소희" userId="292a1162-0793-4577-a94d-2dae0dfa5995" providerId="ADAL" clId="{2D14C684-66BF-48B8-843B-E2B3DFAF6AD1}" dt="2022-05-25T05:34:12.543" v="435" actId="478"/>
          <ac:spMkLst>
            <pc:docMk/>
            <pc:sldMk cId="1964040702" sldId="260"/>
            <ac:spMk id="8" creationId="{04DE84A5-04D0-5035-7C0B-B9677B9CDCEF}"/>
          </ac:spMkLst>
        </pc:spChg>
        <pc:spChg chg="mod">
          <ac:chgData name="김소희" userId="292a1162-0793-4577-a94d-2dae0dfa5995" providerId="ADAL" clId="{2D14C684-66BF-48B8-843B-E2B3DFAF6AD1}" dt="2022-05-25T09:09:04.359" v="2196" actId="1076"/>
          <ac:spMkLst>
            <pc:docMk/>
            <pc:sldMk cId="1964040702" sldId="260"/>
            <ac:spMk id="9" creationId="{05596BCF-D308-A29D-49E5-1678F5F8F27E}"/>
          </ac:spMkLst>
        </pc:spChg>
        <pc:spChg chg="del">
          <ac:chgData name="김소희" userId="292a1162-0793-4577-a94d-2dae0dfa5995" providerId="ADAL" clId="{2D14C684-66BF-48B8-843B-E2B3DFAF6AD1}" dt="2022-05-25T06:06:40.826" v="1317" actId="478"/>
          <ac:spMkLst>
            <pc:docMk/>
            <pc:sldMk cId="1964040702" sldId="260"/>
            <ac:spMk id="12" creationId="{5F1C73A1-A08E-8A02-875A-7CFDD9779310}"/>
          </ac:spMkLst>
        </pc:spChg>
        <pc:picChg chg="del">
          <ac:chgData name="김소희" userId="292a1162-0793-4577-a94d-2dae0dfa5995" providerId="ADAL" clId="{2D14C684-66BF-48B8-843B-E2B3DFAF6AD1}" dt="2022-05-25T06:06:42.697" v="1318" actId="478"/>
          <ac:picMkLst>
            <pc:docMk/>
            <pc:sldMk cId="1964040702" sldId="260"/>
            <ac:picMk id="4" creationId="{A53FDB35-57B3-2BB7-0ADA-E868A5CB60E2}"/>
          </ac:picMkLst>
        </pc:picChg>
        <pc:picChg chg="add del mod">
          <ac:chgData name="김소희" userId="292a1162-0793-4577-a94d-2dae0dfa5995" providerId="ADAL" clId="{2D14C684-66BF-48B8-843B-E2B3DFAF6AD1}" dt="2022-05-25T06:13:07.650" v="1689" actId="478"/>
          <ac:picMkLst>
            <pc:docMk/>
            <pc:sldMk cId="1964040702" sldId="260"/>
            <ac:picMk id="5" creationId="{6B3DEA0A-0DDA-4EB8-7C62-AA1773C3D6D3}"/>
          </ac:picMkLst>
        </pc:picChg>
        <pc:picChg chg="add mod">
          <ac:chgData name="김소희" userId="292a1162-0793-4577-a94d-2dae0dfa5995" providerId="ADAL" clId="{2D14C684-66BF-48B8-843B-E2B3DFAF6AD1}" dt="2022-05-25T11:15:58.544" v="3717" actId="208"/>
          <ac:picMkLst>
            <pc:docMk/>
            <pc:sldMk cId="1964040702" sldId="260"/>
            <ac:picMk id="7" creationId="{85DAC435-E3E2-28D2-5C8E-E475391EDCF3}"/>
          </ac:picMkLst>
        </pc:picChg>
        <pc:picChg chg="del">
          <ac:chgData name="김소희" userId="292a1162-0793-4577-a94d-2dae0dfa5995" providerId="ADAL" clId="{2D14C684-66BF-48B8-843B-E2B3DFAF6AD1}" dt="2022-05-25T06:06:40.826" v="1317" actId="478"/>
          <ac:picMkLst>
            <pc:docMk/>
            <pc:sldMk cId="1964040702" sldId="260"/>
            <ac:picMk id="1026" creationId="{3342C3F4-BF40-9281-83BA-277F78D56F3E}"/>
          </ac:picMkLst>
        </pc:picChg>
      </pc:sldChg>
      <pc:sldChg chg="addSp delSp modSp add mod ord modNotesTx">
        <pc:chgData name="김소희" userId="292a1162-0793-4577-a94d-2dae0dfa5995" providerId="ADAL" clId="{2D14C684-66BF-48B8-843B-E2B3DFAF6AD1}" dt="2022-05-25T11:16:08.235" v="3719" actId="208"/>
        <pc:sldMkLst>
          <pc:docMk/>
          <pc:sldMk cId="1244369066" sldId="261"/>
        </pc:sldMkLst>
        <pc:spChg chg="add mod">
          <ac:chgData name="김소희" userId="292a1162-0793-4577-a94d-2dae0dfa5995" providerId="ADAL" clId="{2D14C684-66BF-48B8-843B-E2B3DFAF6AD1}" dt="2022-05-25T10:09:34.535" v="3429" actId="113"/>
          <ac:spMkLst>
            <pc:docMk/>
            <pc:sldMk cId="1244369066" sldId="261"/>
            <ac:spMk id="6" creationId="{CBFCDDF3-ABBB-3735-97C2-DE31071C1C3A}"/>
          </ac:spMkLst>
        </pc:spChg>
        <pc:spChg chg="add del mod">
          <ac:chgData name="김소희" userId="292a1162-0793-4577-a94d-2dae0dfa5995" providerId="ADAL" clId="{2D14C684-66BF-48B8-843B-E2B3DFAF6AD1}" dt="2022-05-25T09:09:23.014" v="2204" actId="478"/>
          <ac:spMkLst>
            <pc:docMk/>
            <pc:sldMk cId="1244369066" sldId="261"/>
            <ac:spMk id="8" creationId="{6B26A8E7-FC15-9047-B1E8-9A01E77D6975}"/>
          </ac:spMkLst>
        </pc:spChg>
        <pc:spChg chg="del mod">
          <ac:chgData name="김소희" userId="292a1162-0793-4577-a94d-2dae0dfa5995" providerId="ADAL" clId="{2D14C684-66BF-48B8-843B-E2B3DFAF6AD1}" dt="2022-05-25T09:09:18.915" v="2202" actId="478"/>
          <ac:spMkLst>
            <pc:docMk/>
            <pc:sldMk cId="1244369066" sldId="261"/>
            <ac:spMk id="9" creationId="{05596BCF-D308-A29D-49E5-1678F5F8F27E}"/>
          </ac:spMkLst>
        </pc:spChg>
        <pc:spChg chg="add mod">
          <ac:chgData name="김소희" userId="292a1162-0793-4577-a94d-2dae0dfa5995" providerId="ADAL" clId="{2D14C684-66BF-48B8-843B-E2B3DFAF6AD1}" dt="2022-05-25T09:09:19.300" v="2203"/>
          <ac:spMkLst>
            <pc:docMk/>
            <pc:sldMk cId="1244369066" sldId="261"/>
            <ac:spMk id="12" creationId="{6713C329-3379-CD42-4B8D-A56E2B5762E6}"/>
          </ac:spMkLst>
        </pc:spChg>
        <pc:spChg chg="add del mod">
          <ac:chgData name="김소희" userId="292a1162-0793-4577-a94d-2dae0dfa5995" providerId="ADAL" clId="{2D14C684-66BF-48B8-843B-E2B3DFAF6AD1}" dt="2022-05-25T09:19:16.458" v="2657" actId="21"/>
          <ac:spMkLst>
            <pc:docMk/>
            <pc:sldMk cId="1244369066" sldId="261"/>
            <ac:spMk id="13" creationId="{4D84A4EE-DDA8-F920-5CEB-09121DD00902}"/>
          </ac:spMkLst>
        </pc:spChg>
        <pc:spChg chg="add del mod">
          <ac:chgData name="김소희" userId="292a1162-0793-4577-a94d-2dae0dfa5995" providerId="ADAL" clId="{2D14C684-66BF-48B8-843B-E2B3DFAF6AD1}" dt="2022-05-25T09:14:38.791" v="2328" actId="478"/>
          <ac:spMkLst>
            <pc:docMk/>
            <pc:sldMk cId="1244369066" sldId="261"/>
            <ac:spMk id="14" creationId="{D080435D-337A-C658-9966-ADF8B2785EEA}"/>
          </ac:spMkLst>
        </pc:spChg>
        <pc:spChg chg="add mod">
          <ac:chgData name="김소희" userId="292a1162-0793-4577-a94d-2dae0dfa5995" providerId="ADAL" clId="{2D14C684-66BF-48B8-843B-E2B3DFAF6AD1}" dt="2022-05-25T09:39:08.888" v="2850" actId="207"/>
          <ac:spMkLst>
            <pc:docMk/>
            <pc:sldMk cId="1244369066" sldId="261"/>
            <ac:spMk id="16" creationId="{5AC9702E-615C-0324-884D-0FEADE0146F2}"/>
          </ac:spMkLst>
        </pc:spChg>
        <pc:picChg chg="add mod">
          <ac:chgData name="김소희" userId="292a1162-0793-4577-a94d-2dae0dfa5995" providerId="ADAL" clId="{2D14C684-66BF-48B8-843B-E2B3DFAF6AD1}" dt="2022-05-25T11:16:08.235" v="3719" actId="208"/>
          <ac:picMkLst>
            <pc:docMk/>
            <pc:sldMk cId="1244369066" sldId="261"/>
            <ac:picMk id="4" creationId="{3B6A44F2-D860-6C97-55B6-052E647954EB}"/>
          </ac:picMkLst>
        </pc:picChg>
        <pc:picChg chg="del">
          <ac:chgData name="김소희" userId="292a1162-0793-4577-a94d-2dae0dfa5995" providerId="ADAL" clId="{2D14C684-66BF-48B8-843B-E2B3DFAF6AD1}" dt="2022-05-25T06:31:52.946" v="1943" actId="478"/>
          <ac:picMkLst>
            <pc:docMk/>
            <pc:sldMk cId="1244369066" sldId="261"/>
            <ac:picMk id="5" creationId="{6B3DEA0A-0DDA-4EB8-7C62-AA1773C3D6D3}"/>
          </ac:picMkLst>
        </pc:picChg>
      </pc:sldChg>
      <pc:sldChg chg="addSp modSp add mod ord modNotesTx">
        <pc:chgData name="김소희" userId="292a1162-0793-4577-a94d-2dae0dfa5995" providerId="ADAL" clId="{2D14C684-66BF-48B8-843B-E2B3DFAF6AD1}" dt="2022-05-25T11:18:02.175" v="3720" actId="14100"/>
        <pc:sldMkLst>
          <pc:docMk/>
          <pc:sldMk cId="3936472746" sldId="262"/>
        </pc:sldMkLst>
        <pc:spChg chg="add mod">
          <ac:chgData name="김소희" userId="292a1162-0793-4577-a94d-2dae0dfa5995" providerId="ADAL" clId="{2D14C684-66BF-48B8-843B-E2B3DFAF6AD1}" dt="2022-05-25T11:18:02.175" v="3720" actId="14100"/>
          <ac:spMkLst>
            <pc:docMk/>
            <pc:sldMk cId="3936472746" sldId="262"/>
            <ac:spMk id="5" creationId="{316B33C5-7506-6993-7054-27B933B8D4F7}"/>
          </ac:spMkLst>
        </pc:spChg>
      </pc:sldChg>
      <pc:sldChg chg="add">
        <pc:chgData name="김소희" userId="292a1162-0793-4577-a94d-2dae0dfa5995" providerId="ADAL" clId="{2D14C684-66BF-48B8-843B-E2B3DFAF6AD1}" dt="2022-05-25T09:00:18.860" v="1946" actId="2890"/>
        <pc:sldMkLst>
          <pc:docMk/>
          <pc:sldMk cId="1253064364" sldId="263"/>
        </pc:sldMkLst>
      </pc:sldChg>
      <pc:sldMasterChg chg="setBg modSldLayout">
        <pc:chgData name="김소희" userId="292a1162-0793-4577-a94d-2dae0dfa5995" providerId="ADAL" clId="{2D14C684-66BF-48B8-843B-E2B3DFAF6AD1}" dt="2022-05-25T05:23:20" v="129"/>
        <pc:sldMasterMkLst>
          <pc:docMk/>
          <pc:sldMasterMk cId="1943343853" sldId="2147483648"/>
        </pc:sldMasterMkLst>
        <pc:sldLayoutChg chg="setBg">
          <pc:chgData name="김소희" userId="292a1162-0793-4577-a94d-2dae0dfa5995" providerId="ADAL" clId="{2D14C684-66BF-48B8-843B-E2B3DFAF6AD1}" dt="2022-05-25T05:23:20" v="129"/>
          <pc:sldLayoutMkLst>
            <pc:docMk/>
            <pc:sldMasterMk cId="1943343853" sldId="2147483648"/>
            <pc:sldLayoutMk cId="1268510650" sldId="2147483649"/>
          </pc:sldLayoutMkLst>
        </pc:sldLayoutChg>
        <pc:sldLayoutChg chg="setBg">
          <pc:chgData name="김소희" userId="292a1162-0793-4577-a94d-2dae0dfa5995" providerId="ADAL" clId="{2D14C684-66BF-48B8-843B-E2B3DFAF6AD1}" dt="2022-05-25T05:23:20" v="129"/>
          <pc:sldLayoutMkLst>
            <pc:docMk/>
            <pc:sldMasterMk cId="1943343853" sldId="2147483648"/>
            <pc:sldLayoutMk cId="2851334253" sldId="2147483650"/>
          </pc:sldLayoutMkLst>
        </pc:sldLayoutChg>
        <pc:sldLayoutChg chg="setBg">
          <pc:chgData name="김소희" userId="292a1162-0793-4577-a94d-2dae0dfa5995" providerId="ADAL" clId="{2D14C684-66BF-48B8-843B-E2B3DFAF6AD1}" dt="2022-05-25T05:23:20" v="129"/>
          <pc:sldLayoutMkLst>
            <pc:docMk/>
            <pc:sldMasterMk cId="1943343853" sldId="2147483648"/>
            <pc:sldLayoutMk cId="1635880983" sldId="2147483651"/>
          </pc:sldLayoutMkLst>
        </pc:sldLayoutChg>
        <pc:sldLayoutChg chg="setBg">
          <pc:chgData name="김소희" userId="292a1162-0793-4577-a94d-2dae0dfa5995" providerId="ADAL" clId="{2D14C684-66BF-48B8-843B-E2B3DFAF6AD1}" dt="2022-05-25T05:23:20" v="129"/>
          <pc:sldLayoutMkLst>
            <pc:docMk/>
            <pc:sldMasterMk cId="1943343853" sldId="2147483648"/>
            <pc:sldLayoutMk cId="2988990220" sldId="2147483652"/>
          </pc:sldLayoutMkLst>
        </pc:sldLayoutChg>
        <pc:sldLayoutChg chg="setBg">
          <pc:chgData name="김소희" userId="292a1162-0793-4577-a94d-2dae0dfa5995" providerId="ADAL" clId="{2D14C684-66BF-48B8-843B-E2B3DFAF6AD1}" dt="2022-05-25T05:23:20" v="129"/>
          <pc:sldLayoutMkLst>
            <pc:docMk/>
            <pc:sldMasterMk cId="1943343853" sldId="2147483648"/>
            <pc:sldLayoutMk cId="81757217" sldId="2147483653"/>
          </pc:sldLayoutMkLst>
        </pc:sldLayoutChg>
        <pc:sldLayoutChg chg="setBg">
          <pc:chgData name="김소희" userId="292a1162-0793-4577-a94d-2dae0dfa5995" providerId="ADAL" clId="{2D14C684-66BF-48B8-843B-E2B3DFAF6AD1}" dt="2022-05-25T05:23:20" v="129"/>
          <pc:sldLayoutMkLst>
            <pc:docMk/>
            <pc:sldMasterMk cId="1943343853" sldId="2147483648"/>
            <pc:sldLayoutMk cId="821146328" sldId="2147483654"/>
          </pc:sldLayoutMkLst>
        </pc:sldLayoutChg>
        <pc:sldLayoutChg chg="setBg">
          <pc:chgData name="김소희" userId="292a1162-0793-4577-a94d-2dae0dfa5995" providerId="ADAL" clId="{2D14C684-66BF-48B8-843B-E2B3DFAF6AD1}" dt="2022-05-25T05:23:20" v="129"/>
          <pc:sldLayoutMkLst>
            <pc:docMk/>
            <pc:sldMasterMk cId="1943343853" sldId="2147483648"/>
            <pc:sldLayoutMk cId="2088167148" sldId="2147483655"/>
          </pc:sldLayoutMkLst>
        </pc:sldLayoutChg>
        <pc:sldLayoutChg chg="setBg">
          <pc:chgData name="김소희" userId="292a1162-0793-4577-a94d-2dae0dfa5995" providerId="ADAL" clId="{2D14C684-66BF-48B8-843B-E2B3DFAF6AD1}" dt="2022-05-25T05:23:20" v="129"/>
          <pc:sldLayoutMkLst>
            <pc:docMk/>
            <pc:sldMasterMk cId="1943343853" sldId="2147483648"/>
            <pc:sldLayoutMk cId="1139097351" sldId="2147483656"/>
          </pc:sldLayoutMkLst>
        </pc:sldLayoutChg>
        <pc:sldLayoutChg chg="setBg">
          <pc:chgData name="김소희" userId="292a1162-0793-4577-a94d-2dae0dfa5995" providerId="ADAL" clId="{2D14C684-66BF-48B8-843B-E2B3DFAF6AD1}" dt="2022-05-25T05:23:20" v="129"/>
          <pc:sldLayoutMkLst>
            <pc:docMk/>
            <pc:sldMasterMk cId="1943343853" sldId="2147483648"/>
            <pc:sldLayoutMk cId="212241967" sldId="2147483657"/>
          </pc:sldLayoutMkLst>
        </pc:sldLayoutChg>
        <pc:sldLayoutChg chg="setBg">
          <pc:chgData name="김소희" userId="292a1162-0793-4577-a94d-2dae0dfa5995" providerId="ADAL" clId="{2D14C684-66BF-48B8-843B-E2B3DFAF6AD1}" dt="2022-05-25T05:23:20" v="129"/>
          <pc:sldLayoutMkLst>
            <pc:docMk/>
            <pc:sldMasterMk cId="1943343853" sldId="2147483648"/>
            <pc:sldLayoutMk cId="2600595517" sldId="2147483658"/>
          </pc:sldLayoutMkLst>
        </pc:sldLayoutChg>
        <pc:sldLayoutChg chg="setBg">
          <pc:chgData name="김소희" userId="292a1162-0793-4577-a94d-2dae0dfa5995" providerId="ADAL" clId="{2D14C684-66BF-48B8-843B-E2B3DFAF6AD1}" dt="2022-05-25T05:23:20" v="129"/>
          <pc:sldLayoutMkLst>
            <pc:docMk/>
            <pc:sldMasterMk cId="1943343853" sldId="2147483648"/>
            <pc:sldLayoutMk cId="2930169151" sldId="214748365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B7485F-CE4D-45BD-B663-356DAE6D8828}" type="datetimeFigureOut">
              <a:rPr lang="ko-KR" altLang="en-US" smtClean="0"/>
              <a:t>2022-05-25</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6B0960-82CB-463A-8301-E37EC33E661B}" type="slidenum">
              <a:rPr lang="ko-KR" altLang="en-US" smtClean="0"/>
              <a:t>‹#›</a:t>
            </a:fld>
            <a:endParaRPr lang="ko-KR" altLang="en-US"/>
          </a:p>
        </p:txBody>
      </p:sp>
    </p:spTree>
    <p:extLst>
      <p:ext uri="{BB962C8B-B14F-4D97-AF65-F5344CB8AC3E}">
        <p14:creationId xmlns:p14="http://schemas.microsoft.com/office/powerpoint/2010/main" val="3753547211"/>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276B0960-82CB-463A-8301-E37EC33E661B}" type="slidenum">
              <a:rPr lang="ko-KR" altLang="en-US" smtClean="0"/>
              <a:t>1</a:t>
            </a:fld>
            <a:endParaRPr lang="ko-KR" altLang="en-US"/>
          </a:p>
        </p:txBody>
      </p:sp>
    </p:spTree>
    <p:extLst>
      <p:ext uri="{BB962C8B-B14F-4D97-AF65-F5344CB8AC3E}">
        <p14:creationId xmlns:p14="http://schemas.microsoft.com/office/powerpoint/2010/main" val="2078954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When we see that car is moving, we hear the engine sound at the same time. </a:t>
            </a:r>
          </a:p>
          <a:p>
            <a:r>
              <a:rPr lang="en-US" altLang="ko-KR" dirty="0"/>
              <a:t>As shown in example, the engine sound suggests where the source may be in the physical world. </a:t>
            </a:r>
          </a:p>
          <a:p>
            <a:endParaRPr lang="en-US" altLang="ko-KR" dirty="0"/>
          </a:p>
          <a:p>
            <a:r>
              <a:rPr lang="en-US" altLang="ko-KR" dirty="0"/>
              <a:t>Human unconsciously learn the correlation between visual – audio examples from their whole life. Human can understand and localize the sound source even without </a:t>
            </a:r>
            <a:r>
              <a:rPr lang="en-US" altLang="ko-KR" dirty="0" err="1"/>
              <a:t>seperate</a:t>
            </a:r>
            <a:r>
              <a:rPr lang="en-US" altLang="ko-KR" dirty="0"/>
              <a:t> education.</a:t>
            </a:r>
          </a:p>
          <a:p>
            <a:r>
              <a:rPr lang="en-US" altLang="ko-KR" dirty="0"/>
              <a:t>In this photo, we can localize sound sources naturally, that means we know where the engine sound come from without any education.</a:t>
            </a:r>
          </a:p>
          <a:p>
            <a:r>
              <a:rPr lang="en-US" altLang="ko-KR" dirty="0"/>
              <a:t>Naturally, videos and their corresponding sounds also occur together in a synchronized way. </a:t>
            </a:r>
          </a:p>
          <a:p>
            <a:r>
              <a:rPr lang="en-US" altLang="ko-KR" dirty="0"/>
              <a:t>The question “Can a machine learning model learn to associate the sound with the visual scene to reveal the sound source location without any supervision similar to human perception?” was a motivation of their work.</a:t>
            </a:r>
          </a:p>
          <a:p>
            <a:r>
              <a:rPr lang="en-US" altLang="ko-KR" dirty="0"/>
              <a:t>So, in this paper, they model the spatial correspondence between visual and audio information by leveraging the correlation between the modalities based on simply watching and listening to videos in unsupervised way, called learning based sound source localization</a:t>
            </a:r>
            <a:endParaRPr lang="ko-KR" altLang="en-US" dirty="0"/>
          </a:p>
        </p:txBody>
      </p:sp>
      <p:sp>
        <p:nvSpPr>
          <p:cNvPr id="4" name="슬라이드 번호 개체 틀 3"/>
          <p:cNvSpPr>
            <a:spLocks noGrp="1"/>
          </p:cNvSpPr>
          <p:nvPr>
            <p:ph type="sldNum" sz="quarter" idx="5"/>
          </p:nvPr>
        </p:nvSpPr>
        <p:spPr/>
        <p:txBody>
          <a:bodyPr/>
          <a:lstStyle/>
          <a:p>
            <a:fld id="{52486DED-3510-4133-8C1C-AE1D3AAE843F}" type="slidenum">
              <a:rPr lang="ko-KR" altLang="en-US" smtClean="0"/>
              <a:t>2</a:t>
            </a:fld>
            <a:endParaRPr lang="ko-KR" altLang="en-US"/>
          </a:p>
        </p:txBody>
      </p:sp>
    </p:spTree>
    <p:extLst>
      <p:ext uri="{BB962C8B-B14F-4D97-AF65-F5344CB8AC3E}">
        <p14:creationId xmlns:p14="http://schemas.microsoft.com/office/powerpoint/2010/main" val="379163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The learning task for sound source localization from listening is challenging, especially from unlabeled data. Unconstrained videos are likely to contain unrelated audio to the visual contents or audio source that is off the screen, e.g., narration, commenting, </a:t>
            </a:r>
            <a:r>
              <a:rPr lang="en-US" altLang="ko-KR" dirty="0" err="1"/>
              <a:t>etc</a:t>
            </a:r>
            <a:endParaRPr lang="en-US" altLang="ko-KR" dirty="0"/>
          </a:p>
          <a:p>
            <a:endParaRPr lang="en-US" altLang="ko-KR" dirty="0"/>
          </a:p>
          <a:p>
            <a:r>
              <a:rPr lang="en-US" altLang="ko-KR" dirty="0"/>
              <a:t>Another challenge is a classical phenomenon in learning theory, pigeon superstition.</a:t>
            </a:r>
          </a:p>
          <a:p>
            <a:r>
              <a:rPr lang="en-US" altLang="ko-KR" dirty="0"/>
              <a:t>It is an experiment about delivering food to hungry pigeons in a cage at regular time. Pigeons believe that their specific action make food arrive, reinforced to do a specific action. Such self-reinforcement occurs regardless of trueness of causality of the event and its chance. </a:t>
            </a:r>
          </a:p>
          <a:p>
            <a:r>
              <a:rPr lang="en-US" altLang="ko-KR" dirty="0"/>
              <a:t>Some of such fundamental issues that naturally occur in the context of animal learning also appear in machine learning.</a:t>
            </a:r>
          </a:p>
          <a:p>
            <a:endParaRPr lang="en-US" altLang="ko-KR" dirty="0"/>
          </a:p>
          <a:p>
            <a:r>
              <a:rPr lang="en-US" altLang="ko-KR" dirty="0"/>
              <a:t>These biases the resulting localization to be semantically unmatched, in some examples.</a:t>
            </a:r>
          </a:p>
          <a:p>
            <a:r>
              <a:rPr lang="en-US" altLang="ko-KR" dirty="0"/>
              <a:t>Unsupervised are difficult to disambiguate the sound sources without certain amount of supervision, as the picture show.</a:t>
            </a:r>
          </a:p>
          <a:p>
            <a:endParaRPr lang="en-US" altLang="ko-KR" dirty="0"/>
          </a:p>
          <a:p>
            <a:r>
              <a:rPr lang="en-US" altLang="ko-KR" dirty="0"/>
              <a:t>They correct this issue by semi-supervised setting, </a:t>
            </a:r>
            <a:r>
              <a:rPr lang="en-US" altLang="ko-KR" dirty="0" err="1"/>
              <a:t>pri</a:t>
            </a:r>
            <a:endParaRPr lang="en-US" altLang="ko-KR" dirty="0"/>
          </a:p>
          <a:p>
            <a:endParaRPr lang="en-US" altLang="ko-KR" dirty="0"/>
          </a:p>
          <a:p>
            <a:r>
              <a:rPr lang="en-US" altLang="ko-KR" dirty="0"/>
              <a:t>They annotate a new sound source localization dataset. Their dataset is the first to address the problem of learning based sound localization.</a:t>
            </a:r>
          </a:p>
        </p:txBody>
      </p:sp>
      <p:sp>
        <p:nvSpPr>
          <p:cNvPr id="4" name="슬라이드 번호 개체 틀 3"/>
          <p:cNvSpPr>
            <a:spLocks noGrp="1"/>
          </p:cNvSpPr>
          <p:nvPr>
            <p:ph type="sldNum" sz="quarter" idx="5"/>
          </p:nvPr>
        </p:nvSpPr>
        <p:spPr/>
        <p:txBody>
          <a:bodyPr/>
          <a:lstStyle/>
          <a:p>
            <a:fld id="{52486DED-3510-4133-8C1C-AE1D3AAE843F}" type="slidenum">
              <a:rPr lang="ko-KR" altLang="en-US" smtClean="0"/>
              <a:t>3</a:t>
            </a:fld>
            <a:endParaRPr lang="ko-KR" altLang="en-US"/>
          </a:p>
        </p:txBody>
      </p:sp>
    </p:spTree>
    <p:extLst>
      <p:ext uri="{BB962C8B-B14F-4D97-AF65-F5344CB8AC3E}">
        <p14:creationId xmlns:p14="http://schemas.microsoft.com/office/powerpoint/2010/main" val="34133660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We introduce a learning framework to localize sound source using the attention mechanism, which is guided by sound information, with a paired sound and video frame. Thus, the sound source localization can be interactive with given sound input.</a:t>
            </a:r>
          </a:p>
          <a:p>
            <a:r>
              <a:rPr lang="en-US" altLang="ko-KR" dirty="0"/>
              <a:t>We propose a unified end-to-end deep convolutional neural network architecture that accommodates unsupervised, semi-supervised, and fully-supervised learning.</a:t>
            </a:r>
          </a:p>
          <a:p>
            <a:r>
              <a:rPr lang="en-US" altLang="ko-KR" dirty="0"/>
              <a:t>We collect and annotate a new sound source localization dataset, which provides supervised information and facilitates quantitative and qualitative analysis.</a:t>
            </a:r>
          </a:p>
        </p:txBody>
      </p:sp>
      <p:sp>
        <p:nvSpPr>
          <p:cNvPr id="4" name="슬라이드 번호 개체 틀 3"/>
          <p:cNvSpPr>
            <a:spLocks noGrp="1"/>
          </p:cNvSpPr>
          <p:nvPr>
            <p:ph type="sldNum" sz="quarter" idx="5"/>
          </p:nvPr>
        </p:nvSpPr>
        <p:spPr/>
        <p:txBody>
          <a:bodyPr/>
          <a:lstStyle/>
          <a:p>
            <a:fld id="{52486DED-3510-4133-8C1C-AE1D3AAE843F}" type="slidenum">
              <a:rPr lang="ko-KR" altLang="en-US" smtClean="0"/>
              <a:t>4</a:t>
            </a:fld>
            <a:endParaRPr lang="ko-KR" altLang="en-US"/>
          </a:p>
        </p:txBody>
      </p:sp>
    </p:spTree>
    <p:extLst>
      <p:ext uri="{BB962C8B-B14F-4D97-AF65-F5344CB8AC3E}">
        <p14:creationId xmlns:p14="http://schemas.microsoft.com/office/powerpoint/2010/main" val="1512737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They designed model by using 2 stream network architecture (sound and visual network).</a:t>
            </a:r>
          </a:p>
          <a:p>
            <a:r>
              <a:rPr lang="en-US" altLang="ko-KR" dirty="0"/>
              <a:t>It is designed to tackle the problem of sound source localization with unsupervised learning. The network uses frame and sound pairs to learn to localize the sound source. </a:t>
            </a:r>
          </a:p>
          <a:p>
            <a:r>
              <a:rPr lang="en-US" altLang="ko-KR" dirty="0"/>
              <a:t>I will explain more about architecture later.</a:t>
            </a:r>
          </a:p>
        </p:txBody>
      </p:sp>
      <p:sp>
        <p:nvSpPr>
          <p:cNvPr id="4" name="슬라이드 번호 개체 틀 3"/>
          <p:cNvSpPr>
            <a:spLocks noGrp="1"/>
          </p:cNvSpPr>
          <p:nvPr>
            <p:ph type="sldNum" sz="quarter" idx="5"/>
          </p:nvPr>
        </p:nvSpPr>
        <p:spPr/>
        <p:txBody>
          <a:bodyPr/>
          <a:lstStyle/>
          <a:p>
            <a:fld id="{52486DED-3510-4133-8C1C-AE1D3AAE843F}" type="slidenum">
              <a:rPr lang="ko-KR" altLang="en-US" smtClean="0"/>
              <a:t>5</a:t>
            </a:fld>
            <a:endParaRPr lang="ko-KR" altLang="en-US"/>
          </a:p>
        </p:txBody>
      </p:sp>
    </p:spTree>
    <p:extLst>
      <p:ext uri="{BB962C8B-B14F-4D97-AF65-F5344CB8AC3E}">
        <p14:creationId xmlns:p14="http://schemas.microsoft.com/office/powerpoint/2010/main" val="18809226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dirty="0"/>
          </a:p>
        </p:txBody>
      </p:sp>
      <p:sp>
        <p:nvSpPr>
          <p:cNvPr id="4" name="슬라이드 번호 개체 틀 3"/>
          <p:cNvSpPr>
            <a:spLocks noGrp="1"/>
          </p:cNvSpPr>
          <p:nvPr>
            <p:ph type="sldNum" sz="quarter" idx="5"/>
          </p:nvPr>
        </p:nvSpPr>
        <p:spPr/>
        <p:txBody>
          <a:bodyPr/>
          <a:lstStyle/>
          <a:p>
            <a:fld id="{52486DED-3510-4133-8C1C-AE1D3AAE843F}" type="slidenum">
              <a:rPr lang="ko-KR" altLang="en-US" smtClean="0"/>
              <a:t>6</a:t>
            </a:fld>
            <a:endParaRPr lang="ko-KR" altLang="en-US"/>
          </a:p>
        </p:txBody>
      </p:sp>
    </p:spTree>
    <p:extLst>
      <p:ext uri="{BB962C8B-B14F-4D97-AF65-F5344CB8AC3E}">
        <p14:creationId xmlns:p14="http://schemas.microsoft.com/office/powerpoint/2010/main" val="1336091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6DBD315-E2B1-1773-3A15-E6F308D4D3B6}"/>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B58C3B38-DFEE-55C4-F5EB-E5D8AA633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9FD1F8D6-FE62-3350-D624-FD878B2340A9}"/>
              </a:ext>
            </a:extLst>
          </p:cNvPr>
          <p:cNvSpPr>
            <a:spLocks noGrp="1"/>
          </p:cNvSpPr>
          <p:nvPr>
            <p:ph type="dt" sz="half" idx="10"/>
          </p:nvPr>
        </p:nvSpPr>
        <p:spPr/>
        <p:txBody>
          <a:bodyPr/>
          <a:lstStyle/>
          <a:p>
            <a:fld id="{A0CB8CDE-A263-4209-A3D7-E80A82A08E9C}" type="datetimeFigureOut">
              <a:rPr lang="ko-KR" altLang="en-US" smtClean="0"/>
              <a:t>2022-05-25</a:t>
            </a:fld>
            <a:endParaRPr lang="ko-KR" altLang="en-US"/>
          </a:p>
        </p:txBody>
      </p:sp>
      <p:sp>
        <p:nvSpPr>
          <p:cNvPr id="5" name="바닥글 개체 틀 4">
            <a:extLst>
              <a:ext uri="{FF2B5EF4-FFF2-40B4-BE49-F238E27FC236}">
                <a16:creationId xmlns:a16="http://schemas.microsoft.com/office/drawing/2014/main" id="{FF5550BC-0E28-9FCC-9575-15427D22B6C2}"/>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E60EBD47-330B-DB3A-C87A-3BD27CCD57C0}"/>
              </a:ext>
            </a:extLst>
          </p:cNvPr>
          <p:cNvSpPr>
            <a:spLocks noGrp="1"/>
          </p:cNvSpPr>
          <p:nvPr>
            <p:ph type="sldNum" sz="quarter" idx="12"/>
          </p:nvPr>
        </p:nvSpPr>
        <p:spPr/>
        <p:txBody>
          <a:bodyPr/>
          <a:lstStyle/>
          <a:p>
            <a:fld id="{381E8EBA-9FEB-47D4-A761-CD68C65B9788}" type="slidenum">
              <a:rPr lang="ko-KR" altLang="en-US" smtClean="0"/>
              <a:t>‹#›</a:t>
            </a:fld>
            <a:endParaRPr lang="ko-KR" altLang="en-US"/>
          </a:p>
        </p:txBody>
      </p:sp>
    </p:spTree>
    <p:extLst>
      <p:ext uri="{BB962C8B-B14F-4D97-AF65-F5344CB8AC3E}">
        <p14:creationId xmlns:p14="http://schemas.microsoft.com/office/powerpoint/2010/main" val="1268510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72C5DCC-A4C5-DE3F-30D3-71B8612A0B32}"/>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912F252F-3C8F-DE7E-A7AA-4DE663CAA3A6}"/>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2697EC9C-86C1-DF92-68BE-B8D8AC59C8D9}"/>
              </a:ext>
            </a:extLst>
          </p:cNvPr>
          <p:cNvSpPr>
            <a:spLocks noGrp="1"/>
          </p:cNvSpPr>
          <p:nvPr>
            <p:ph type="dt" sz="half" idx="10"/>
          </p:nvPr>
        </p:nvSpPr>
        <p:spPr/>
        <p:txBody>
          <a:bodyPr/>
          <a:lstStyle/>
          <a:p>
            <a:fld id="{A0CB8CDE-A263-4209-A3D7-E80A82A08E9C}" type="datetimeFigureOut">
              <a:rPr lang="ko-KR" altLang="en-US" smtClean="0"/>
              <a:t>2022-05-25</a:t>
            </a:fld>
            <a:endParaRPr lang="ko-KR" altLang="en-US"/>
          </a:p>
        </p:txBody>
      </p:sp>
      <p:sp>
        <p:nvSpPr>
          <p:cNvPr id="5" name="바닥글 개체 틀 4">
            <a:extLst>
              <a:ext uri="{FF2B5EF4-FFF2-40B4-BE49-F238E27FC236}">
                <a16:creationId xmlns:a16="http://schemas.microsoft.com/office/drawing/2014/main" id="{9E0E1983-860E-CB85-3357-ACB95A30BBE0}"/>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71C9993D-C8AD-A7D5-CE94-CA14713860CE}"/>
              </a:ext>
            </a:extLst>
          </p:cNvPr>
          <p:cNvSpPr>
            <a:spLocks noGrp="1"/>
          </p:cNvSpPr>
          <p:nvPr>
            <p:ph type="sldNum" sz="quarter" idx="12"/>
          </p:nvPr>
        </p:nvSpPr>
        <p:spPr/>
        <p:txBody>
          <a:bodyPr/>
          <a:lstStyle/>
          <a:p>
            <a:fld id="{381E8EBA-9FEB-47D4-A761-CD68C65B9788}" type="slidenum">
              <a:rPr lang="ko-KR" altLang="en-US" smtClean="0"/>
              <a:t>‹#›</a:t>
            </a:fld>
            <a:endParaRPr lang="ko-KR" altLang="en-US"/>
          </a:p>
        </p:txBody>
      </p:sp>
    </p:spTree>
    <p:extLst>
      <p:ext uri="{BB962C8B-B14F-4D97-AF65-F5344CB8AC3E}">
        <p14:creationId xmlns:p14="http://schemas.microsoft.com/office/powerpoint/2010/main" val="2600595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B6A81B1A-4635-A50B-FC36-CEC265C8720E}"/>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2E80051F-C72F-9AEA-91BD-09BA055D2F51}"/>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8C4DF0BB-B392-4C1B-9756-42AAF7B8814C}"/>
              </a:ext>
            </a:extLst>
          </p:cNvPr>
          <p:cNvSpPr>
            <a:spLocks noGrp="1"/>
          </p:cNvSpPr>
          <p:nvPr>
            <p:ph type="dt" sz="half" idx="10"/>
          </p:nvPr>
        </p:nvSpPr>
        <p:spPr/>
        <p:txBody>
          <a:bodyPr/>
          <a:lstStyle/>
          <a:p>
            <a:fld id="{A0CB8CDE-A263-4209-A3D7-E80A82A08E9C}" type="datetimeFigureOut">
              <a:rPr lang="ko-KR" altLang="en-US" smtClean="0"/>
              <a:t>2022-05-25</a:t>
            </a:fld>
            <a:endParaRPr lang="ko-KR" altLang="en-US"/>
          </a:p>
        </p:txBody>
      </p:sp>
      <p:sp>
        <p:nvSpPr>
          <p:cNvPr id="5" name="바닥글 개체 틀 4">
            <a:extLst>
              <a:ext uri="{FF2B5EF4-FFF2-40B4-BE49-F238E27FC236}">
                <a16:creationId xmlns:a16="http://schemas.microsoft.com/office/drawing/2014/main" id="{783C2147-7E2A-6611-1023-09C361274091}"/>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DFA2D22A-38EC-83F7-0C07-05DD9C34F5C4}"/>
              </a:ext>
            </a:extLst>
          </p:cNvPr>
          <p:cNvSpPr>
            <a:spLocks noGrp="1"/>
          </p:cNvSpPr>
          <p:nvPr>
            <p:ph type="sldNum" sz="quarter" idx="12"/>
          </p:nvPr>
        </p:nvSpPr>
        <p:spPr/>
        <p:txBody>
          <a:bodyPr/>
          <a:lstStyle/>
          <a:p>
            <a:fld id="{381E8EBA-9FEB-47D4-A761-CD68C65B9788}" type="slidenum">
              <a:rPr lang="ko-KR" altLang="en-US" smtClean="0"/>
              <a:t>‹#›</a:t>
            </a:fld>
            <a:endParaRPr lang="ko-KR" altLang="en-US"/>
          </a:p>
        </p:txBody>
      </p:sp>
    </p:spTree>
    <p:extLst>
      <p:ext uri="{BB962C8B-B14F-4D97-AF65-F5344CB8AC3E}">
        <p14:creationId xmlns:p14="http://schemas.microsoft.com/office/powerpoint/2010/main" val="2930169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C605D8C-A85C-58C1-8077-088B88D73D2B}"/>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C888FE40-BA3B-6DCC-6839-705E1E9E1AB6}"/>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7FB19EEB-FA8C-F2A9-9FF1-5091A419189C}"/>
              </a:ext>
            </a:extLst>
          </p:cNvPr>
          <p:cNvSpPr>
            <a:spLocks noGrp="1"/>
          </p:cNvSpPr>
          <p:nvPr>
            <p:ph type="dt" sz="half" idx="10"/>
          </p:nvPr>
        </p:nvSpPr>
        <p:spPr/>
        <p:txBody>
          <a:bodyPr/>
          <a:lstStyle/>
          <a:p>
            <a:fld id="{A0CB8CDE-A263-4209-A3D7-E80A82A08E9C}" type="datetimeFigureOut">
              <a:rPr lang="ko-KR" altLang="en-US" smtClean="0"/>
              <a:t>2022-05-25</a:t>
            </a:fld>
            <a:endParaRPr lang="ko-KR" altLang="en-US"/>
          </a:p>
        </p:txBody>
      </p:sp>
      <p:sp>
        <p:nvSpPr>
          <p:cNvPr id="5" name="바닥글 개체 틀 4">
            <a:extLst>
              <a:ext uri="{FF2B5EF4-FFF2-40B4-BE49-F238E27FC236}">
                <a16:creationId xmlns:a16="http://schemas.microsoft.com/office/drawing/2014/main" id="{B9ACA2FF-811A-000B-0D51-B6F27E766DD1}"/>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08EDEE4E-2F18-7E80-3E14-37EFFA1E75B2}"/>
              </a:ext>
            </a:extLst>
          </p:cNvPr>
          <p:cNvSpPr>
            <a:spLocks noGrp="1"/>
          </p:cNvSpPr>
          <p:nvPr>
            <p:ph type="sldNum" sz="quarter" idx="12"/>
          </p:nvPr>
        </p:nvSpPr>
        <p:spPr/>
        <p:txBody>
          <a:bodyPr/>
          <a:lstStyle/>
          <a:p>
            <a:fld id="{381E8EBA-9FEB-47D4-A761-CD68C65B9788}" type="slidenum">
              <a:rPr lang="ko-KR" altLang="en-US" smtClean="0"/>
              <a:t>‹#›</a:t>
            </a:fld>
            <a:endParaRPr lang="ko-KR" altLang="en-US"/>
          </a:p>
        </p:txBody>
      </p:sp>
    </p:spTree>
    <p:extLst>
      <p:ext uri="{BB962C8B-B14F-4D97-AF65-F5344CB8AC3E}">
        <p14:creationId xmlns:p14="http://schemas.microsoft.com/office/powerpoint/2010/main" val="2851334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405AC1B-8EB0-4D95-A459-A6A6FE341ED6}"/>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EAC15F57-2BE5-6A03-902D-278BDABA82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ECC02BEC-B1BF-7AFD-3DA0-957D916C4568}"/>
              </a:ext>
            </a:extLst>
          </p:cNvPr>
          <p:cNvSpPr>
            <a:spLocks noGrp="1"/>
          </p:cNvSpPr>
          <p:nvPr>
            <p:ph type="dt" sz="half" idx="10"/>
          </p:nvPr>
        </p:nvSpPr>
        <p:spPr/>
        <p:txBody>
          <a:bodyPr/>
          <a:lstStyle/>
          <a:p>
            <a:fld id="{A0CB8CDE-A263-4209-A3D7-E80A82A08E9C}" type="datetimeFigureOut">
              <a:rPr lang="ko-KR" altLang="en-US" smtClean="0"/>
              <a:t>2022-05-25</a:t>
            </a:fld>
            <a:endParaRPr lang="ko-KR" altLang="en-US"/>
          </a:p>
        </p:txBody>
      </p:sp>
      <p:sp>
        <p:nvSpPr>
          <p:cNvPr id="5" name="바닥글 개체 틀 4">
            <a:extLst>
              <a:ext uri="{FF2B5EF4-FFF2-40B4-BE49-F238E27FC236}">
                <a16:creationId xmlns:a16="http://schemas.microsoft.com/office/drawing/2014/main" id="{1EB107A3-6364-586B-8250-F036C780392E}"/>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112BD4F3-3334-7474-E6B7-060743B3AF5A}"/>
              </a:ext>
            </a:extLst>
          </p:cNvPr>
          <p:cNvSpPr>
            <a:spLocks noGrp="1"/>
          </p:cNvSpPr>
          <p:nvPr>
            <p:ph type="sldNum" sz="quarter" idx="12"/>
          </p:nvPr>
        </p:nvSpPr>
        <p:spPr/>
        <p:txBody>
          <a:bodyPr/>
          <a:lstStyle/>
          <a:p>
            <a:fld id="{381E8EBA-9FEB-47D4-A761-CD68C65B9788}" type="slidenum">
              <a:rPr lang="ko-KR" altLang="en-US" smtClean="0"/>
              <a:t>‹#›</a:t>
            </a:fld>
            <a:endParaRPr lang="ko-KR" altLang="en-US"/>
          </a:p>
        </p:txBody>
      </p:sp>
    </p:spTree>
    <p:extLst>
      <p:ext uri="{BB962C8B-B14F-4D97-AF65-F5344CB8AC3E}">
        <p14:creationId xmlns:p14="http://schemas.microsoft.com/office/powerpoint/2010/main" val="1635880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606676F-1D6A-7C68-C07F-A73A13E7940B}"/>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121852F4-55DB-D994-F9AD-7FD0B71A4DF8}"/>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A9C98412-C565-D09A-C234-806C3F634D82}"/>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5019D070-D150-F491-AC5C-C575EA4A65D0}"/>
              </a:ext>
            </a:extLst>
          </p:cNvPr>
          <p:cNvSpPr>
            <a:spLocks noGrp="1"/>
          </p:cNvSpPr>
          <p:nvPr>
            <p:ph type="dt" sz="half" idx="10"/>
          </p:nvPr>
        </p:nvSpPr>
        <p:spPr/>
        <p:txBody>
          <a:bodyPr/>
          <a:lstStyle/>
          <a:p>
            <a:fld id="{A0CB8CDE-A263-4209-A3D7-E80A82A08E9C}" type="datetimeFigureOut">
              <a:rPr lang="ko-KR" altLang="en-US" smtClean="0"/>
              <a:t>2022-05-25</a:t>
            </a:fld>
            <a:endParaRPr lang="ko-KR" altLang="en-US"/>
          </a:p>
        </p:txBody>
      </p:sp>
      <p:sp>
        <p:nvSpPr>
          <p:cNvPr id="6" name="바닥글 개체 틀 5">
            <a:extLst>
              <a:ext uri="{FF2B5EF4-FFF2-40B4-BE49-F238E27FC236}">
                <a16:creationId xmlns:a16="http://schemas.microsoft.com/office/drawing/2014/main" id="{9D493B72-49CC-F0D9-CCF8-CC124330650D}"/>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1170D05E-F060-B87C-12A4-97944C9ED990}"/>
              </a:ext>
            </a:extLst>
          </p:cNvPr>
          <p:cNvSpPr>
            <a:spLocks noGrp="1"/>
          </p:cNvSpPr>
          <p:nvPr>
            <p:ph type="sldNum" sz="quarter" idx="12"/>
          </p:nvPr>
        </p:nvSpPr>
        <p:spPr/>
        <p:txBody>
          <a:bodyPr/>
          <a:lstStyle/>
          <a:p>
            <a:fld id="{381E8EBA-9FEB-47D4-A761-CD68C65B9788}" type="slidenum">
              <a:rPr lang="ko-KR" altLang="en-US" smtClean="0"/>
              <a:t>‹#›</a:t>
            </a:fld>
            <a:endParaRPr lang="ko-KR" altLang="en-US"/>
          </a:p>
        </p:txBody>
      </p:sp>
    </p:spTree>
    <p:extLst>
      <p:ext uri="{BB962C8B-B14F-4D97-AF65-F5344CB8AC3E}">
        <p14:creationId xmlns:p14="http://schemas.microsoft.com/office/powerpoint/2010/main" val="2988990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4F7BDD2-E422-ED16-31F7-84D63398BC99}"/>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8524FC16-E73B-3A37-78A3-50E28E1334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C9DB2B86-4E79-C838-A79B-D6B7F9C7D2D4}"/>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03AAAE4A-8073-C143-5D1F-905E85DF01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7C1B7CFC-1255-8F2C-A803-04C2AEC8F1FF}"/>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755D1F2D-94FE-6992-F357-BEC8CC4CCCF4}"/>
              </a:ext>
            </a:extLst>
          </p:cNvPr>
          <p:cNvSpPr>
            <a:spLocks noGrp="1"/>
          </p:cNvSpPr>
          <p:nvPr>
            <p:ph type="dt" sz="half" idx="10"/>
          </p:nvPr>
        </p:nvSpPr>
        <p:spPr/>
        <p:txBody>
          <a:bodyPr/>
          <a:lstStyle/>
          <a:p>
            <a:fld id="{A0CB8CDE-A263-4209-A3D7-E80A82A08E9C}" type="datetimeFigureOut">
              <a:rPr lang="ko-KR" altLang="en-US" smtClean="0"/>
              <a:t>2022-05-25</a:t>
            </a:fld>
            <a:endParaRPr lang="ko-KR" altLang="en-US"/>
          </a:p>
        </p:txBody>
      </p:sp>
      <p:sp>
        <p:nvSpPr>
          <p:cNvPr id="8" name="바닥글 개체 틀 7">
            <a:extLst>
              <a:ext uri="{FF2B5EF4-FFF2-40B4-BE49-F238E27FC236}">
                <a16:creationId xmlns:a16="http://schemas.microsoft.com/office/drawing/2014/main" id="{A75C9C4F-7123-D650-9861-0E544126D53E}"/>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E7D8E7EA-E66D-C03C-61D8-B3C4768CA26A}"/>
              </a:ext>
            </a:extLst>
          </p:cNvPr>
          <p:cNvSpPr>
            <a:spLocks noGrp="1"/>
          </p:cNvSpPr>
          <p:nvPr>
            <p:ph type="sldNum" sz="quarter" idx="12"/>
          </p:nvPr>
        </p:nvSpPr>
        <p:spPr/>
        <p:txBody>
          <a:bodyPr/>
          <a:lstStyle/>
          <a:p>
            <a:fld id="{381E8EBA-9FEB-47D4-A761-CD68C65B9788}" type="slidenum">
              <a:rPr lang="ko-KR" altLang="en-US" smtClean="0"/>
              <a:t>‹#›</a:t>
            </a:fld>
            <a:endParaRPr lang="ko-KR" altLang="en-US"/>
          </a:p>
        </p:txBody>
      </p:sp>
    </p:spTree>
    <p:extLst>
      <p:ext uri="{BB962C8B-B14F-4D97-AF65-F5344CB8AC3E}">
        <p14:creationId xmlns:p14="http://schemas.microsoft.com/office/powerpoint/2010/main" val="81757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7CBB09B-C1F9-8376-E9E6-62BC579199EF}"/>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98E3EB26-71C7-EA98-7BC9-B31D3F1CE78A}"/>
              </a:ext>
            </a:extLst>
          </p:cNvPr>
          <p:cNvSpPr>
            <a:spLocks noGrp="1"/>
          </p:cNvSpPr>
          <p:nvPr>
            <p:ph type="dt" sz="half" idx="10"/>
          </p:nvPr>
        </p:nvSpPr>
        <p:spPr/>
        <p:txBody>
          <a:bodyPr/>
          <a:lstStyle/>
          <a:p>
            <a:fld id="{A0CB8CDE-A263-4209-A3D7-E80A82A08E9C}" type="datetimeFigureOut">
              <a:rPr lang="ko-KR" altLang="en-US" smtClean="0"/>
              <a:t>2022-05-25</a:t>
            </a:fld>
            <a:endParaRPr lang="ko-KR" altLang="en-US"/>
          </a:p>
        </p:txBody>
      </p:sp>
      <p:sp>
        <p:nvSpPr>
          <p:cNvPr id="4" name="바닥글 개체 틀 3">
            <a:extLst>
              <a:ext uri="{FF2B5EF4-FFF2-40B4-BE49-F238E27FC236}">
                <a16:creationId xmlns:a16="http://schemas.microsoft.com/office/drawing/2014/main" id="{00309DB9-155C-E1B0-76B2-44AD644475DA}"/>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194EFF3A-09BF-635C-99C8-05B7A5DCED00}"/>
              </a:ext>
            </a:extLst>
          </p:cNvPr>
          <p:cNvSpPr>
            <a:spLocks noGrp="1"/>
          </p:cNvSpPr>
          <p:nvPr>
            <p:ph type="sldNum" sz="quarter" idx="12"/>
          </p:nvPr>
        </p:nvSpPr>
        <p:spPr/>
        <p:txBody>
          <a:bodyPr/>
          <a:lstStyle/>
          <a:p>
            <a:fld id="{381E8EBA-9FEB-47D4-A761-CD68C65B9788}" type="slidenum">
              <a:rPr lang="ko-KR" altLang="en-US" smtClean="0"/>
              <a:t>‹#›</a:t>
            </a:fld>
            <a:endParaRPr lang="ko-KR" altLang="en-US"/>
          </a:p>
        </p:txBody>
      </p:sp>
    </p:spTree>
    <p:extLst>
      <p:ext uri="{BB962C8B-B14F-4D97-AF65-F5344CB8AC3E}">
        <p14:creationId xmlns:p14="http://schemas.microsoft.com/office/powerpoint/2010/main" val="821146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D7545317-BD0F-8BAF-D88F-D38657CEB6B7}"/>
              </a:ext>
            </a:extLst>
          </p:cNvPr>
          <p:cNvSpPr>
            <a:spLocks noGrp="1"/>
          </p:cNvSpPr>
          <p:nvPr>
            <p:ph type="dt" sz="half" idx="10"/>
          </p:nvPr>
        </p:nvSpPr>
        <p:spPr/>
        <p:txBody>
          <a:bodyPr/>
          <a:lstStyle/>
          <a:p>
            <a:fld id="{A0CB8CDE-A263-4209-A3D7-E80A82A08E9C}" type="datetimeFigureOut">
              <a:rPr lang="ko-KR" altLang="en-US" smtClean="0"/>
              <a:t>2022-05-25</a:t>
            </a:fld>
            <a:endParaRPr lang="ko-KR" altLang="en-US"/>
          </a:p>
        </p:txBody>
      </p:sp>
      <p:sp>
        <p:nvSpPr>
          <p:cNvPr id="3" name="바닥글 개체 틀 2">
            <a:extLst>
              <a:ext uri="{FF2B5EF4-FFF2-40B4-BE49-F238E27FC236}">
                <a16:creationId xmlns:a16="http://schemas.microsoft.com/office/drawing/2014/main" id="{82872FB8-5D8A-6B4C-EC70-33B89A28DE52}"/>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B8652969-4978-1825-6787-4C3FD5BD1C1F}"/>
              </a:ext>
            </a:extLst>
          </p:cNvPr>
          <p:cNvSpPr>
            <a:spLocks noGrp="1"/>
          </p:cNvSpPr>
          <p:nvPr>
            <p:ph type="sldNum" sz="quarter" idx="12"/>
          </p:nvPr>
        </p:nvSpPr>
        <p:spPr/>
        <p:txBody>
          <a:bodyPr/>
          <a:lstStyle/>
          <a:p>
            <a:fld id="{381E8EBA-9FEB-47D4-A761-CD68C65B9788}" type="slidenum">
              <a:rPr lang="ko-KR" altLang="en-US" smtClean="0"/>
              <a:t>‹#›</a:t>
            </a:fld>
            <a:endParaRPr lang="ko-KR" altLang="en-US"/>
          </a:p>
        </p:txBody>
      </p:sp>
    </p:spTree>
    <p:extLst>
      <p:ext uri="{BB962C8B-B14F-4D97-AF65-F5344CB8AC3E}">
        <p14:creationId xmlns:p14="http://schemas.microsoft.com/office/powerpoint/2010/main" val="2088167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22D4924-A9BC-0F97-A8FE-56FF9D9FD4BB}"/>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5A71FAB1-B4FA-DA84-CC70-BDD78C1FBE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C8CFEA91-F2CA-031A-3BE5-BA5F4923EB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2623E827-9119-4DF4-925F-1BC6BB144BEF}"/>
              </a:ext>
            </a:extLst>
          </p:cNvPr>
          <p:cNvSpPr>
            <a:spLocks noGrp="1"/>
          </p:cNvSpPr>
          <p:nvPr>
            <p:ph type="dt" sz="half" idx="10"/>
          </p:nvPr>
        </p:nvSpPr>
        <p:spPr/>
        <p:txBody>
          <a:bodyPr/>
          <a:lstStyle/>
          <a:p>
            <a:fld id="{A0CB8CDE-A263-4209-A3D7-E80A82A08E9C}" type="datetimeFigureOut">
              <a:rPr lang="ko-KR" altLang="en-US" smtClean="0"/>
              <a:t>2022-05-25</a:t>
            </a:fld>
            <a:endParaRPr lang="ko-KR" altLang="en-US"/>
          </a:p>
        </p:txBody>
      </p:sp>
      <p:sp>
        <p:nvSpPr>
          <p:cNvPr id="6" name="바닥글 개체 틀 5">
            <a:extLst>
              <a:ext uri="{FF2B5EF4-FFF2-40B4-BE49-F238E27FC236}">
                <a16:creationId xmlns:a16="http://schemas.microsoft.com/office/drawing/2014/main" id="{7ABA1DFB-3A77-7FDC-7418-27214B267FC8}"/>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DCF21D7C-1D9D-4E05-6150-4761354A3675}"/>
              </a:ext>
            </a:extLst>
          </p:cNvPr>
          <p:cNvSpPr>
            <a:spLocks noGrp="1"/>
          </p:cNvSpPr>
          <p:nvPr>
            <p:ph type="sldNum" sz="quarter" idx="12"/>
          </p:nvPr>
        </p:nvSpPr>
        <p:spPr/>
        <p:txBody>
          <a:bodyPr/>
          <a:lstStyle/>
          <a:p>
            <a:fld id="{381E8EBA-9FEB-47D4-A761-CD68C65B9788}" type="slidenum">
              <a:rPr lang="ko-KR" altLang="en-US" smtClean="0"/>
              <a:t>‹#›</a:t>
            </a:fld>
            <a:endParaRPr lang="ko-KR" altLang="en-US"/>
          </a:p>
        </p:txBody>
      </p:sp>
    </p:spTree>
    <p:extLst>
      <p:ext uri="{BB962C8B-B14F-4D97-AF65-F5344CB8AC3E}">
        <p14:creationId xmlns:p14="http://schemas.microsoft.com/office/powerpoint/2010/main" val="1139097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BD79FC6-74C8-2269-1423-F0A14D100727}"/>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CDFB9EAC-1D83-97CE-8271-C9F3C28A76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65C14FB2-E919-9612-EFE3-A61F314FB3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5052A7FB-F833-109E-19ED-6C11D2C8F5CE}"/>
              </a:ext>
            </a:extLst>
          </p:cNvPr>
          <p:cNvSpPr>
            <a:spLocks noGrp="1"/>
          </p:cNvSpPr>
          <p:nvPr>
            <p:ph type="dt" sz="half" idx="10"/>
          </p:nvPr>
        </p:nvSpPr>
        <p:spPr/>
        <p:txBody>
          <a:bodyPr/>
          <a:lstStyle/>
          <a:p>
            <a:fld id="{A0CB8CDE-A263-4209-A3D7-E80A82A08E9C}" type="datetimeFigureOut">
              <a:rPr lang="ko-KR" altLang="en-US" smtClean="0"/>
              <a:t>2022-05-25</a:t>
            </a:fld>
            <a:endParaRPr lang="ko-KR" altLang="en-US"/>
          </a:p>
        </p:txBody>
      </p:sp>
      <p:sp>
        <p:nvSpPr>
          <p:cNvPr id="6" name="바닥글 개체 틀 5">
            <a:extLst>
              <a:ext uri="{FF2B5EF4-FFF2-40B4-BE49-F238E27FC236}">
                <a16:creationId xmlns:a16="http://schemas.microsoft.com/office/drawing/2014/main" id="{A306A041-B7F6-1232-13F3-7D8F83FD9C7D}"/>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FBA3869A-995D-DD4F-F0CE-26C10C7D4F8F}"/>
              </a:ext>
            </a:extLst>
          </p:cNvPr>
          <p:cNvSpPr>
            <a:spLocks noGrp="1"/>
          </p:cNvSpPr>
          <p:nvPr>
            <p:ph type="sldNum" sz="quarter" idx="12"/>
          </p:nvPr>
        </p:nvSpPr>
        <p:spPr/>
        <p:txBody>
          <a:bodyPr/>
          <a:lstStyle/>
          <a:p>
            <a:fld id="{381E8EBA-9FEB-47D4-A761-CD68C65B9788}" type="slidenum">
              <a:rPr lang="ko-KR" altLang="en-US" smtClean="0"/>
              <a:t>‹#›</a:t>
            </a:fld>
            <a:endParaRPr lang="ko-KR" altLang="en-US"/>
          </a:p>
        </p:txBody>
      </p:sp>
    </p:spTree>
    <p:extLst>
      <p:ext uri="{BB962C8B-B14F-4D97-AF65-F5344CB8AC3E}">
        <p14:creationId xmlns:p14="http://schemas.microsoft.com/office/powerpoint/2010/main" val="212241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20000"/>
            <a:lumOff val="80000"/>
            <a:alpha val="20000"/>
          </a:schemeClr>
        </a:solidFill>
        <a:effectLst/>
      </p:bgPr>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FCD8B7BB-DBC0-03A6-8F32-42DA39118F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6625357D-8801-E557-B5C6-FEAF3AA79C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392BB59B-8C9D-39DE-CB53-B662250CDF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CB8CDE-A263-4209-A3D7-E80A82A08E9C}" type="datetimeFigureOut">
              <a:rPr lang="ko-KR" altLang="en-US" smtClean="0"/>
              <a:t>2022-05-25</a:t>
            </a:fld>
            <a:endParaRPr lang="ko-KR" altLang="en-US"/>
          </a:p>
        </p:txBody>
      </p:sp>
      <p:sp>
        <p:nvSpPr>
          <p:cNvPr id="5" name="바닥글 개체 틀 4">
            <a:extLst>
              <a:ext uri="{FF2B5EF4-FFF2-40B4-BE49-F238E27FC236}">
                <a16:creationId xmlns:a16="http://schemas.microsoft.com/office/drawing/2014/main" id="{3E5A9687-C995-379E-F3FE-B2391AF346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5FE32C97-EBC2-FB23-F876-FE2AAC6776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1E8EBA-9FEB-47D4-A761-CD68C65B9788}" type="slidenum">
              <a:rPr lang="ko-KR" altLang="en-US" smtClean="0"/>
              <a:t>‹#›</a:t>
            </a:fld>
            <a:endParaRPr lang="ko-KR" altLang="en-US"/>
          </a:p>
        </p:txBody>
      </p:sp>
    </p:spTree>
    <p:extLst>
      <p:ext uri="{BB962C8B-B14F-4D97-AF65-F5344CB8AC3E}">
        <p14:creationId xmlns:p14="http://schemas.microsoft.com/office/powerpoint/2010/main" val="19433438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1">
            <a:extLst>
              <a:ext uri="{FF2B5EF4-FFF2-40B4-BE49-F238E27FC236}">
                <a16:creationId xmlns:a16="http://schemas.microsoft.com/office/drawing/2014/main" id="{96694782-0979-24D0-4D63-4DACB413C8D6}"/>
              </a:ext>
            </a:extLst>
          </p:cNvPr>
          <p:cNvSpPr>
            <a:spLocks noGrp="1"/>
          </p:cNvSpPr>
          <p:nvPr>
            <p:ph type="ctrTitle"/>
          </p:nvPr>
        </p:nvSpPr>
        <p:spPr>
          <a:xfrm>
            <a:off x="1603436" y="2194044"/>
            <a:ext cx="8985120" cy="1481463"/>
          </a:xfrm>
          <a:ln w="38100">
            <a:noFill/>
          </a:ln>
        </p:spPr>
        <p:txBody>
          <a:bodyPr anchor="ctr">
            <a:noAutofit/>
          </a:bodyPr>
          <a:lstStyle/>
          <a:p>
            <a:pPr>
              <a:lnSpc>
                <a:spcPct val="100000"/>
              </a:lnSpc>
            </a:pPr>
            <a:r>
              <a:rPr lang="en-US" altLang="ko-KR" sz="4400" b="1" dirty="0">
                <a:latin typeface="Microsoft GothicNeo" panose="020B0500000101010101" pitchFamily="50" charset="-127"/>
                <a:ea typeface="Microsoft GothicNeo" panose="020B0500000101010101" pitchFamily="50" charset="-127"/>
                <a:cs typeface="Microsoft GothicNeo" panose="020B0500000101010101" pitchFamily="50" charset="-127"/>
              </a:rPr>
              <a:t>Learning to Localize Sound Source in Visual Scenes</a:t>
            </a:r>
          </a:p>
        </p:txBody>
      </p:sp>
      <p:sp>
        <p:nvSpPr>
          <p:cNvPr id="4" name="TextBox 3">
            <a:extLst>
              <a:ext uri="{FF2B5EF4-FFF2-40B4-BE49-F238E27FC236}">
                <a16:creationId xmlns:a16="http://schemas.microsoft.com/office/drawing/2014/main" id="{5E2F97AE-2941-00DB-053C-2FC53EA618EF}"/>
              </a:ext>
            </a:extLst>
          </p:cNvPr>
          <p:cNvSpPr txBox="1">
            <a:spLocks/>
          </p:cNvSpPr>
          <p:nvPr/>
        </p:nvSpPr>
        <p:spPr>
          <a:xfrm>
            <a:off x="1724732" y="3675507"/>
            <a:ext cx="8742529" cy="785343"/>
          </a:xfrm>
          <a:prstGeom prst="rect">
            <a:avLst/>
          </a:prstGeom>
          <a:noFill/>
        </p:spPr>
        <p:txBody>
          <a:bodyPr wrap="square">
            <a:spAutoFit/>
          </a:bodyPr>
          <a:lstStyle/>
          <a:p>
            <a:pPr algn="ctr">
              <a:lnSpc>
                <a:spcPct val="150000"/>
              </a:lnSpc>
            </a:pPr>
            <a:r>
              <a:rPr lang="en-US" altLang="ko-KR" sz="1600" b="0" i="0" dirty="0">
                <a:solidFill>
                  <a:schemeClr val="bg1">
                    <a:lumMod val="50000"/>
                  </a:schemeClr>
                </a:solidFill>
                <a:effectLst/>
                <a:latin typeface="Arial" panose="020B0604020202020204" pitchFamily="34" charset="0"/>
              </a:rPr>
              <a:t>Arda </a:t>
            </a:r>
            <a:r>
              <a:rPr lang="en-US" altLang="ko-KR" sz="1600" b="0" i="0" dirty="0" err="1">
                <a:solidFill>
                  <a:schemeClr val="bg1">
                    <a:lumMod val="50000"/>
                  </a:schemeClr>
                </a:solidFill>
                <a:effectLst/>
                <a:latin typeface="Arial" panose="020B0604020202020204" pitchFamily="34" charset="0"/>
              </a:rPr>
              <a:t>Senocak</a:t>
            </a:r>
            <a:r>
              <a:rPr lang="en-US" altLang="ko-KR" sz="1600" b="0" i="0" dirty="0">
                <a:solidFill>
                  <a:schemeClr val="bg1">
                    <a:lumMod val="50000"/>
                  </a:schemeClr>
                </a:solidFill>
                <a:effectLst/>
                <a:latin typeface="Arial" panose="020B0604020202020204" pitchFamily="34" charset="0"/>
              </a:rPr>
              <a:t>, Tae-Hyun Oh, </a:t>
            </a:r>
            <a:r>
              <a:rPr lang="en-US" altLang="ko-KR" sz="1600" b="0" i="0" dirty="0" err="1">
                <a:solidFill>
                  <a:schemeClr val="bg1">
                    <a:lumMod val="50000"/>
                  </a:schemeClr>
                </a:solidFill>
                <a:effectLst/>
                <a:latin typeface="Arial" panose="020B0604020202020204" pitchFamily="34" charset="0"/>
              </a:rPr>
              <a:t>Junsik</a:t>
            </a:r>
            <a:r>
              <a:rPr lang="en-US" altLang="ko-KR" sz="1600" b="0" i="0" dirty="0">
                <a:solidFill>
                  <a:schemeClr val="bg1">
                    <a:lumMod val="50000"/>
                  </a:schemeClr>
                </a:solidFill>
                <a:effectLst/>
                <a:latin typeface="Arial" panose="020B0604020202020204" pitchFamily="34" charset="0"/>
              </a:rPr>
              <a:t> Kim, Ming-</a:t>
            </a:r>
            <a:r>
              <a:rPr lang="en-US" altLang="ko-KR" sz="1600" b="0" i="0" dirty="0" err="1">
                <a:solidFill>
                  <a:schemeClr val="bg1">
                    <a:lumMod val="50000"/>
                  </a:schemeClr>
                </a:solidFill>
                <a:effectLst/>
                <a:latin typeface="Arial" panose="020B0604020202020204" pitchFamily="34" charset="0"/>
              </a:rPr>
              <a:t>Hsuan</a:t>
            </a:r>
            <a:r>
              <a:rPr lang="en-US" altLang="ko-KR" sz="1600" b="0" i="0" dirty="0">
                <a:solidFill>
                  <a:schemeClr val="bg1">
                    <a:lumMod val="50000"/>
                  </a:schemeClr>
                </a:solidFill>
                <a:effectLst/>
                <a:latin typeface="Arial" panose="020B0604020202020204" pitchFamily="34" charset="0"/>
              </a:rPr>
              <a:t> Yang, In So </a:t>
            </a:r>
            <a:r>
              <a:rPr lang="en-US" altLang="ko-KR" sz="1600" b="0" i="0" dirty="0" err="1">
                <a:solidFill>
                  <a:schemeClr val="bg1">
                    <a:lumMod val="50000"/>
                  </a:schemeClr>
                </a:solidFill>
                <a:effectLst/>
                <a:latin typeface="Arial" panose="020B0604020202020204" pitchFamily="34" charset="0"/>
              </a:rPr>
              <a:t>Kweon</a:t>
            </a:r>
            <a:r>
              <a:rPr lang="en-US" altLang="ko-KR" sz="1600" b="0" i="0" dirty="0">
                <a:solidFill>
                  <a:schemeClr val="bg1">
                    <a:lumMod val="50000"/>
                  </a:schemeClr>
                </a:solidFill>
                <a:effectLst/>
                <a:latin typeface="Arial" panose="020B0604020202020204" pitchFamily="34" charset="0"/>
              </a:rPr>
              <a:t>. </a:t>
            </a:r>
            <a:r>
              <a:rPr lang="en-US" altLang="ko-KR" sz="1600" b="0" i="0" dirty="0" err="1">
                <a:solidFill>
                  <a:schemeClr val="bg1">
                    <a:lumMod val="50000"/>
                  </a:schemeClr>
                </a:solidFill>
                <a:effectLst/>
                <a:latin typeface="Arial" panose="020B0604020202020204" pitchFamily="34" charset="0"/>
              </a:rPr>
              <a:t>Senocak</a:t>
            </a:r>
            <a:r>
              <a:rPr lang="en-US" altLang="ko-KR" sz="1600" b="0" i="0" dirty="0">
                <a:solidFill>
                  <a:schemeClr val="bg1">
                    <a:lumMod val="50000"/>
                  </a:schemeClr>
                </a:solidFill>
                <a:effectLst/>
                <a:latin typeface="Arial" panose="020B0604020202020204" pitchFamily="34" charset="0"/>
              </a:rPr>
              <a:t>, Proceedings of the IEEE Conference on Computer Vision and Pattern Recognition. 2018.</a:t>
            </a:r>
            <a:endParaRPr lang="en-US" altLang="ko-KR" sz="1600" dirty="0">
              <a:solidFill>
                <a:schemeClr val="bg1">
                  <a:lumMod val="50000"/>
                </a:schemeClr>
              </a:solidFill>
              <a:latin typeface="Arial" panose="020B0604020202020204" pitchFamily="34" charset="0"/>
            </a:endParaRPr>
          </a:p>
        </p:txBody>
      </p:sp>
      <p:sp>
        <p:nvSpPr>
          <p:cNvPr id="5" name="TextBox 4">
            <a:extLst>
              <a:ext uri="{FF2B5EF4-FFF2-40B4-BE49-F238E27FC236}">
                <a16:creationId xmlns:a16="http://schemas.microsoft.com/office/drawing/2014/main" id="{8629ADB3-39C7-15DE-5DF3-514A2974324E}"/>
              </a:ext>
            </a:extLst>
          </p:cNvPr>
          <p:cNvSpPr txBox="1">
            <a:spLocks/>
          </p:cNvSpPr>
          <p:nvPr/>
        </p:nvSpPr>
        <p:spPr>
          <a:xfrm>
            <a:off x="4356381" y="4603531"/>
            <a:ext cx="3479229" cy="369332"/>
          </a:xfrm>
          <a:prstGeom prst="rect">
            <a:avLst/>
          </a:prstGeom>
          <a:solidFill>
            <a:schemeClr val="tx2">
              <a:lumMod val="75000"/>
            </a:schemeClr>
          </a:solidFill>
        </p:spPr>
        <p:txBody>
          <a:bodyPr wrap="square" rtlCol="0">
            <a:spAutoFit/>
          </a:bodyPr>
          <a:lstStyle/>
          <a:p>
            <a:pPr algn="ctr"/>
            <a:r>
              <a:rPr lang="ko-KR" altLang="en-US" dirty="0">
                <a:solidFill>
                  <a:schemeClr val="bg1"/>
                </a:solidFill>
              </a:rPr>
              <a:t>발표자  </a:t>
            </a:r>
            <a:r>
              <a:rPr lang="en-US" altLang="ko-KR" dirty="0">
                <a:solidFill>
                  <a:schemeClr val="bg1"/>
                </a:solidFill>
              </a:rPr>
              <a:t>: </a:t>
            </a:r>
            <a:r>
              <a:rPr lang="ko-KR" altLang="en-US" dirty="0">
                <a:solidFill>
                  <a:schemeClr val="bg1"/>
                </a:solidFill>
              </a:rPr>
              <a:t>에너지</a:t>
            </a:r>
            <a:r>
              <a:rPr lang="en-US" altLang="ko-KR" dirty="0">
                <a:solidFill>
                  <a:schemeClr val="bg1"/>
                </a:solidFill>
              </a:rPr>
              <a:t>AI </a:t>
            </a:r>
            <a:r>
              <a:rPr lang="ko-KR" altLang="en-US" dirty="0">
                <a:solidFill>
                  <a:schemeClr val="bg1"/>
                </a:solidFill>
              </a:rPr>
              <a:t>트랙 김소희</a:t>
            </a:r>
          </a:p>
        </p:txBody>
      </p:sp>
    </p:spTree>
    <p:extLst>
      <p:ext uri="{BB962C8B-B14F-4D97-AF65-F5344CB8AC3E}">
        <p14:creationId xmlns:p14="http://schemas.microsoft.com/office/powerpoint/2010/main" val="130366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직선 연결선 2">
            <a:extLst>
              <a:ext uri="{FF2B5EF4-FFF2-40B4-BE49-F238E27FC236}">
                <a16:creationId xmlns:a16="http://schemas.microsoft.com/office/drawing/2014/main" id="{DF13A569-CA4A-F583-26A7-EBE49AA065B2}"/>
              </a:ext>
            </a:extLst>
          </p:cNvPr>
          <p:cNvCxnSpPr>
            <a:cxnSpLocks/>
          </p:cNvCxnSpPr>
          <p:nvPr/>
        </p:nvCxnSpPr>
        <p:spPr>
          <a:xfrm>
            <a:off x="567649" y="1187024"/>
            <a:ext cx="1105670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B6A7BE8-DA0E-E598-1132-9B432BA49502}"/>
              </a:ext>
            </a:extLst>
          </p:cNvPr>
          <p:cNvSpPr txBox="1"/>
          <p:nvPr/>
        </p:nvSpPr>
        <p:spPr>
          <a:xfrm>
            <a:off x="567648" y="528649"/>
            <a:ext cx="2678433" cy="658375"/>
          </a:xfrm>
          <a:prstGeom prst="roundRect">
            <a:avLst>
              <a:gd name="adj" fmla="val 21851"/>
            </a:avLst>
          </a:prstGeom>
          <a:noFill/>
          <a:ln w="44450" cap="rnd">
            <a:noFill/>
          </a:ln>
        </p:spPr>
        <p:txBody>
          <a:bodyPr wrap="square" rtlCol="0">
            <a:spAutoFit/>
          </a:bodyPr>
          <a:lstStyle/>
          <a:p>
            <a:pPr marL="342900" indent="-342900">
              <a:lnSpc>
                <a:spcPct val="150000"/>
              </a:lnSpc>
              <a:buFont typeface="Wingdings" panose="05000000000000000000" pitchFamily="2" charset="2"/>
              <a:buChar char="u"/>
            </a:pPr>
            <a:r>
              <a:rPr lang="en-US" altLang="ko-KR" sz="2400" b="1" dirty="0"/>
              <a:t> Introduction</a:t>
            </a:r>
          </a:p>
        </p:txBody>
      </p:sp>
      <p:sp>
        <p:nvSpPr>
          <p:cNvPr id="8" name="TextBox 7">
            <a:extLst>
              <a:ext uri="{FF2B5EF4-FFF2-40B4-BE49-F238E27FC236}">
                <a16:creationId xmlns:a16="http://schemas.microsoft.com/office/drawing/2014/main" id="{04DE84A5-04D0-5035-7C0B-B9677B9CDCEF}"/>
              </a:ext>
            </a:extLst>
          </p:cNvPr>
          <p:cNvSpPr txBox="1"/>
          <p:nvPr/>
        </p:nvSpPr>
        <p:spPr>
          <a:xfrm>
            <a:off x="11320671" y="0"/>
            <a:ext cx="871330" cy="369332"/>
          </a:xfrm>
          <a:prstGeom prst="rect">
            <a:avLst/>
          </a:prstGeom>
          <a:noFill/>
        </p:spPr>
        <p:txBody>
          <a:bodyPr wrap="square" rtlCol="0">
            <a:spAutoFit/>
          </a:bodyPr>
          <a:lstStyle/>
          <a:p>
            <a:pPr algn="r"/>
            <a:r>
              <a:rPr lang="en-US" altLang="ko-KR" dirty="0">
                <a:solidFill>
                  <a:schemeClr val="bg2">
                    <a:lumMod val="50000"/>
                  </a:schemeClr>
                </a:solidFill>
              </a:rPr>
              <a:t>1/13</a:t>
            </a:r>
            <a:endParaRPr lang="ko-KR" altLang="en-US" dirty="0">
              <a:solidFill>
                <a:schemeClr val="bg2">
                  <a:lumMod val="50000"/>
                </a:schemeClr>
              </a:solidFill>
            </a:endParaRPr>
          </a:p>
        </p:txBody>
      </p:sp>
      <p:pic>
        <p:nvPicPr>
          <p:cNvPr id="4" name="그림 3">
            <a:extLst>
              <a:ext uri="{FF2B5EF4-FFF2-40B4-BE49-F238E27FC236}">
                <a16:creationId xmlns:a16="http://schemas.microsoft.com/office/drawing/2014/main" id="{A53FDB35-57B3-2BB7-0ADA-E868A5CB60E2}"/>
              </a:ext>
            </a:extLst>
          </p:cNvPr>
          <p:cNvPicPr>
            <a:picLocks noChangeAspect="1"/>
          </p:cNvPicPr>
          <p:nvPr/>
        </p:nvPicPr>
        <p:blipFill rotWithShape="1">
          <a:blip r:embed="rId3"/>
          <a:srcRect b="31116"/>
          <a:stretch/>
        </p:blipFill>
        <p:spPr>
          <a:xfrm>
            <a:off x="5636549" y="2321661"/>
            <a:ext cx="5929601" cy="2851328"/>
          </a:xfrm>
          <a:prstGeom prst="rect">
            <a:avLst/>
          </a:prstGeom>
        </p:spPr>
      </p:pic>
      <p:sp>
        <p:nvSpPr>
          <p:cNvPr id="12" name="TextBox 11">
            <a:extLst>
              <a:ext uri="{FF2B5EF4-FFF2-40B4-BE49-F238E27FC236}">
                <a16:creationId xmlns:a16="http://schemas.microsoft.com/office/drawing/2014/main" id="{5F1C73A1-A08E-8A02-875A-7CFDD9779310}"/>
              </a:ext>
            </a:extLst>
          </p:cNvPr>
          <p:cNvSpPr txBox="1"/>
          <p:nvPr/>
        </p:nvSpPr>
        <p:spPr>
          <a:xfrm>
            <a:off x="1064675" y="5040562"/>
            <a:ext cx="2721542" cy="995968"/>
          </a:xfrm>
          <a:prstGeom prst="roundRect">
            <a:avLst>
              <a:gd name="adj" fmla="val 22245"/>
            </a:avLst>
          </a:prstGeom>
          <a:noFill/>
          <a:ln>
            <a:noFill/>
          </a:ln>
        </p:spPr>
        <p:txBody>
          <a:bodyPr wrap="square" rtlCol="0">
            <a:spAutoFit/>
          </a:bodyPr>
          <a:lstStyle/>
          <a:p>
            <a:pPr algn="ctr">
              <a:lnSpc>
                <a:spcPct val="150000"/>
              </a:lnSpc>
            </a:pPr>
            <a:r>
              <a:rPr lang="en-US" altLang="ko-KR" b="1" dirty="0"/>
              <a:t>Human</a:t>
            </a:r>
          </a:p>
          <a:p>
            <a:pPr algn="ctr">
              <a:lnSpc>
                <a:spcPct val="150000"/>
              </a:lnSpc>
            </a:pPr>
            <a:r>
              <a:rPr lang="en-US" altLang="ko-KR" dirty="0"/>
              <a:t>Car </a:t>
            </a:r>
            <a:r>
              <a:rPr lang="ko-KR" altLang="en-US" dirty="0"/>
              <a:t>→</a:t>
            </a:r>
            <a:r>
              <a:rPr lang="en-US" altLang="ko-KR" dirty="0"/>
              <a:t> engine sound</a:t>
            </a:r>
          </a:p>
        </p:txBody>
      </p:sp>
      <p:grpSp>
        <p:nvGrpSpPr>
          <p:cNvPr id="14" name="그룹 13">
            <a:extLst>
              <a:ext uri="{FF2B5EF4-FFF2-40B4-BE49-F238E27FC236}">
                <a16:creationId xmlns:a16="http://schemas.microsoft.com/office/drawing/2014/main" id="{E77EAAC5-63D1-34F9-5662-C4E280C14F6B}"/>
              </a:ext>
            </a:extLst>
          </p:cNvPr>
          <p:cNvGrpSpPr/>
          <p:nvPr/>
        </p:nvGrpSpPr>
        <p:grpSpPr>
          <a:xfrm>
            <a:off x="567649" y="2378071"/>
            <a:ext cx="3715594" cy="2662491"/>
            <a:chOff x="567649" y="2378071"/>
            <a:chExt cx="3715594" cy="2662491"/>
          </a:xfrm>
        </p:grpSpPr>
        <p:pic>
          <p:nvPicPr>
            <p:cNvPr id="1026" name="Picture 2" descr="Genesis returns to top in Korean luxury car market - 매일경제">
              <a:extLst>
                <a:ext uri="{FF2B5EF4-FFF2-40B4-BE49-F238E27FC236}">
                  <a16:creationId xmlns:a16="http://schemas.microsoft.com/office/drawing/2014/main" id="{3342C3F4-BF40-9281-83BA-277F78D56F3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16268"/>
            <a:stretch/>
          </p:blipFill>
          <p:spPr bwMode="auto">
            <a:xfrm>
              <a:off x="567649" y="2378071"/>
              <a:ext cx="3715594" cy="2662491"/>
            </a:xfrm>
            <a:prstGeom prst="rect">
              <a:avLst/>
            </a:prstGeom>
            <a:noFill/>
            <a:extLst>
              <a:ext uri="{909E8E84-426E-40DD-AFC4-6F175D3DCCD1}">
                <a14:hiddenFill xmlns:a14="http://schemas.microsoft.com/office/drawing/2010/main">
                  <a:solidFill>
                    <a:srgbClr val="FFFFFF"/>
                  </a:solidFill>
                </a14:hiddenFill>
              </a:ext>
            </a:extLst>
          </p:spPr>
        </p:pic>
        <p:sp>
          <p:nvSpPr>
            <p:cNvPr id="10" name="직사각형 9">
              <a:extLst>
                <a:ext uri="{FF2B5EF4-FFF2-40B4-BE49-F238E27FC236}">
                  <a16:creationId xmlns:a16="http://schemas.microsoft.com/office/drawing/2014/main" id="{2842214C-A264-9EA6-A4C5-001E2DAA8DA5}"/>
                </a:ext>
              </a:extLst>
            </p:cNvPr>
            <p:cNvSpPr/>
            <p:nvPr/>
          </p:nvSpPr>
          <p:spPr>
            <a:xfrm>
              <a:off x="1379621" y="3272589"/>
              <a:ext cx="2646947" cy="1620253"/>
            </a:xfrm>
            <a:prstGeom prst="rect">
              <a:avLst/>
            </a:prstGeom>
            <a:noFill/>
            <a:ln w="57150">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dirty="0"/>
            </a:p>
          </p:txBody>
        </p:sp>
      </p:grpSp>
      <p:sp>
        <p:nvSpPr>
          <p:cNvPr id="15" name="TextBox 14">
            <a:extLst>
              <a:ext uri="{FF2B5EF4-FFF2-40B4-BE49-F238E27FC236}">
                <a16:creationId xmlns:a16="http://schemas.microsoft.com/office/drawing/2014/main" id="{29A75241-30E2-2882-668E-CCCDDA8538B4}"/>
              </a:ext>
            </a:extLst>
          </p:cNvPr>
          <p:cNvSpPr txBox="1"/>
          <p:nvPr/>
        </p:nvSpPr>
        <p:spPr>
          <a:xfrm>
            <a:off x="5636549" y="1771925"/>
            <a:ext cx="5684122" cy="400110"/>
          </a:xfrm>
          <a:prstGeom prst="rect">
            <a:avLst/>
          </a:prstGeom>
          <a:noFill/>
        </p:spPr>
        <p:txBody>
          <a:bodyPr wrap="square">
            <a:spAutoFit/>
          </a:bodyPr>
          <a:lstStyle/>
          <a:p>
            <a:pPr marL="285750" indent="-285750">
              <a:buFont typeface="Wingdings" panose="05000000000000000000" pitchFamily="2" charset="2"/>
              <a:buChar char="v"/>
            </a:pPr>
            <a:r>
              <a:rPr lang="en-US" altLang="ko-KR" sz="2000" b="1" dirty="0">
                <a:solidFill>
                  <a:srgbClr val="51647F"/>
                </a:solidFill>
              </a:rPr>
              <a:t>Learning based sound source localization</a:t>
            </a:r>
            <a:endParaRPr lang="ko-KR" altLang="en-US" sz="2000" b="1" dirty="0">
              <a:solidFill>
                <a:srgbClr val="51647F"/>
              </a:solidFill>
            </a:endParaRPr>
          </a:p>
        </p:txBody>
      </p:sp>
      <p:sp>
        <p:nvSpPr>
          <p:cNvPr id="16" name="화살표: 오른쪽 15">
            <a:extLst>
              <a:ext uri="{FF2B5EF4-FFF2-40B4-BE49-F238E27FC236}">
                <a16:creationId xmlns:a16="http://schemas.microsoft.com/office/drawing/2014/main" id="{9F2703E2-B86B-67C2-D297-0C3B3086EC71}"/>
              </a:ext>
            </a:extLst>
          </p:cNvPr>
          <p:cNvSpPr/>
          <p:nvPr/>
        </p:nvSpPr>
        <p:spPr>
          <a:xfrm>
            <a:off x="4647075" y="3428589"/>
            <a:ext cx="625642" cy="654126"/>
          </a:xfrm>
          <a:prstGeom prst="right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TextBox 16">
            <a:extLst>
              <a:ext uri="{FF2B5EF4-FFF2-40B4-BE49-F238E27FC236}">
                <a16:creationId xmlns:a16="http://schemas.microsoft.com/office/drawing/2014/main" id="{EA1DB87A-94D5-0BFF-E850-BB4607285A5E}"/>
              </a:ext>
            </a:extLst>
          </p:cNvPr>
          <p:cNvSpPr txBox="1"/>
          <p:nvPr/>
        </p:nvSpPr>
        <p:spPr>
          <a:xfrm>
            <a:off x="5699381" y="5236081"/>
            <a:ext cx="5803935" cy="869790"/>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altLang="ko-KR" dirty="0"/>
              <a:t>How to learn to </a:t>
            </a:r>
            <a:r>
              <a:rPr lang="en-US" altLang="ko-KR" dirty="0">
                <a:solidFill>
                  <a:srgbClr val="F20000"/>
                </a:solidFill>
              </a:rPr>
              <a:t>localize the sources </a:t>
            </a:r>
            <a:r>
              <a:rPr lang="en-US" altLang="ko-KR" dirty="0"/>
              <a:t>(objects) from the sound signals</a:t>
            </a:r>
          </a:p>
        </p:txBody>
      </p:sp>
      <p:sp>
        <p:nvSpPr>
          <p:cNvPr id="21" name="제목 1">
            <a:extLst>
              <a:ext uri="{FF2B5EF4-FFF2-40B4-BE49-F238E27FC236}">
                <a16:creationId xmlns:a16="http://schemas.microsoft.com/office/drawing/2014/main" id="{01CA26BA-0A7A-6574-5860-4EE1F46A0077}"/>
              </a:ext>
            </a:extLst>
          </p:cNvPr>
          <p:cNvSpPr txBox="1">
            <a:spLocks/>
          </p:cNvSpPr>
          <p:nvPr/>
        </p:nvSpPr>
        <p:spPr>
          <a:xfrm>
            <a:off x="-14748" y="0"/>
            <a:ext cx="10454030" cy="404445"/>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v"/>
            </a:pPr>
            <a:r>
              <a:rPr lang="en-US" altLang="ko-KR" sz="1800">
                <a:solidFill>
                  <a:schemeClr val="bg1">
                    <a:lumMod val="50000"/>
                  </a:schemeClr>
                </a:solidFill>
              </a:rPr>
              <a:t>Learning to Localize Sound Source in Visual Scenes</a:t>
            </a:r>
            <a:endParaRPr lang="ko-KR" altLang="en-US" sz="1800" dirty="0">
              <a:solidFill>
                <a:schemeClr val="bg1">
                  <a:lumMod val="50000"/>
                </a:schemeClr>
              </a:solidFill>
            </a:endParaRPr>
          </a:p>
        </p:txBody>
      </p:sp>
    </p:spTree>
    <p:extLst>
      <p:ext uri="{BB962C8B-B14F-4D97-AF65-F5344CB8AC3E}">
        <p14:creationId xmlns:p14="http://schemas.microsoft.com/office/powerpoint/2010/main" val="3100450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직선 연결선 2">
            <a:extLst>
              <a:ext uri="{FF2B5EF4-FFF2-40B4-BE49-F238E27FC236}">
                <a16:creationId xmlns:a16="http://schemas.microsoft.com/office/drawing/2014/main" id="{DF13A569-CA4A-F583-26A7-EBE49AA065B2}"/>
              </a:ext>
            </a:extLst>
          </p:cNvPr>
          <p:cNvCxnSpPr>
            <a:cxnSpLocks/>
          </p:cNvCxnSpPr>
          <p:nvPr/>
        </p:nvCxnSpPr>
        <p:spPr>
          <a:xfrm>
            <a:off x="567649" y="1187024"/>
            <a:ext cx="1105670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B6A7BE8-DA0E-E598-1132-9B432BA49502}"/>
              </a:ext>
            </a:extLst>
          </p:cNvPr>
          <p:cNvSpPr txBox="1"/>
          <p:nvPr/>
        </p:nvSpPr>
        <p:spPr>
          <a:xfrm>
            <a:off x="567648" y="528649"/>
            <a:ext cx="2678433" cy="658375"/>
          </a:xfrm>
          <a:prstGeom prst="roundRect">
            <a:avLst>
              <a:gd name="adj" fmla="val 21851"/>
            </a:avLst>
          </a:prstGeom>
          <a:noFill/>
          <a:ln w="44450" cap="rnd">
            <a:noFill/>
          </a:ln>
        </p:spPr>
        <p:txBody>
          <a:bodyPr wrap="square" rtlCol="0">
            <a:spAutoFit/>
          </a:bodyPr>
          <a:lstStyle/>
          <a:p>
            <a:pPr marL="342900" indent="-342900">
              <a:lnSpc>
                <a:spcPct val="150000"/>
              </a:lnSpc>
              <a:buFont typeface="Wingdings" panose="05000000000000000000" pitchFamily="2" charset="2"/>
              <a:buChar char="u"/>
            </a:pPr>
            <a:r>
              <a:rPr lang="en-US" altLang="ko-KR" sz="2400" b="1" dirty="0"/>
              <a:t> Introduction</a:t>
            </a:r>
          </a:p>
        </p:txBody>
      </p:sp>
      <p:sp>
        <p:nvSpPr>
          <p:cNvPr id="6" name="TextBox 5">
            <a:extLst>
              <a:ext uri="{FF2B5EF4-FFF2-40B4-BE49-F238E27FC236}">
                <a16:creationId xmlns:a16="http://schemas.microsoft.com/office/drawing/2014/main" id="{CBFCDDF3-ABBB-3735-97C2-DE31071C1C3A}"/>
              </a:ext>
            </a:extLst>
          </p:cNvPr>
          <p:cNvSpPr txBox="1"/>
          <p:nvPr/>
        </p:nvSpPr>
        <p:spPr>
          <a:xfrm>
            <a:off x="567648" y="1579418"/>
            <a:ext cx="5878194" cy="2531783"/>
          </a:xfrm>
          <a:prstGeom prst="rect">
            <a:avLst/>
          </a:prstGeom>
          <a:noFill/>
        </p:spPr>
        <p:txBody>
          <a:bodyPr wrap="square">
            <a:spAutoFit/>
          </a:bodyPr>
          <a:lstStyle/>
          <a:p>
            <a:pPr marL="285750" indent="-285750">
              <a:lnSpc>
                <a:spcPct val="150000"/>
              </a:lnSpc>
              <a:buFont typeface="Wingdings" panose="05000000000000000000" pitchFamily="2" charset="2"/>
              <a:buChar char="ü"/>
            </a:pPr>
            <a:r>
              <a:rPr lang="en-US" altLang="ko-KR" dirty="0"/>
              <a:t>Learning task from </a:t>
            </a:r>
            <a:r>
              <a:rPr lang="en-US" altLang="ko-KR" b="1" dirty="0">
                <a:solidFill>
                  <a:srgbClr val="FF4747"/>
                </a:solidFill>
              </a:rPr>
              <a:t>unlabeled</a:t>
            </a:r>
            <a:r>
              <a:rPr lang="en-US" altLang="ko-KR" dirty="0">
                <a:solidFill>
                  <a:srgbClr val="FF4747"/>
                </a:solidFill>
              </a:rPr>
              <a:t> data </a:t>
            </a:r>
            <a:r>
              <a:rPr lang="en-US" altLang="ko-KR" dirty="0"/>
              <a:t>= challenging</a:t>
            </a:r>
          </a:p>
          <a:p>
            <a:pPr marL="742950" lvl="1" indent="-285750">
              <a:lnSpc>
                <a:spcPct val="150000"/>
              </a:lnSpc>
              <a:buFont typeface="Arial" panose="020B0604020202020204" pitchFamily="34" charset="0"/>
              <a:buChar char="•"/>
            </a:pPr>
            <a:r>
              <a:rPr lang="en-US" altLang="ko-KR" dirty="0"/>
              <a:t>Unconstrained video contains </a:t>
            </a:r>
          </a:p>
          <a:p>
            <a:pPr marL="1200150" lvl="2" indent="-285750">
              <a:lnSpc>
                <a:spcPct val="150000"/>
              </a:lnSpc>
              <a:buFont typeface="Arial" panose="020B0604020202020204" pitchFamily="34" charset="0"/>
              <a:buChar char="•"/>
            </a:pPr>
            <a:r>
              <a:rPr lang="en-US" altLang="ko-KR" dirty="0">
                <a:solidFill>
                  <a:srgbClr val="7093D2"/>
                </a:solidFill>
              </a:rPr>
              <a:t>unrelated audio </a:t>
            </a:r>
          </a:p>
          <a:p>
            <a:pPr marL="1200150" lvl="2" indent="-285750">
              <a:lnSpc>
                <a:spcPct val="150000"/>
              </a:lnSpc>
              <a:buFont typeface="Arial" panose="020B0604020202020204" pitchFamily="34" charset="0"/>
              <a:buChar char="•"/>
            </a:pPr>
            <a:r>
              <a:rPr lang="en-US" altLang="ko-KR" dirty="0"/>
              <a:t>audio source that is </a:t>
            </a:r>
            <a:r>
              <a:rPr lang="en-US" altLang="ko-KR" dirty="0">
                <a:solidFill>
                  <a:srgbClr val="7093D2"/>
                </a:solidFill>
              </a:rPr>
              <a:t>off the screen</a:t>
            </a:r>
          </a:p>
          <a:p>
            <a:pPr marL="742950" lvl="1" indent="-285750">
              <a:lnSpc>
                <a:spcPct val="150000"/>
              </a:lnSpc>
              <a:buFont typeface="Arial" panose="020B0604020202020204" pitchFamily="34" charset="0"/>
              <a:buChar char="•"/>
            </a:pPr>
            <a:r>
              <a:rPr lang="en-US" altLang="ko-KR" dirty="0">
                <a:solidFill>
                  <a:srgbClr val="7093D2"/>
                </a:solidFill>
              </a:rPr>
              <a:t>Pigeon superstition</a:t>
            </a:r>
          </a:p>
          <a:p>
            <a:pPr marL="285750" indent="-285750">
              <a:lnSpc>
                <a:spcPct val="150000"/>
              </a:lnSpc>
              <a:buFont typeface="Symbol" panose="05050102010706020507" pitchFamily="18" charset="2"/>
              <a:buChar char="Þ"/>
            </a:pPr>
            <a:r>
              <a:rPr lang="en-US" altLang="ko-KR" b="1" dirty="0">
                <a:solidFill>
                  <a:srgbClr val="C65252"/>
                </a:solidFill>
              </a:rPr>
              <a:t>Biases</a:t>
            </a:r>
            <a:r>
              <a:rPr lang="en-US" altLang="ko-KR" dirty="0">
                <a:solidFill>
                  <a:srgbClr val="C65252"/>
                </a:solidFill>
              </a:rPr>
              <a:t> the resulting localization to be unmatched</a:t>
            </a:r>
          </a:p>
        </p:txBody>
      </p:sp>
      <p:pic>
        <p:nvPicPr>
          <p:cNvPr id="4" name="그림 3">
            <a:extLst>
              <a:ext uri="{FF2B5EF4-FFF2-40B4-BE49-F238E27FC236}">
                <a16:creationId xmlns:a16="http://schemas.microsoft.com/office/drawing/2014/main" id="{3B6A44F2-D860-6C97-55B6-052E647954EB}"/>
              </a:ext>
            </a:extLst>
          </p:cNvPr>
          <p:cNvPicPr>
            <a:picLocks noChangeAspect="1"/>
          </p:cNvPicPr>
          <p:nvPr/>
        </p:nvPicPr>
        <p:blipFill>
          <a:blip r:embed="rId3"/>
          <a:stretch>
            <a:fillRect/>
          </a:stretch>
        </p:blipFill>
        <p:spPr>
          <a:xfrm>
            <a:off x="6607178" y="1969604"/>
            <a:ext cx="5017174" cy="3701368"/>
          </a:xfrm>
          <a:prstGeom prst="rect">
            <a:avLst/>
          </a:prstGeom>
        </p:spPr>
      </p:pic>
      <p:sp>
        <p:nvSpPr>
          <p:cNvPr id="12" name="제목 1">
            <a:extLst>
              <a:ext uri="{FF2B5EF4-FFF2-40B4-BE49-F238E27FC236}">
                <a16:creationId xmlns:a16="http://schemas.microsoft.com/office/drawing/2014/main" id="{6713C329-3379-CD42-4B8D-A56E2B5762E6}"/>
              </a:ext>
            </a:extLst>
          </p:cNvPr>
          <p:cNvSpPr txBox="1">
            <a:spLocks/>
          </p:cNvSpPr>
          <p:nvPr/>
        </p:nvSpPr>
        <p:spPr>
          <a:xfrm>
            <a:off x="-14748" y="0"/>
            <a:ext cx="10454030" cy="404445"/>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v"/>
            </a:pPr>
            <a:r>
              <a:rPr lang="en-US" altLang="ko-KR" sz="1800">
                <a:solidFill>
                  <a:schemeClr val="bg1">
                    <a:lumMod val="50000"/>
                  </a:schemeClr>
                </a:solidFill>
              </a:rPr>
              <a:t>Learning to Localize Sound Source in Visual Scenes</a:t>
            </a:r>
            <a:endParaRPr lang="ko-KR" altLang="en-US" sz="1800" dirty="0">
              <a:solidFill>
                <a:schemeClr val="bg1">
                  <a:lumMod val="50000"/>
                </a:schemeClr>
              </a:solidFill>
            </a:endParaRPr>
          </a:p>
        </p:txBody>
      </p:sp>
      <p:sp>
        <p:nvSpPr>
          <p:cNvPr id="16" name="TextBox 15">
            <a:extLst>
              <a:ext uri="{FF2B5EF4-FFF2-40B4-BE49-F238E27FC236}">
                <a16:creationId xmlns:a16="http://schemas.microsoft.com/office/drawing/2014/main" id="{5AC9702E-615C-0324-884D-0FEADE0146F2}"/>
              </a:ext>
            </a:extLst>
          </p:cNvPr>
          <p:cNvSpPr txBox="1"/>
          <p:nvPr/>
        </p:nvSpPr>
        <p:spPr>
          <a:xfrm>
            <a:off x="1061866" y="4248955"/>
            <a:ext cx="4684294" cy="1881721"/>
          </a:xfrm>
          <a:prstGeom prst="roundRect">
            <a:avLst/>
          </a:prstGeom>
          <a:noFill/>
          <a:ln>
            <a:solidFill>
              <a:schemeClr val="tx2">
                <a:lumMod val="60000"/>
                <a:lumOff val="40000"/>
              </a:schemeClr>
            </a:solidFill>
          </a:ln>
        </p:spPr>
        <p:txBody>
          <a:bodyPr wrap="square">
            <a:spAutoFit/>
          </a:bodyPr>
          <a:lstStyle/>
          <a:p>
            <a:pPr marL="285750" indent="-285750">
              <a:lnSpc>
                <a:spcPct val="150000"/>
              </a:lnSpc>
              <a:buFont typeface="Wingdings" panose="05000000000000000000" pitchFamily="2" charset="2"/>
              <a:buChar char="v"/>
            </a:pPr>
            <a:r>
              <a:rPr lang="en-US" altLang="ko-KR" b="1" dirty="0">
                <a:solidFill>
                  <a:srgbClr val="51647F"/>
                </a:solidFill>
              </a:rPr>
              <a:t>Semi-supervised </a:t>
            </a:r>
            <a:r>
              <a:rPr lang="en-US" altLang="ko-KR" dirty="0">
                <a:solidFill>
                  <a:srgbClr val="51647F"/>
                </a:solidFill>
              </a:rPr>
              <a:t>setting</a:t>
            </a:r>
          </a:p>
          <a:p>
            <a:pPr marL="742950" lvl="1" indent="-285750">
              <a:lnSpc>
                <a:spcPct val="150000"/>
              </a:lnSpc>
              <a:buFont typeface="Arial" panose="020B0604020202020204" pitchFamily="34" charset="0"/>
              <a:buChar char="•"/>
            </a:pPr>
            <a:r>
              <a:rPr lang="en-US" altLang="ko-KR" dirty="0"/>
              <a:t>Provide some prior knowledge</a:t>
            </a:r>
          </a:p>
          <a:p>
            <a:pPr marL="742950" lvl="1" indent="-285750">
              <a:lnSpc>
                <a:spcPct val="150000"/>
              </a:lnSpc>
              <a:buFont typeface="Arial" panose="020B0604020202020204" pitchFamily="34" charset="0"/>
              <a:buChar char="•"/>
            </a:pPr>
            <a:r>
              <a:rPr lang="en-US" altLang="ko-KR" dirty="0"/>
              <a:t>Add supervised loss</a:t>
            </a:r>
          </a:p>
          <a:p>
            <a:pPr marL="742950" lvl="1" indent="-285750">
              <a:lnSpc>
                <a:spcPct val="150000"/>
              </a:lnSpc>
              <a:buFont typeface="Arial" panose="020B0604020202020204" pitchFamily="34" charset="0"/>
              <a:buChar char="•"/>
            </a:pPr>
            <a:r>
              <a:rPr lang="en-US" altLang="ko-KR" dirty="0"/>
              <a:t>Annotated data</a:t>
            </a:r>
          </a:p>
        </p:txBody>
      </p:sp>
    </p:spTree>
    <p:extLst>
      <p:ext uri="{BB962C8B-B14F-4D97-AF65-F5344CB8AC3E}">
        <p14:creationId xmlns:p14="http://schemas.microsoft.com/office/powerpoint/2010/main" val="1244369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직선 연결선 2">
            <a:extLst>
              <a:ext uri="{FF2B5EF4-FFF2-40B4-BE49-F238E27FC236}">
                <a16:creationId xmlns:a16="http://schemas.microsoft.com/office/drawing/2014/main" id="{DF13A569-CA4A-F583-26A7-EBE49AA065B2}"/>
              </a:ext>
            </a:extLst>
          </p:cNvPr>
          <p:cNvCxnSpPr>
            <a:cxnSpLocks/>
          </p:cNvCxnSpPr>
          <p:nvPr/>
        </p:nvCxnSpPr>
        <p:spPr>
          <a:xfrm>
            <a:off x="567649" y="1187024"/>
            <a:ext cx="1105670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 name="제목 1">
            <a:extLst>
              <a:ext uri="{FF2B5EF4-FFF2-40B4-BE49-F238E27FC236}">
                <a16:creationId xmlns:a16="http://schemas.microsoft.com/office/drawing/2014/main" id="{05596BCF-D308-A29D-49E5-1678F5F8F27E}"/>
              </a:ext>
            </a:extLst>
          </p:cNvPr>
          <p:cNvSpPr>
            <a:spLocks noGrp="1"/>
          </p:cNvSpPr>
          <p:nvPr>
            <p:ph type="title"/>
          </p:nvPr>
        </p:nvSpPr>
        <p:spPr>
          <a:xfrm>
            <a:off x="-14748" y="0"/>
            <a:ext cx="10454030" cy="404445"/>
          </a:xfrm>
        </p:spPr>
        <p:txBody>
          <a:bodyPr>
            <a:noAutofit/>
          </a:bodyPr>
          <a:lstStyle/>
          <a:p>
            <a:pPr marL="285750" indent="-285750">
              <a:buFont typeface="Wingdings" panose="05000000000000000000" pitchFamily="2" charset="2"/>
              <a:buChar char="v"/>
            </a:pPr>
            <a:r>
              <a:rPr lang="en-US" altLang="ko-KR" sz="1800" dirty="0">
                <a:solidFill>
                  <a:schemeClr val="bg1">
                    <a:lumMod val="50000"/>
                  </a:schemeClr>
                </a:solidFill>
              </a:rPr>
              <a:t>Learning to Localize Sound Source in Visual Scenes</a:t>
            </a:r>
            <a:endParaRPr lang="ko-KR" altLang="en-US" sz="1800" dirty="0">
              <a:solidFill>
                <a:schemeClr val="bg1">
                  <a:lumMod val="50000"/>
                </a:schemeClr>
              </a:solidFill>
            </a:endParaRPr>
          </a:p>
        </p:txBody>
      </p:sp>
      <p:sp>
        <p:nvSpPr>
          <p:cNvPr id="11" name="TextBox 10">
            <a:extLst>
              <a:ext uri="{FF2B5EF4-FFF2-40B4-BE49-F238E27FC236}">
                <a16:creationId xmlns:a16="http://schemas.microsoft.com/office/drawing/2014/main" id="{9B6A7BE8-DA0E-E598-1132-9B432BA49502}"/>
              </a:ext>
            </a:extLst>
          </p:cNvPr>
          <p:cNvSpPr txBox="1"/>
          <p:nvPr/>
        </p:nvSpPr>
        <p:spPr>
          <a:xfrm>
            <a:off x="567648" y="528649"/>
            <a:ext cx="2678433" cy="658375"/>
          </a:xfrm>
          <a:prstGeom prst="roundRect">
            <a:avLst>
              <a:gd name="adj" fmla="val 21851"/>
            </a:avLst>
          </a:prstGeom>
          <a:noFill/>
          <a:ln w="44450" cap="rnd">
            <a:noFill/>
          </a:ln>
        </p:spPr>
        <p:txBody>
          <a:bodyPr wrap="square" rtlCol="0">
            <a:spAutoFit/>
          </a:bodyPr>
          <a:lstStyle/>
          <a:p>
            <a:pPr marL="342900" indent="-342900">
              <a:lnSpc>
                <a:spcPct val="150000"/>
              </a:lnSpc>
              <a:buFont typeface="Wingdings" panose="05000000000000000000" pitchFamily="2" charset="2"/>
              <a:buChar char="u"/>
            </a:pPr>
            <a:r>
              <a:rPr lang="en-US" altLang="ko-KR" sz="2400" b="1" dirty="0"/>
              <a:t> Introduction</a:t>
            </a:r>
          </a:p>
        </p:txBody>
      </p:sp>
      <p:sp>
        <p:nvSpPr>
          <p:cNvPr id="5" name="TextBox 4">
            <a:extLst>
              <a:ext uri="{FF2B5EF4-FFF2-40B4-BE49-F238E27FC236}">
                <a16:creationId xmlns:a16="http://schemas.microsoft.com/office/drawing/2014/main" id="{316B33C5-7506-6993-7054-27B933B8D4F7}"/>
              </a:ext>
            </a:extLst>
          </p:cNvPr>
          <p:cNvSpPr txBox="1"/>
          <p:nvPr/>
        </p:nvSpPr>
        <p:spPr>
          <a:xfrm>
            <a:off x="1095186" y="1845399"/>
            <a:ext cx="10001628" cy="4017288"/>
          </a:xfrm>
          <a:prstGeom prst="roundRect">
            <a:avLst>
              <a:gd name="adj" fmla="val 13019"/>
            </a:avLst>
          </a:prstGeom>
          <a:noFill/>
          <a:ln w="9525" cap="flat" cmpd="sng" algn="ctr">
            <a:solidFill>
              <a:schemeClr val="tx2">
                <a:lumMod val="60000"/>
                <a:lumOff val="4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a:spAutoFit/>
          </a:bodyPr>
          <a:lstStyle/>
          <a:p>
            <a:pPr marL="285750" indent="-285750">
              <a:lnSpc>
                <a:spcPct val="200000"/>
              </a:lnSpc>
              <a:buFont typeface="Wingdings" panose="05000000000000000000" pitchFamily="2" charset="2"/>
              <a:buChar char="v"/>
            </a:pPr>
            <a:r>
              <a:rPr lang="en-US" altLang="ko-KR" sz="2000" b="1" dirty="0">
                <a:solidFill>
                  <a:schemeClr val="tx1"/>
                </a:solidFill>
              </a:rPr>
              <a:t>The main contributions</a:t>
            </a:r>
          </a:p>
          <a:p>
            <a:pPr marL="742950" lvl="1" indent="-285750">
              <a:lnSpc>
                <a:spcPct val="200000"/>
              </a:lnSpc>
              <a:buFont typeface="Wingdings" panose="05000000000000000000" pitchFamily="2" charset="2"/>
              <a:buChar char="§"/>
            </a:pPr>
            <a:r>
              <a:rPr lang="en-US" altLang="ko-KR" dirty="0">
                <a:solidFill>
                  <a:schemeClr val="tx1"/>
                </a:solidFill>
              </a:rPr>
              <a:t>A learning framework to localize sound source using </a:t>
            </a:r>
            <a:r>
              <a:rPr lang="en-US" altLang="ko-KR" dirty="0">
                <a:solidFill>
                  <a:srgbClr val="7093D2"/>
                </a:solidFill>
              </a:rPr>
              <a:t>the attention mechanism</a:t>
            </a:r>
            <a:r>
              <a:rPr lang="en-US" altLang="ko-KR" dirty="0">
                <a:solidFill>
                  <a:schemeClr val="tx1"/>
                </a:solidFill>
              </a:rPr>
              <a:t>, guided by sound information</a:t>
            </a:r>
          </a:p>
          <a:p>
            <a:pPr marL="742950" lvl="1" indent="-285750">
              <a:lnSpc>
                <a:spcPct val="200000"/>
              </a:lnSpc>
              <a:buFont typeface="Wingdings" panose="05000000000000000000" pitchFamily="2" charset="2"/>
              <a:buChar char="§"/>
            </a:pPr>
            <a:r>
              <a:rPr lang="en-US" altLang="ko-KR" dirty="0">
                <a:solidFill>
                  <a:schemeClr val="tx1"/>
                </a:solidFill>
              </a:rPr>
              <a:t>A unified </a:t>
            </a:r>
            <a:r>
              <a:rPr lang="en-US" altLang="ko-KR" dirty="0">
                <a:solidFill>
                  <a:srgbClr val="7093D2"/>
                </a:solidFill>
              </a:rPr>
              <a:t>end-to-end deep convolutional neural network </a:t>
            </a:r>
            <a:r>
              <a:rPr lang="en-US" altLang="ko-KR" dirty="0">
                <a:solidFill>
                  <a:schemeClr val="tx1"/>
                </a:solidFill>
              </a:rPr>
              <a:t>architecture </a:t>
            </a:r>
          </a:p>
          <a:p>
            <a:pPr marL="1200150" lvl="2" indent="-285750">
              <a:lnSpc>
                <a:spcPct val="200000"/>
              </a:lnSpc>
              <a:buFont typeface="Wingdings" panose="05000000000000000000" pitchFamily="2" charset="2"/>
              <a:buChar char="§"/>
            </a:pPr>
            <a:r>
              <a:rPr lang="en-US" altLang="ko-KR" dirty="0">
                <a:solidFill>
                  <a:schemeClr val="tx1"/>
                </a:solidFill>
              </a:rPr>
              <a:t>unsupervised, semi-supervised, fully-supervised</a:t>
            </a:r>
          </a:p>
          <a:p>
            <a:pPr marL="742950" lvl="1" indent="-285750">
              <a:lnSpc>
                <a:spcPct val="200000"/>
              </a:lnSpc>
              <a:buFont typeface="Wingdings" panose="05000000000000000000" pitchFamily="2" charset="2"/>
              <a:buChar char="§"/>
            </a:pPr>
            <a:r>
              <a:rPr lang="en-US" altLang="ko-KR" dirty="0">
                <a:solidFill>
                  <a:schemeClr val="tx1"/>
                </a:solidFill>
              </a:rPr>
              <a:t>Collect and </a:t>
            </a:r>
            <a:r>
              <a:rPr lang="en-US" altLang="ko-KR" dirty="0">
                <a:solidFill>
                  <a:srgbClr val="7093D2"/>
                </a:solidFill>
              </a:rPr>
              <a:t>annotate</a:t>
            </a:r>
            <a:r>
              <a:rPr lang="en-US" altLang="ko-KR" dirty="0">
                <a:solidFill>
                  <a:schemeClr val="tx1"/>
                </a:solidFill>
              </a:rPr>
              <a:t> a new sound source localization dataset</a:t>
            </a:r>
          </a:p>
          <a:p>
            <a:pPr lvl="1">
              <a:lnSpc>
                <a:spcPct val="200000"/>
              </a:lnSpc>
            </a:pPr>
            <a:endParaRPr lang="en-US" altLang="ko-KR" sz="1000" dirty="0">
              <a:solidFill>
                <a:schemeClr val="tx1"/>
              </a:solidFill>
            </a:endParaRPr>
          </a:p>
        </p:txBody>
      </p:sp>
    </p:spTree>
    <p:extLst>
      <p:ext uri="{BB962C8B-B14F-4D97-AF65-F5344CB8AC3E}">
        <p14:creationId xmlns:p14="http://schemas.microsoft.com/office/powerpoint/2010/main" val="3936472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직선 연결선 2">
            <a:extLst>
              <a:ext uri="{FF2B5EF4-FFF2-40B4-BE49-F238E27FC236}">
                <a16:creationId xmlns:a16="http://schemas.microsoft.com/office/drawing/2014/main" id="{DF13A569-CA4A-F583-26A7-EBE49AA065B2}"/>
              </a:ext>
            </a:extLst>
          </p:cNvPr>
          <p:cNvCxnSpPr>
            <a:cxnSpLocks/>
          </p:cNvCxnSpPr>
          <p:nvPr/>
        </p:nvCxnSpPr>
        <p:spPr>
          <a:xfrm>
            <a:off x="567649" y="1187024"/>
            <a:ext cx="1105670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 name="제목 1">
            <a:extLst>
              <a:ext uri="{FF2B5EF4-FFF2-40B4-BE49-F238E27FC236}">
                <a16:creationId xmlns:a16="http://schemas.microsoft.com/office/drawing/2014/main" id="{05596BCF-D308-A29D-49E5-1678F5F8F27E}"/>
              </a:ext>
            </a:extLst>
          </p:cNvPr>
          <p:cNvSpPr>
            <a:spLocks noGrp="1"/>
          </p:cNvSpPr>
          <p:nvPr>
            <p:ph type="title"/>
          </p:nvPr>
        </p:nvSpPr>
        <p:spPr>
          <a:xfrm>
            <a:off x="-14748" y="0"/>
            <a:ext cx="10454030" cy="404445"/>
          </a:xfrm>
        </p:spPr>
        <p:txBody>
          <a:bodyPr>
            <a:noAutofit/>
          </a:bodyPr>
          <a:lstStyle/>
          <a:p>
            <a:pPr marL="285750" indent="-285750">
              <a:buFont typeface="Wingdings" panose="05000000000000000000" pitchFamily="2" charset="2"/>
              <a:buChar char="v"/>
            </a:pPr>
            <a:r>
              <a:rPr lang="en-US" altLang="ko-KR" sz="1800" dirty="0">
                <a:solidFill>
                  <a:schemeClr val="bg1">
                    <a:lumMod val="50000"/>
                  </a:schemeClr>
                </a:solidFill>
              </a:rPr>
              <a:t>Learning to Localize Sound Source in Visual Scenes</a:t>
            </a:r>
            <a:endParaRPr lang="ko-KR" altLang="en-US" sz="1800" dirty="0">
              <a:solidFill>
                <a:schemeClr val="bg1">
                  <a:lumMod val="50000"/>
                </a:schemeClr>
              </a:solidFill>
            </a:endParaRPr>
          </a:p>
        </p:txBody>
      </p:sp>
      <p:sp>
        <p:nvSpPr>
          <p:cNvPr id="11" name="TextBox 10">
            <a:extLst>
              <a:ext uri="{FF2B5EF4-FFF2-40B4-BE49-F238E27FC236}">
                <a16:creationId xmlns:a16="http://schemas.microsoft.com/office/drawing/2014/main" id="{9B6A7BE8-DA0E-E598-1132-9B432BA49502}"/>
              </a:ext>
            </a:extLst>
          </p:cNvPr>
          <p:cNvSpPr txBox="1"/>
          <p:nvPr/>
        </p:nvSpPr>
        <p:spPr>
          <a:xfrm>
            <a:off x="567648" y="528649"/>
            <a:ext cx="2678433" cy="658375"/>
          </a:xfrm>
          <a:prstGeom prst="roundRect">
            <a:avLst>
              <a:gd name="adj" fmla="val 21851"/>
            </a:avLst>
          </a:prstGeom>
          <a:noFill/>
          <a:ln w="44450" cap="rnd">
            <a:noFill/>
          </a:ln>
        </p:spPr>
        <p:txBody>
          <a:bodyPr wrap="square" rtlCol="0">
            <a:spAutoFit/>
          </a:bodyPr>
          <a:lstStyle/>
          <a:p>
            <a:pPr marL="342900" indent="-342900">
              <a:lnSpc>
                <a:spcPct val="150000"/>
              </a:lnSpc>
              <a:buFont typeface="Wingdings" panose="05000000000000000000" pitchFamily="2" charset="2"/>
              <a:buChar char="u"/>
            </a:pPr>
            <a:r>
              <a:rPr lang="en-US" altLang="ko-KR" sz="2400" b="1" dirty="0"/>
              <a:t> Introduction</a:t>
            </a:r>
          </a:p>
        </p:txBody>
      </p:sp>
      <p:pic>
        <p:nvPicPr>
          <p:cNvPr id="7" name="그림 6">
            <a:extLst>
              <a:ext uri="{FF2B5EF4-FFF2-40B4-BE49-F238E27FC236}">
                <a16:creationId xmlns:a16="http://schemas.microsoft.com/office/drawing/2014/main" id="{85DAC435-E3E2-28D2-5C8E-E475391EDCF3}"/>
              </a:ext>
            </a:extLst>
          </p:cNvPr>
          <p:cNvPicPr>
            <a:picLocks noChangeAspect="1"/>
          </p:cNvPicPr>
          <p:nvPr/>
        </p:nvPicPr>
        <p:blipFill>
          <a:blip r:embed="rId3"/>
          <a:stretch>
            <a:fillRect/>
          </a:stretch>
        </p:blipFill>
        <p:spPr>
          <a:xfrm>
            <a:off x="686558" y="1969603"/>
            <a:ext cx="10818883" cy="3662206"/>
          </a:xfrm>
          <a:prstGeom prst="rect">
            <a:avLst/>
          </a:prstGeom>
          <a:ln>
            <a:solidFill>
              <a:schemeClr val="tx2">
                <a:lumMod val="60000"/>
                <a:lumOff val="40000"/>
              </a:schemeClr>
            </a:solidFill>
          </a:ln>
        </p:spPr>
      </p:pic>
    </p:spTree>
    <p:extLst>
      <p:ext uri="{BB962C8B-B14F-4D97-AF65-F5344CB8AC3E}">
        <p14:creationId xmlns:p14="http://schemas.microsoft.com/office/powerpoint/2010/main" val="1964040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직선 연결선 2">
            <a:extLst>
              <a:ext uri="{FF2B5EF4-FFF2-40B4-BE49-F238E27FC236}">
                <a16:creationId xmlns:a16="http://schemas.microsoft.com/office/drawing/2014/main" id="{DF13A569-CA4A-F583-26A7-EBE49AA065B2}"/>
              </a:ext>
            </a:extLst>
          </p:cNvPr>
          <p:cNvCxnSpPr>
            <a:cxnSpLocks/>
          </p:cNvCxnSpPr>
          <p:nvPr/>
        </p:nvCxnSpPr>
        <p:spPr>
          <a:xfrm>
            <a:off x="567649" y="1187024"/>
            <a:ext cx="1105670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 name="제목 1">
            <a:extLst>
              <a:ext uri="{FF2B5EF4-FFF2-40B4-BE49-F238E27FC236}">
                <a16:creationId xmlns:a16="http://schemas.microsoft.com/office/drawing/2014/main" id="{05596BCF-D308-A29D-49E5-1678F5F8F27E}"/>
              </a:ext>
            </a:extLst>
          </p:cNvPr>
          <p:cNvSpPr>
            <a:spLocks noGrp="1"/>
          </p:cNvSpPr>
          <p:nvPr>
            <p:ph type="title"/>
          </p:nvPr>
        </p:nvSpPr>
        <p:spPr>
          <a:xfrm>
            <a:off x="-14748" y="0"/>
            <a:ext cx="10454030" cy="404445"/>
          </a:xfrm>
        </p:spPr>
        <p:txBody>
          <a:bodyPr>
            <a:noAutofit/>
          </a:bodyPr>
          <a:lstStyle/>
          <a:p>
            <a:pPr marL="285750" indent="-285750">
              <a:buFont typeface="Wingdings" panose="05000000000000000000" pitchFamily="2" charset="2"/>
              <a:buChar char="v"/>
            </a:pPr>
            <a:r>
              <a:rPr lang="en-US" altLang="ko-KR" sz="1800" dirty="0">
                <a:solidFill>
                  <a:schemeClr val="bg1">
                    <a:lumMod val="50000"/>
                  </a:schemeClr>
                </a:solidFill>
              </a:rPr>
              <a:t>Learning to Localize Sound Source in Visual Scenes</a:t>
            </a:r>
            <a:endParaRPr lang="ko-KR" altLang="en-US" sz="1800" dirty="0">
              <a:solidFill>
                <a:schemeClr val="bg1">
                  <a:lumMod val="50000"/>
                </a:schemeClr>
              </a:solidFill>
            </a:endParaRPr>
          </a:p>
        </p:txBody>
      </p:sp>
      <p:sp>
        <p:nvSpPr>
          <p:cNvPr id="11" name="TextBox 10">
            <a:extLst>
              <a:ext uri="{FF2B5EF4-FFF2-40B4-BE49-F238E27FC236}">
                <a16:creationId xmlns:a16="http://schemas.microsoft.com/office/drawing/2014/main" id="{9B6A7BE8-DA0E-E598-1132-9B432BA49502}"/>
              </a:ext>
            </a:extLst>
          </p:cNvPr>
          <p:cNvSpPr txBox="1"/>
          <p:nvPr/>
        </p:nvSpPr>
        <p:spPr>
          <a:xfrm>
            <a:off x="567648" y="528649"/>
            <a:ext cx="2678433" cy="658375"/>
          </a:xfrm>
          <a:prstGeom prst="roundRect">
            <a:avLst>
              <a:gd name="adj" fmla="val 21851"/>
            </a:avLst>
          </a:prstGeom>
          <a:noFill/>
          <a:ln w="44450" cap="rnd">
            <a:noFill/>
          </a:ln>
        </p:spPr>
        <p:txBody>
          <a:bodyPr wrap="square" rtlCol="0">
            <a:spAutoFit/>
          </a:bodyPr>
          <a:lstStyle/>
          <a:p>
            <a:pPr marL="342900" indent="-342900">
              <a:lnSpc>
                <a:spcPct val="150000"/>
              </a:lnSpc>
              <a:buFont typeface="Wingdings" panose="05000000000000000000" pitchFamily="2" charset="2"/>
              <a:buChar char="u"/>
            </a:pPr>
            <a:r>
              <a:rPr lang="en-US" altLang="ko-KR" sz="2400" b="1" dirty="0"/>
              <a:t> Introduction</a:t>
            </a:r>
          </a:p>
        </p:txBody>
      </p:sp>
    </p:spTree>
    <p:extLst>
      <p:ext uri="{BB962C8B-B14F-4D97-AF65-F5344CB8AC3E}">
        <p14:creationId xmlns:p14="http://schemas.microsoft.com/office/powerpoint/2010/main" val="1253064364"/>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343</TotalTime>
  <Words>724</Words>
  <Application>Microsoft Office PowerPoint</Application>
  <PresentationFormat>와이드스크린</PresentationFormat>
  <Paragraphs>65</Paragraphs>
  <Slides>6</Slides>
  <Notes>6</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6</vt:i4>
      </vt:variant>
    </vt:vector>
  </HeadingPairs>
  <TitlesOfParts>
    <vt:vector size="12" baseType="lpstr">
      <vt:lpstr>Microsoft GothicNeo</vt:lpstr>
      <vt:lpstr>맑은 고딕</vt:lpstr>
      <vt:lpstr>Arial</vt:lpstr>
      <vt:lpstr>Symbol</vt:lpstr>
      <vt:lpstr>Wingdings</vt:lpstr>
      <vt:lpstr>Office 테마</vt:lpstr>
      <vt:lpstr>Learning to Localize Sound Source in Visual Scenes</vt:lpstr>
      <vt:lpstr>PowerPoint 프레젠테이션</vt:lpstr>
      <vt:lpstr>PowerPoint 프레젠테이션</vt:lpstr>
      <vt:lpstr>Learning to Localize Sound Source in Visual Scenes</vt:lpstr>
      <vt:lpstr>Learning to Localize Sound Source in Visual Scenes</vt:lpstr>
      <vt:lpstr>Learning to Localize Sound Source in Visual Scenes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Localize Sound Source in Visual Scenes</dc:title>
  <dc:creator>김소희</dc:creator>
  <cp:lastModifiedBy>김소희</cp:lastModifiedBy>
  <cp:revision>1</cp:revision>
  <dcterms:created xsi:type="dcterms:W3CDTF">2022-05-25T05:17:16Z</dcterms:created>
  <dcterms:modified xsi:type="dcterms:W3CDTF">2022-05-25T11:18:12Z</dcterms:modified>
</cp:coreProperties>
</file>