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74" r:id="rId2"/>
    <p:sldId id="258" r:id="rId3"/>
    <p:sldId id="298" r:id="rId4"/>
    <p:sldId id="296" r:id="rId5"/>
    <p:sldId id="297" r:id="rId6"/>
    <p:sldId id="299" r:id="rId7"/>
    <p:sldId id="300" r:id="rId8"/>
    <p:sldId id="288"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9DC3E6"/>
    <a:srgbClr val="4D6BED"/>
    <a:srgbClr val="FFABAB"/>
    <a:srgbClr val="FF7575"/>
    <a:srgbClr val="E0E0E0"/>
    <a:srgbClr val="FFF2CC"/>
    <a:srgbClr val="FFFFFF"/>
    <a:srgbClr val="5DA5DA"/>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C188-AAE5-4E7B-9D03-247A687AEAF8}" v="361" dt="2022-11-20T15:45:36.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75225" autoAdjust="0"/>
  </p:normalViewPr>
  <p:slideViewPr>
    <p:cSldViewPr snapToGrid="0">
      <p:cViewPr varScale="1">
        <p:scale>
          <a:sx n="121" d="100"/>
          <a:sy n="121" d="100"/>
        </p:scale>
        <p:origin x="2240" y="60"/>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0FCCC188-AAE5-4E7B-9D03-247A687AEAF8}"/>
    <pc:docChg chg="undo redo custSel addSld delSld modSld modMainMaster">
      <pc:chgData name="김소희" userId="292a1162-0793-4577-a94d-2dae0dfa5995" providerId="ADAL" clId="{0FCCC188-AAE5-4E7B-9D03-247A687AEAF8}" dt="2022-11-20T15:45:42.759" v="7004" actId="20577"/>
      <pc:docMkLst>
        <pc:docMk/>
      </pc:docMkLst>
      <pc:sldChg chg="addSp delSp modSp mod modNotesTx">
        <pc:chgData name="김소희" userId="292a1162-0793-4577-a94d-2dae0dfa5995" providerId="ADAL" clId="{0FCCC188-AAE5-4E7B-9D03-247A687AEAF8}" dt="2022-11-20T11:27:41.001" v="1681" actId="1076"/>
        <pc:sldMkLst>
          <pc:docMk/>
          <pc:sldMk cId="2351987689" sldId="258"/>
        </pc:sldMkLst>
        <pc:spChg chg="mod">
          <ac:chgData name="김소희" userId="292a1162-0793-4577-a94d-2dae0dfa5995" providerId="ADAL" clId="{0FCCC188-AAE5-4E7B-9D03-247A687AEAF8}" dt="2022-11-14T07:45:24.958" v="191" actId="2711"/>
          <ac:spMkLst>
            <pc:docMk/>
            <pc:sldMk cId="2351987689" sldId="258"/>
            <ac:spMk id="2" creationId="{5C386871-B092-6B43-A8DA-B84A6CCCC7F5}"/>
          </ac:spMkLst>
        </pc:spChg>
        <pc:spChg chg="mod">
          <ac:chgData name="김소희" userId="292a1162-0793-4577-a94d-2dae0dfa5995" providerId="ADAL" clId="{0FCCC188-AAE5-4E7B-9D03-247A687AEAF8}" dt="2022-11-15T08:36:26.688" v="1335" actId="404"/>
          <ac:spMkLst>
            <pc:docMk/>
            <pc:sldMk cId="2351987689" sldId="258"/>
            <ac:spMk id="3" creationId="{19DDEBB9-9B32-6A52-0775-C6544B15B22A}"/>
          </ac:spMkLst>
        </pc:spChg>
        <pc:spChg chg="add mod">
          <ac:chgData name="김소희" userId="292a1162-0793-4577-a94d-2dae0dfa5995" providerId="ADAL" clId="{0FCCC188-AAE5-4E7B-9D03-247A687AEAF8}" dt="2022-11-20T11:27:38.135" v="1680" actId="1076"/>
          <ac:spMkLst>
            <pc:docMk/>
            <pc:sldMk cId="2351987689" sldId="258"/>
            <ac:spMk id="4" creationId="{2CB33932-8367-896B-C2C7-49EA348ABE49}"/>
          </ac:spMkLst>
        </pc:spChg>
        <pc:spChg chg="add mod">
          <ac:chgData name="김소희" userId="292a1162-0793-4577-a94d-2dae0dfa5995" providerId="ADAL" clId="{0FCCC188-AAE5-4E7B-9D03-247A687AEAF8}" dt="2022-11-15T07:42:44.195" v="562" actId="1076"/>
          <ac:spMkLst>
            <pc:docMk/>
            <pc:sldMk cId="2351987689" sldId="258"/>
            <ac:spMk id="5" creationId="{529C9529-ED01-1DA5-17BE-9D89EDE33FDB}"/>
          </ac:spMkLst>
        </pc:spChg>
        <pc:spChg chg="mod">
          <ac:chgData name="김소희" userId="292a1162-0793-4577-a94d-2dae0dfa5995" providerId="ADAL" clId="{0FCCC188-AAE5-4E7B-9D03-247A687AEAF8}" dt="2022-11-15T08:47:06.652" v="1469" actId="207"/>
          <ac:spMkLst>
            <pc:docMk/>
            <pc:sldMk cId="2351987689" sldId="258"/>
            <ac:spMk id="6" creationId="{2188782E-44BF-062E-224B-C021A5C826FC}"/>
          </ac:spMkLst>
        </pc:spChg>
        <pc:spChg chg="add mod ord">
          <ac:chgData name="김소희" userId="292a1162-0793-4577-a94d-2dae0dfa5995" providerId="ADAL" clId="{0FCCC188-AAE5-4E7B-9D03-247A687AEAF8}" dt="2022-11-15T07:41:03.187" v="552" actId="164"/>
          <ac:spMkLst>
            <pc:docMk/>
            <pc:sldMk cId="2351987689" sldId="258"/>
            <ac:spMk id="7" creationId="{0E76D4C1-4604-20FB-389F-614AE3B788A0}"/>
          </ac:spMkLst>
        </pc:spChg>
        <pc:spChg chg="add mod">
          <ac:chgData name="김소희" userId="292a1162-0793-4577-a94d-2dae0dfa5995" providerId="ADAL" clId="{0FCCC188-AAE5-4E7B-9D03-247A687AEAF8}" dt="2022-11-15T07:43:56.136" v="577" actId="1076"/>
          <ac:spMkLst>
            <pc:docMk/>
            <pc:sldMk cId="2351987689" sldId="258"/>
            <ac:spMk id="8" creationId="{A1CB33F9-EA19-C439-2235-5ECACF88B61F}"/>
          </ac:spMkLst>
        </pc:spChg>
        <pc:spChg chg="add mod">
          <ac:chgData name="김소희" userId="292a1162-0793-4577-a94d-2dae0dfa5995" providerId="ADAL" clId="{0FCCC188-AAE5-4E7B-9D03-247A687AEAF8}" dt="2022-11-20T11:27:41.001" v="1681" actId="1076"/>
          <ac:spMkLst>
            <pc:docMk/>
            <pc:sldMk cId="2351987689" sldId="258"/>
            <ac:spMk id="10" creationId="{957C6789-DAF8-CC79-7D7E-32A77967F0C6}"/>
          </ac:spMkLst>
        </pc:spChg>
        <pc:spChg chg="del">
          <ac:chgData name="김소희" userId="292a1162-0793-4577-a94d-2dae0dfa5995" providerId="ADAL" clId="{0FCCC188-AAE5-4E7B-9D03-247A687AEAF8}" dt="2022-11-13T07:42:49.096" v="157" actId="478"/>
          <ac:spMkLst>
            <pc:docMk/>
            <pc:sldMk cId="2351987689" sldId="258"/>
            <ac:spMk id="10" creationId="{FF7518CD-8B90-FC6B-99AE-8215AEE42973}"/>
          </ac:spMkLst>
        </pc:spChg>
        <pc:spChg chg="mod">
          <ac:chgData name="김소희" userId="292a1162-0793-4577-a94d-2dae0dfa5995" providerId="ADAL" clId="{0FCCC188-AAE5-4E7B-9D03-247A687AEAF8}" dt="2022-11-13T07:42:34.268" v="156" actId="207"/>
          <ac:spMkLst>
            <pc:docMk/>
            <pc:sldMk cId="2351987689" sldId="258"/>
            <ac:spMk id="15" creationId="{77581404-2021-DAD7-7B99-8084FD00F2AD}"/>
          </ac:spMkLst>
        </pc:spChg>
        <pc:grpChg chg="add mod">
          <ac:chgData name="김소희" userId="292a1162-0793-4577-a94d-2dae0dfa5995" providerId="ADAL" clId="{0FCCC188-AAE5-4E7B-9D03-247A687AEAF8}" dt="2022-11-15T07:43:22.263" v="570" actId="164"/>
          <ac:grpSpMkLst>
            <pc:docMk/>
            <pc:sldMk cId="2351987689" sldId="258"/>
            <ac:grpSpMk id="9" creationId="{B6D149E8-A40E-7568-9D51-8DE4BDEEE2D7}"/>
          </ac:grpSpMkLst>
        </pc:grpChg>
        <pc:grpChg chg="add mod">
          <ac:chgData name="김소희" userId="292a1162-0793-4577-a94d-2dae0dfa5995" providerId="ADAL" clId="{0FCCC188-AAE5-4E7B-9D03-247A687AEAF8}" dt="2022-11-15T08:09:56.601" v="995" actId="1076"/>
          <ac:grpSpMkLst>
            <pc:docMk/>
            <pc:sldMk cId="2351987689" sldId="258"/>
            <ac:grpSpMk id="11" creationId="{7A4731B4-CB74-3F17-FD42-55E01C791BAA}"/>
          </ac:grpSpMkLst>
        </pc:grpChg>
        <pc:picChg chg="del">
          <ac:chgData name="김소희" userId="292a1162-0793-4577-a94d-2dae0dfa5995" providerId="ADAL" clId="{0FCCC188-AAE5-4E7B-9D03-247A687AEAF8}" dt="2022-11-13T07:42:50.259" v="159" actId="478"/>
          <ac:picMkLst>
            <pc:docMk/>
            <pc:sldMk cId="2351987689" sldId="258"/>
            <ac:picMk id="4" creationId="{1E4C1BF6-1DCB-F9F7-A20D-414BFB2D9608}"/>
          </ac:picMkLst>
        </pc:picChg>
        <pc:picChg chg="del">
          <ac:chgData name="김소희" userId="292a1162-0793-4577-a94d-2dae0dfa5995" providerId="ADAL" clId="{0FCCC188-AAE5-4E7B-9D03-247A687AEAF8}" dt="2022-11-13T07:42:49.668" v="158" actId="478"/>
          <ac:picMkLst>
            <pc:docMk/>
            <pc:sldMk cId="2351987689" sldId="258"/>
            <ac:picMk id="7" creationId="{BE5567DC-B499-6CA6-5EA0-F54DF258C502}"/>
          </ac:picMkLst>
        </pc:picChg>
        <pc:picChg chg="add del mod">
          <ac:chgData name="김소희" userId="292a1162-0793-4577-a94d-2dae0dfa5995" providerId="ADAL" clId="{0FCCC188-AAE5-4E7B-9D03-247A687AEAF8}" dt="2022-11-15T08:05:18.364" v="977" actId="478"/>
          <ac:picMkLst>
            <pc:docMk/>
            <pc:sldMk cId="2351987689" sldId="258"/>
            <ac:picMk id="13" creationId="{81AEB39A-4BBD-56EE-E68A-E5C0A7894BB1}"/>
          </ac:picMkLst>
        </pc:picChg>
      </pc:sldChg>
      <pc:sldChg chg="del mod modShow">
        <pc:chgData name="김소희" userId="292a1162-0793-4577-a94d-2dae0dfa5995" providerId="ADAL" clId="{0FCCC188-AAE5-4E7B-9D03-247A687AEAF8}" dt="2022-11-20T12:03:55.699" v="2394" actId="47"/>
        <pc:sldMkLst>
          <pc:docMk/>
          <pc:sldMk cId="2540614236" sldId="259"/>
        </pc:sldMkLst>
      </pc:sldChg>
      <pc:sldChg chg="addSp delSp modSp mod setBg setClrOvrMap modNotesTx">
        <pc:chgData name="김소희" userId="292a1162-0793-4577-a94d-2dae0dfa5995" providerId="ADAL" clId="{0FCCC188-AAE5-4E7B-9D03-247A687AEAF8}" dt="2022-11-20T11:42:24.566" v="1814"/>
        <pc:sldMkLst>
          <pc:docMk/>
          <pc:sldMk cId="1982670525" sldId="274"/>
        </pc:sldMkLst>
        <pc:spChg chg="mod ord">
          <ac:chgData name="김소희" userId="292a1162-0793-4577-a94d-2dae0dfa5995" providerId="ADAL" clId="{0FCCC188-AAE5-4E7B-9D03-247A687AEAF8}" dt="2022-11-13T07:55:22.842" v="163" actId="403"/>
          <ac:spMkLst>
            <pc:docMk/>
            <pc:sldMk cId="1982670525" sldId="274"/>
            <ac:spMk id="2" creationId="{D42C8D01-1348-904F-A28E-FB1F05F50B66}"/>
          </ac:spMkLst>
        </pc:spChg>
        <pc:spChg chg="mod ord">
          <ac:chgData name="김소희" userId="292a1162-0793-4577-a94d-2dae0dfa5995" providerId="ADAL" clId="{0FCCC188-AAE5-4E7B-9D03-247A687AEAF8}" dt="2022-11-14T07:45:06.001" v="189" actId="14100"/>
          <ac:spMkLst>
            <pc:docMk/>
            <pc:sldMk cId="1982670525" sldId="274"/>
            <ac:spMk id="3" creationId="{BB4F0E0A-8459-60AB-4DBF-FC43E9161C10}"/>
          </ac:spMkLst>
        </pc:spChg>
        <pc:spChg chg="mod ord">
          <ac:chgData name="김소희" userId="292a1162-0793-4577-a94d-2dae0dfa5995" providerId="ADAL" clId="{0FCCC188-AAE5-4E7B-9D03-247A687AEAF8}" dt="2022-11-13T07:40:19.322" v="125" actId="1076"/>
          <ac:spMkLst>
            <pc:docMk/>
            <pc:sldMk cId="1982670525" sldId="274"/>
            <ac:spMk id="4" creationId="{9EC67F81-34CA-343A-1A7E-1D56D3926DF4}"/>
          </ac:spMkLst>
        </pc:spChg>
        <pc:spChg chg="add del">
          <ac:chgData name="김소희" userId="292a1162-0793-4577-a94d-2dae0dfa5995" providerId="ADAL" clId="{0FCCC188-AAE5-4E7B-9D03-247A687AEAF8}" dt="2022-11-13T07:33:57.993" v="10" actId="26606"/>
          <ac:spMkLst>
            <pc:docMk/>
            <pc:sldMk cId="1982670525" sldId="274"/>
            <ac:spMk id="8" creationId="{D8515DC8-3701-44EB-999C-D5402B90C956}"/>
          </ac:spMkLst>
        </pc:spChg>
        <pc:spChg chg="add del">
          <ac:chgData name="김소희" userId="292a1162-0793-4577-a94d-2dae0dfa5995" providerId="ADAL" clId="{0FCCC188-AAE5-4E7B-9D03-247A687AEAF8}" dt="2022-11-13T07:33:42.353" v="8" actId="26606"/>
          <ac:spMkLst>
            <pc:docMk/>
            <pc:sldMk cId="1982670525" sldId="274"/>
            <ac:spMk id="9" creationId="{4FFBEE45-F140-49D5-85EA-C78C24340B23}"/>
          </ac:spMkLst>
        </pc:spChg>
        <pc:spChg chg="add del">
          <ac:chgData name="김소희" userId="292a1162-0793-4577-a94d-2dae0dfa5995" providerId="ADAL" clId="{0FCCC188-AAE5-4E7B-9D03-247A687AEAF8}" dt="2022-11-13T07:34:13.312" v="12" actId="26606"/>
          <ac:spMkLst>
            <pc:docMk/>
            <pc:sldMk cId="1982670525" sldId="274"/>
            <ac:spMk id="10" creationId="{9F7D788E-2C1B-4EF4-8719-12613771FF98}"/>
          </ac:spMkLst>
        </pc:spChg>
        <pc:spChg chg="add del">
          <ac:chgData name="김소희" userId="292a1162-0793-4577-a94d-2dae0dfa5995" providerId="ADAL" clId="{0FCCC188-AAE5-4E7B-9D03-247A687AEAF8}" dt="2022-11-13T07:34:13.312" v="12" actId="26606"/>
          <ac:spMkLst>
            <pc:docMk/>
            <pc:sldMk cId="1982670525" sldId="274"/>
            <ac:spMk id="11" creationId="{7C54E824-C0F4-480B-BC88-689F50C45FBD}"/>
          </ac:spMkLst>
        </pc:spChg>
        <pc:spChg chg="add del">
          <ac:chgData name="김소희" userId="292a1162-0793-4577-a94d-2dae0dfa5995" providerId="ADAL" clId="{0FCCC188-AAE5-4E7B-9D03-247A687AEAF8}" dt="2022-11-13T07:34:20.329" v="14" actId="26606"/>
          <ac:spMkLst>
            <pc:docMk/>
            <pc:sldMk cId="1982670525" sldId="274"/>
            <ac:spMk id="12" creationId="{21739CA5-F0F5-48E1-8E8C-F24B71827E46}"/>
          </ac:spMkLst>
        </pc:spChg>
        <pc:spChg chg="add del">
          <ac:chgData name="김소희" userId="292a1162-0793-4577-a94d-2dae0dfa5995" providerId="ADAL" clId="{0FCCC188-AAE5-4E7B-9D03-247A687AEAF8}" dt="2022-11-13T07:34:13.312" v="12" actId="26606"/>
          <ac:spMkLst>
            <pc:docMk/>
            <pc:sldMk cId="1982670525" sldId="274"/>
            <ac:spMk id="13" creationId="{58DEA6A1-FC5C-4E6E-BBBF-7E472949B394}"/>
          </ac:spMkLst>
        </pc:spChg>
        <pc:spChg chg="add del">
          <ac:chgData name="김소희" userId="292a1162-0793-4577-a94d-2dae0dfa5995" providerId="ADAL" clId="{0FCCC188-AAE5-4E7B-9D03-247A687AEAF8}" dt="2022-11-13T07:34:20.329" v="14" actId="26606"/>
          <ac:spMkLst>
            <pc:docMk/>
            <pc:sldMk cId="1982670525" sldId="274"/>
            <ac:spMk id="14" creationId="{3EAD2937-F230-41D4-B9C5-975B129BFC20}"/>
          </ac:spMkLst>
        </pc:spChg>
        <pc:spChg chg="add del">
          <ac:chgData name="김소희" userId="292a1162-0793-4577-a94d-2dae0dfa5995" providerId="ADAL" clId="{0FCCC188-AAE5-4E7B-9D03-247A687AEAF8}" dt="2022-11-13T07:34:13.312" v="12" actId="26606"/>
          <ac:spMkLst>
            <pc:docMk/>
            <pc:sldMk cId="1982670525" sldId="274"/>
            <ac:spMk id="15" creationId="{96AAAC3B-1954-46B7-BBAC-27DFF5B5295F}"/>
          </ac:spMkLst>
        </pc:spChg>
        <pc:spChg chg="add del">
          <ac:chgData name="김소희" userId="292a1162-0793-4577-a94d-2dae0dfa5995" providerId="ADAL" clId="{0FCCC188-AAE5-4E7B-9D03-247A687AEAF8}" dt="2022-11-13T07:34:20.329" v="14" actId="26606"/>
          <ac:spMkLst>
            <pc:docMk/>
            <pc:sldMk cId="1982670525" sldId="274"/>
            <ac:spMk id="16" creationId="{CCD444A3-C338-4886-B7F1-4BA2AF46EB64}"/>
          </ac:spMkLst>
        </pc:spChg>
        <pc:spChg chg="add del">
          <ac:chgData name="김소희" userId="292a1162-0793-4577-a94d-2dae0dfa5995" providerId="ADAL" clId="{0FCCC188-AAE5-4E7B-9D03-247A687AEAF8}" dt="2022-11-13T07:34:13.312" v="12" actId="26606"/>
          <ac:spMkLst>
            <pc:docMk/>
            <pc:sldMk cId="1982670525" sldId="274"/>
            <ac:spMk id="17" creationId="{A5AD6500-BB62-4AAC-9D2F-C10DDC90CBB1}"/>
          </ac:spMkLst>
        </pc:spChg>
        <pc:spChg chg="add del">
          <ac:chgData name="김소희" userId="292a1162-0793-4577-a94d-2dae0dfa5995" providerId="ADAL" clId="{0FCCC188-AAE5-4E7B-9D03-247A687AEAF8}" dt="2022-11-13T07:34:58.106" v="19" actId="26606"/>
          <ac:spMkLst>
            <pc:docMk/>
            <pc:sldMk cId="1982670525" sldId="274"/>
            <ac:spMk id="20" creationId="{BCED4D40-4B67-4331-AC48-79B82B4A47D8}"/>
          </ac:spMkLst>
        </pc:spChg>
        <pc:spChg chg="add del">
          <ac:chgData name="김소희" userId="292a1162-0793-4577-a94d-2dae0dfa5995" providerId="ADAL" clId="{0FCCC188-AAE5-4E7B-9D03-247A687AEAF8}" dt="2022-11-13T07:34:58.106" v="19" actId="26606"/>
          <ac:spMkLst>
            <pc:docMk/>
            <pc:sldMk cId="1982670525" sldId="274"/>
            <ac:spMk id="21" creationId="{670CEDEF-4F34-412E-84EE-329C1E936AF5}"/>
          </ac:spMkLst>
        </pc:spChg>
        <pc:spChg chg="add del">
          <ac:chgData name="김소희" userId="292a1162-0793-4577-a94d-2dae0dfa5995" providerId="ADAL" clId="{0FCCC188-AAE5-4E7B-9D03-247A687AEAF8}" dt="2022-11-13T07:34:54.525" v="17" actId="26606"/>
          <ac:spMkLst>
            <pc:docMk/>
            <pc:sldMk cId="1982670525" sldId="274"/>
            <ac:spMk id="23" creationId="{407C9FC5-0C1E-42A8-97E6-F940775A0575}"/>
          </ac:spMkLst>
        </pc:spChg>
        <pc:spChg chg="add del">
          <ac:chgData name="김소희" userId="292a1162-0793-4577-a94d-2dae0dfa5995" providerId="ADAL" clId="{0FCCC188-AAE5-4E7B-9D03-247A687AEAF8}" dt="2022-11-13T07:35:02.039" v="21" actId="26606"/>
          <ac:spMkLst>
            <pc:docMk/>
            <pc:sldMk cId="1982670525" sldId="274"/>
            <ac:spMk id="24" creationId="{23D09407-53BC-485E-B4CE-BC5E4FC4B25B}"/>
          </ac:spMkLst>
        </pc:spChg>
        <pc:spChg chg="add del">
          <ac:chgData name="김소희" userId="292a1162-0793-4577-a94d-2dae0dfa5995" providerId="ADAL" clId="{0FCCC188-AAE5-4E7B-9D03-247A687AEAF8}" dt="2022-11-13T07:34:54.525" v="17" actId="26606"/>
          <ac:spMkLst>
            <pc:docMk/>
            <pc:sldMk cId="1982670525" sldId="274"/>
            <ac:spMk id="25" creationId="{9EE371B4-A1D9-4EFE-8FE1-000495831EFA}"/>
          </ac:spMkLst>
        </pc:spChg>
        <pc:spChg chg="add del">
          <ac:chgData name="김소희" userId="292a1162-0793-4577-a94d-2dae0dfa5995" providerId="ADAL" clId="{0FCCC188-AAE5-4E7B-9D03-247A687AEAF8}" dt="2022-11-13T07:35:02.039" v="21" actId="26606"/>
          <ac:spMkLst>
            <pc:docMk/>
            <pc:sldMk cId="1982670525" sldId="274"/>
            <ac:spMk id="26" creationId="{921DB988-49FC-4608-B0A2-E2F3A4019041}"/>
          </ac:spMkLst>
        </pc:spChg>
        <pc:spChg chg="add del">
          <ac:chgData name="김소희" userId="292a1162-0793-4577-a94d-2dae0dfa5995" providerId="ADAL" clId="{0FCCC188-AAE5-4E7B-9D03-247A687AEAF8}" dt="2022-11-13T07:34:54.525" v="17" actId="26606"/>
          <ac:spMkLst>
            <pc:docMk/>
            <pc:sldMk cId="1982670525" sldId="274"/>
            <ac:spMk id="27" creationId="{2E19C174-9C7C-461E-970B-432019901562}"/>
          </ac:spMkLst>
        </pc:spChg>
        <pc:spChg chg="add del">
          <ac:chgData name="김소희" userId="292a1162-0793-4577-a94d-2dae0dfa5995" providerId="ADAL" clId="{0FCCC188-AAE5-4E7B-9D03-247A687AEAF8}" dt="2022-11-13T07:35:18.509" v="31" actId="26606"/>
          <ac:spMkLst>
            <pc:docMk/>
            <pc:sldMk cId="1982670525" sldId="274"/>
            <ac:spMk id="29" creationId="{45006452-918C-4282-A72C-C9692B669104}"/>
          </ac:spMkLst>
        </pc:spChg>
        <pc:spChg chg="add del">
          <ac:chgData name="김소희" userId="292a1162-0793-4577-a94d-2dae0dfa5995" providerId="ADAL" clId="{0FCCC188-AAE5-4E7B-9D03-247A687AEAF8}" dt="2022-11-13T07:35:03.973" v="23" actId="26606"/>
          <ac:spMkLst>
            <pc:docMk/>
            <pc:sldMk cId="1982670525" sldId="274"/>
            <ac:spMk id="39" creationId="{C59AB4C8-9178-4F7A-8404-6890510B5917}"/>
          </ac:spMkLst>
        </pc:spChg>
        <pc:spChg chg="add del">
          <ac:chgData name="김소희" userId="292a1162-0793-4577-a94d-2dae0dfa5995" providerId="ADAL" clId="{0FCCC188-AAE5-4E7B-9D03-247A687AEAF8}" dt="2022-11-13T07:35:03.973" v="23" actId="26606"/>
          <ac:spMkLst>
            <pc:docMk/>
            <pc:sldMk cId="1982670525" sldId="274"/>
            <ac:spMk id="40" creationId="{4CFDFB37-4BC7-42C6-915D-A6609139BFE7}"/>
          </ac:spMkLst>
        </pc:spChg>
        <pc:spChg chg="add del">
          <ac:chgData name="김소희" userId="292a1162-0793-4577-a94d-2dae0dfa5995" providerId="ADAL" clId="{0FCCC188-AAE5-4E7B-9D03-247A687AEAF8}" dt="2022-11-13T07:35:18.509" v="31" actId="26606"/>
          <ac:spMkLst>
            <pc:docMk/>
            <pc:sldMk cId="1982670525" sldId="274"/>
            <ac:spMk id="42" creationId="{F6EF57EF-D042-41D3-83E8-41A1FE6C11EB}"/>
          </ac:spMkLst>
        </pc:spChg>
        <pc:spChg chg="add del">
          <ac:chgData name="김소희" userId="292a1162-0793-4577-a94d-2dae0dfa5995" providerId="ADAL" clId="{0FCCC188-AAE5-4E7B-9D03-247A687AEAF8}" dt="2022-11-13T07:35:18.509" v="31" actId="26606"/>
          <ac:spMkLst>
            <pc:docMk/>
            <pc:sldMk cId="1982670525" sldId="274"/>
            <ac:spMk id="43" creationId="{D00A59BB-A268-4F3E-9D41-CA265AF16870}"/>
          </ac:spMkLst>
        </pc:spChg>
        <pc:spChg chg="add del">
          <ac:chgData name="김소희" userId="292a1162-0793-4577-a94d-2dae0dfa5995" providerId="ADAL" clId="{0FCCC188-AAE5-4E7B-9D03-247A687AEAF8}" dt="2022-11-13T07:35:18.509" v="31" actId="26606"/>
          <ac:spMkLst>
            <pc:docMk/>
            <pc:sldMk cId="1982670525" sldId="274"/>
            <ac:spMk id="44" creationId="{63794DCE-9D34-40DF-AB3F-06DA8ACCDA97}"/>
          </ac:spMkLst>
        </pc:spChg>
        <pc:spChg chg="add del">
          <ac:chgData name="김소희" userId="292a1162-0793-4577-a94d-2dae0dfa5995" providerId="ADAL" clId="{0FCCC188-AAE5-4E7B-9D03-247A687AEAF8}" dt="2022-11-13T07:39:27.890" v="115" actId="26606"/>
          <ac:spMkLst>
            <pc:docMk/>
            <pc:sldMk cId="1982670525" sldId="274"/>
            <ac:spMk id="49" creationId="{2B577FF9-3543-4875-815D-3D87BD8A2002}"/>
          </ac:spMkLst>
        </pc:spChg>
        <pc:spChg chg="add del">
          <ac:chgData name="김소희" userId="292a1162-0793-4577-a94d-2dae0dfa5995" providerId="ADAL" clId="{0FCCC188-AAE5-4E7B-9D03-247A687AEAF8}" dt="2022-11-13T07:39:27.890" v="115" actId="26606"/>
          <ac:spMkLst>
            <pc:docMk/>
            <pc:sldMk cId="1982670525" sldId="274"/>
            <ac:spMk id="51" creationId="{F5569EEC-E12F-4856-B407-02B2813A4AA5}"/>
          </ac:spMkLst>
        </pc:spChg>
        <pc:spChg chg="add del">
          <ac:chgData name="김소희" userId="292a1162-0793-4577-a94d-2dae0dfa5995" providerId="ADAL" clId="{0FCCC188-AAE5-4E7B-9D03-247A687AEAF8}" dt="2022-11-13T07:39:27.890" v="115" actId="26606"/>
          <ac:spMkLst>
            <pc:docMk/>
            <pc:sldMk cId="1982670525" sldId="274"/>
            <ac:spMk id="53"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55"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57" creationId="{39853D09-4205-4CC7-83EB-288E886AC9E4}"/>
          </ac:spMkLst>
        </pc:spChg>
        <pc:spChg chg="add del">
          <ac:chgData name="김소희" userId="292a1162-0793-4577-a94d-2dae0dfa5995" providerId="ADAL" clId="{0FCCC188-AAE5-4E7B-9D03-247A687AEAF8}" dt="2022-11-13T07:39:27.890" v="115" actId="26606"/>
          <ac:spMkLst>
            <pc:docMk/>
            <pc:sldMk cId="1982670525" sldId="274"/>
            <ac:spMk id="59"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61" creationId="{156C6AE5-3F8B-42AC-9EA4-1B686A11E93F}"/>
          </ac:spMkLst>
        </pc:spChg>
        <pc:spChg chg="add del">
          <ac:chgData name="김소희" userId="292a1162-0793-4577-a94d-2dae0dfa5995" providerId="ADAL" clId="{0FCCC188-AAE5-4E7B-9D03-247A687AEAF8}" dt="2022-11-13T07:39:22.455" v="113" actId="26606"/>
          <ac:spMkLst>
            <pc:docMk/>
            <pc:sldMk cId="1982670525" sldId="274"/>
            <ac:spMk id="63" creationId="{F0DCC097-1DB8-4B6D-85D0-6FBA0E1CA4BA}"/>
          </ac:spMkLst>
        </pc:spChg>
        <pc:spChg chg="add del">
          <ac:chgData name="김소희" userId="292a1162-0793-4577-a94d-2dae0dfa5995" providerId="ADAL" clId="{0FCCC188-AAE5-4E7B-9D03-247A687AEAF8}" dt="2022-11-13T07:39:22.455" v="113" actId="26606"/>
          <ac:spMkLst>
            <pc:docMk/>
            <pc:sldMk cId="1982670525" sldId="274"/>
            <ac:spMk id="64" creationId="{E0B58608-23C8-4441-994D-C6823EEE1DB7}"/>
          </ac:spMkLst>
        </pc:spChg>
        <pc:spChg chg="add del">
          <ac:chgData name="김소희" userId="292a1162-0793-4577-a94d-2dae0dfa5995" providerId="ADAL" clId="{0FCCC188-AAE5-4E7B-9D03-247A687AEAF8}" dt="2022-11-13T07:39:27.890" v="115" actId="26606"/>
          <ac:spMkLst>
            <pc:docMk/>
            <pc:sldMk cId="1982670525" sldId="274"/>
            <ac:spMk id="65" creationId="{2B577FF9-3543-4875-815D-3D87BD8A2002}"/>
          </ac:spMkLst>
        </pc:spChg>
        <pc:spChg chg="add del">
          <ac:chgData name="김소희" userId="292a1162-0793-4577-a94d-2dae0dfa5995" providerId="ADAL" clId="{0FCCC188-AAE5-4E7B-9D03-247A687AEAF8}" dt="2022-11-13T07:37:41.800" v="71" actId="26606"/>
          <ac:spMkLst>
            <pc:docMk/>
            <pc:sldMk cId="1982670525" sldId="274"/>
            <ac:spMk id="66" creationId="{3E443FD7-A66B-4AA0-872D-B088B9BC5F17}"/>
          </ac:spMkLst>
        </pc:spChg>
        <pc:spChg chg="add del">
          <ac:chgData name="김소희" userId="292a1162-0793-4577-a94d-2dae0dfa5995" providerId="ADAL" clId="{0FCCC188-AAE5-4E7B-9D03-247A687AEAF8}" dt="2022-11-13T07:39:27.890" v="115" actId="26606"/>
          <ac:spMkLst>
            <pc:docMk/>
            <pc:sldMk cId="1982670525" sldId="274"/>
            <ac:spMk id="67" creationId="{F5569EEC-E12F-4856-B407-02B2813A4AA5}"/>
          </ac:spMkLst>
        </pc:spChg>
        <pc:spChg chg="add del">
          <ac:chgData name="김소희" userId="292a1162-0793-4577-a94d-2dae0dfa5995" providerId="ADAL" clId="{0FCCC188-AAE5-4E7B-9D03-247A687AEAF8}" dt="2022-11-13T07:37:41.800" v="71" actId="26606"/>
          <ac:spMkLst>
            <pc:docMk/>
            <pc:sldMk cId="1982670525" sldId="274"/>
            <ac:spMk id="68" creationId="{C04BE0EF-3561-49B4-9A29-F283168A91C7}"/>
          </ac:spMkLst>
        </pc:spChg>
        <pc:spChg chg="add del">
          <ac:chgData name="김소희" userId="292a1162-0793-4577-a94d-2dae0dfa5995" providerId="ADAL" clId="{0FCCC188-AAE5-4E7B-9D03-247A687AEAF8}" dt="2022-11-13T07:39:21.505" v="112" actId="26606"/>
          <ac:spMkLst>
            <pc:docMk/>
            <pc:sldMk cId="1982670525" sldId="274"/>
            <ac:spMk id="69" creationId="{129579E8-8FA2-4D2F-A8F9-7EF7C959431C}"/>
          </ac:spMkLst>
        </pc:spChg>
        <pc:spChg chg="add del">
          <ac:chgData name="김소희" userId="292a1162-0793-4577-a94d-2dae0dfa5995" providerId="ADAL" clId="{0FCCC188-AAE5-4E7B-9D03-247A687AEAF8}" dt="2022-11-13T07:39:27.890" v="115" actId="26606"/>
          <ac:spMkLst>
            <pc:docMk/>
            <pc:sldMk cId="1982670525" sldId="274"/>
            <ac:spMk id="70"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72"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73"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74" creationId="{39853D09-4205-4CC7-83EB-288E886AC9E4}"/>
          </ac:spMkLst>
        </pc:spChg>
        <pc:spChg chg="add del">
          <ac:chgData name="김소희" userId="292a1162-0793-4577-a94d-2dae0dfa5995" providerId="ADAL" clId="{0FCCC188-AAE5-4E7B-9D03-247A687AEAF8}" dt="2022-11-13T07:39:11.602" v="111" actId="26606"/>
          <ac:spMkLst>
            <pc:docMk/>
            <pc:sldMk cId="1982670525" sldId="274"/>
            <ac:spMk id="75" creationId="{EB270761-CC40-4F3F-A916-7E3BC3989348}"/>
          </ac:spMkLst>
        </pc:spChg>
        <pc:spChg chg="add del">
          <ac:chgData name="김소희" userId="292a1162-0793-4577-a94d-2dae0dfa5995" providerId="ADAL" clId="{0FCCC188-AAE5-4E7B-9D03-247A687AEAF8}" dt="2022-11-13T07:39:11.602" v="111" actId="26606"/>
          <ac:spMkLst>
            <pc:docMk/>
            <pc:sldMk cId="1982670525" sldId="274"/>
            <ac:spMk id="76" creationId="{A2555B16-BE1D-4C33-A27C-FF0671B6C94C}"/>
          </ac:spMkLst>
        </pc:spChg>
        <pc:spChg chg="add del">
          <ac:chgData name="김소희" userId="292a1162-0793-4577-a94d-2dae0dfa5995" providerId="ADAL" clId="{0FCCC188-AAE5-4E7B-9D03-247A687AEAF8}" dt="2022-11-13T07:39:27.890" v="115" actId="26606"/>
          <ac:spMkLst>
            <pc:docMk/>
            <pc:sldMk cId="1982670525" sldId="274"/>
            <ac:spMk id="77" creationId="{156C6AE5-3F8B-42AC-9EA4-1B686A11E93F}"/>
          </ac:spMkLst>
        </pc:spChg>
        <pc:spChg chg="add del">
          <ac:chgData name="김소희" userId="292a1162-0793-4577-a94d-2dae0dfa5995" providerId="ADAL" clId="{0FCCC188-AAE5-4E7B-9D03-247A687AEAF8}" dt="2022-11-13T07:38:04.376" v="75" actId="26606"/>
          <ac:spMkLst>
            <pc:docMk/>
            <pc:sldMk cId="1982670525" sldId="274"/>
            <ac:spMk id="78" creationId="{0E91F5CA-B392-444C-88E3-BF5BAAEBDEB0}"/>
          </ac:spMkLst>
        </pc:spChg>
        <pc:spChg chg="add del">
          <ac:chgData name="김소희" userId="292a1162-0793-4577-a94d-2dae0dfa5995" providerId="ADAL" clId="{0FCCC188-AAE5-4E7B-9D03-247A687AEAF8}" dt="2022-11-13T07:39:11.577" v="110" actId="26606"/>
          <ac:spMkLst>
            <pc:docMk/>
            <pc:sldMk cId="1982670525" sldId="274"/>
            <ac:spMk id="79" creationId="{02FE0FA2-B10C-4B9F-B9CC-E5D9AD400454}"/>
          </ac:spMkLst>
        </pc:spChg>
        <pc:spChg chg="add del">
          <ac:chgData name="김소희" userId="292a1162-0793-4577-a94d-2dae0dfa5995" providerId="ADAL" clId="{0FCCC188-AAE5-4E7B-9D03-247A687AEAF8}" dt="2022-11-13T07:38:04.376" v="75" actId="26606"/>
          <ac:spMkLst>
            <pc:docMk/>
            <pc:sldMk cId="1982670525" sldId="274"/>
            <ac:spMk id="80" creationId="{DFCA2118-59A2-4310-A4B2-F2CBA821E842}"/>
          </ac:spMkLst>
        </pc:spChg>
        <pc:spChg chg="add del">
          <ac:chgData name="김소희" userId="292a1162-0793-4577-a94d-2dae0dfa5995" providerId="ADAL" clId="{0FCCC188-AAE5-4E7B-9D03-247A687AEAF8}" dt="2022-11-13T07:39:11.577" v="110" actId="26606"/>
          <ac:spMkLst>
            <pc:docMk/>
            <pc:sldMk cId="1982670525" sldId="274"/>
            <ac:spMk id="81" creationId="{65C9D962-F904-4553-A140-500CF3EFC58A}"/>
          </ac:spMkLst>
        </pc:spChg>
        <pc:spChg chg="add del">
          <ac:chgData name="김소희" userId="292a1162-0793-4577-a94d-2dae0dfa5995" providerId="ADAL" clId="{0FCCC188-AAE5-4E7B-9D03-247A687AEAF8}" dt="2022-11-13T07:38:06.611" v="77" actId="26606"/>
          <ac:spMkLst>
            <pc:docMk/>
            <pc:sldMk cId="1982670525" sldId="274"/>
            <ac:spMk id="82" creationId="{DEB62645-D4DA-4E99-8344-B1536F63D108}"/>
          </ac:spMkLst>
        </pc:spChg>
        <pc:spChg chg="add del">
          <ac:chgData name="김소희" userId="292a1162-0793-4577-a94d-2dae0dfa5995" providerId="ADAL" clId="{0FCCC188-AAE5-4E7B-9D03-247A687AEAF8}" dt="2022-11-13T07:38:06.611" v="77" actId="26606"/>
          <ac:spMkLst>
            <pc:docMk/>
            <pc:sldMk cId="1982670525" sldId="274"/>
            <ac:spMk id="83" creationId="{E914257E-1E2A-4AC7-89EC-1FB65C9C0A0D}"/>
          </ac:spMkLst>
        </pc:spChg>
        <pc:spChg chg="add del">
          <ac:chgData name="김소희" userId="292a1162-0793-4577-a94d-2dae0dfa5995" providerId="ADAL" clId="{0FCCC188-AAE5-4E7B-9D03-247A687AEAF8}" dt="2022-11-13T07:38:06.611" v="77" actId="26606"/>
          <ac:spMkLst>
            <pc:docMk/>
            <pc:sldMk cId="1982670525" sldId="274"/>
            <ac:spMk id="84" creationId="{03E1C8F1-97F5-489C-8308-958F09657254}"/>
          </ac:spMkLst>
        </pc:spChg>
        <pc:spChg chg="add del">
          <ac:chgData name="김소희" userId="292a1162-0793-4577-a94d-2dae0dfa5995" providerId="ADAL" clId="{0FCCC188-AAE5-4E7B-9D03-247A687AEAF8}" dt="2022-11-13T07:39:11.577" v="110" actId="26606"/>
          <ac:spMkLst>
            <pc:docMk/>
            <pc:sldMk cId="1982670525" sldId="274"/>
            <ac:spMk id="85" creationId="{3389D0BC-BA1D-4360-88F9-D9ECCBDAB50E}"/>
          </ac:spMkLst>
        </pc:spChg>
        <pc:spChg chg="add del">
          <ac:chgData name="김소희" userId="292a1162-0793-4577-a94d-2dae0dfa5995" providerId="ADAL" clId="{0FCCC188-AAE5-4E7B-9D03-247A687AEAF8}" dt="2022-11-13T07:38:09.627" v="79" actId="26606"/>
          <ac:spMkLst>
            <pc:docMk/>
            <pc:sldMk cId="1982670525" sldId="274"/>
            <ac:spMk id="86" creationId="{407C9FC5-0C1E-42A8-97E6-F940775A0575}"/>
          </ac:spMkLst>
        </pc:spChg>
        <pc:spChg chg="add del">
          <ac:chgData name="김소희" userId="292a1162-0793-4577-a94d-2dae0dfa5995" providerId="ADAL" clId="{0FCCC188-AAE5-4E7B-9D03-247A687AEAF8}" dt="2022-11-13T07:38:09.627" v="79" actId="26606"/>
          <ac:spMkLst>
            <pc:docMk/>
            <pc:sldMk cId="1982670525" sldId="274"/>
            <ac:spMk id="87" creationId="{9EE371B4-A1D9-4EFE-8FE1-000495831EFA}"/>
          </ac:spMkLst>
        </pc:spChg>
        <pc:spChg chg="add del">
          <ac:chgData name="김소희" userId="292a1162-0793-4577-a94d-2dae0dfa5995" providerId="ADAL" clId="{0FCCC188-AAE5-4E7B-9D03-247A687AEAF8}" dt="2022-11-13T07:38:09.627" v="79" actId="26606"/>
          <ac:spMkLst>
            <pc:docMk/>
            <pc:sldMk cId="1982670525" sldId="274"/>
            <ac:spMk id="88" creationId="{2E19C174-9C7C-461E-970B-432019901562}"/>
          </ac:spMkLst>
        </pc:spChg>
        <pc:spChg chg="add del">
          <ac:chgData name="김소희" userId="292a1162-0793-4577-a94d-2dae0dfa5995" providerId="ADAL" clId="{0FCCC188-AAE5-4E7B-9D03-247A687AEAF8}" dt="2022-11-13T07:38:10.309" v="81" actId="26606"/>
          <ac:spMkLst>
            <pc:docMk/>
            <pc:sldMk cId="1982670525" sldId="274"/>
            <ac:spMk id="90" creationId="{F269BDC9-F5DC-4A16-9583-2F8CE418465E}"/>
          </ac:spMkLst>
        </pc:spChg>
        <pc:spChg chg="add del">
          <ac:chgData name="김소희" userId="292a1162-0793-4577-a94d-2dae0dfa5995" providerId="ADAL" clId="{0FCCC188-AAE5-4E7B-9D03-247A687AEAF8}" dt="2022-11-13T07:38:10.309" v="81" actId="26606"/>
          <ac:spMkLst>
            <pc:docMk/>
            <pc:sldMk cId="1982670525" sldId="274"/>
            <ac:spMk id="91" creationId="{903CE7F4-D1BB-4A5B-8E96-915177640385}"/>
          </ac:spMkLst>
        </pc:spChg>
        <pc:grpChg chg="add del">
          <ac:chgData name="김소희" userId="292a1162-0793-4577-a94d-2dae0dfa5995" providerId="ADAL" clId="{0FCCC188-AAE5-4E7B-9D03-247A687AEAF8}" dt="2022-11-13T07:35:02.039" v="21" actId="26606"/>
          <ac:grpSpMkLst>
            <pc:docMk/>
            <pc:sldMk cId="1982670525" sldId="274"/>
            <ac:grpSpMk id="32" creationId="{E9B930FD-8671-4C4C-ADCF-73AC1D0CD417}"/>
          </ac:grpSpMkLst>
        </pc:grpChg>
        <pc:grpChg chg="add del">
          <ac:chgData name="김소희" userId="292a1162-0793-4577-a94d-2dae0dfa5995" providerId="ADAL" clId="{0FCCC188-AAE5-4E7B-9D03-247A687AEAF8}" dt="2022-11-13T07:35:02.039" v="21" actId="26606"/>
          <ac:grpSpMkLst>
            <pc:docMk/>
            <pc:sldMk cId="1982670525" sldId="274"/>
            <ac:grpSpMk id="33" creationId="{383C2651-AE0C-4AE4-8725-E2F9414FE219}"/>
          </ac:grpSpMkLst>
        </pc:grpChg>
        <pc:grpChg chg="add del">
          <ac:chgData name="김소희" userId="292a1162-0793-4577-a94d-2dae0dfa5995" providerId="ADAL" clId="{0FCCC188-AAE5-4E7B-9D03-247A687AEAF8}" dt="2022-11-13T07:39:21.505" v="112" actId="26606"/>
          <ac:grpSpMkLst>
            <pc:docMk/>
            <pc:sldMk cId="1982670525" sldId="274"/>
            <ac:grpSpMk id="71" creationId="{3FEB7750-5E3F-43E4-B0BB-6614A165F8F7}"/>
          </ac:grpSpMkLst>
        </pc:grpChg>
        <pc:picChg chg="del">
          <ac:chgData name="김소희" userId="292a1162-0793-4577-a94d-2dae0dfa5995" providerId="ADAL" clId="{0FCCC188-AAE5-4E7B-9D03-247A687AEAF8}" dt="2022-11-13T07:33:17.678" v="3" actId="478"/>
          <ac:picMkLst>
            <pc:docMk/>
            <pc:sldMk cId="1982670525" sldId="274"/>
            <ac:picMk id="6" creationId="{236FB89D-0BF3-B072-C09C-9F270CBF1FF1}"/>
          </ac:picMkLst>
        </pc:picChg>
        <pc:picChg chg="add del mod">
          <ac:chgData name="김소희" userId="292a1162-0793-4577-a94d-2dae0dfa5995" providerId="ADAL" clId="{0FCCC188-AAE5-4E7B-9D03-247A687AEAF8}" dt="2022-11-13T07:33:26.640" v="6" actId="21"/>
          <ac:picMkLst>
            <pc:docMk/>
            <pc:sldMk cId="1982670525" sldId="274"/>
            <ac:picMk id="7" creationId="{5FD1B534-A7A1-8621-1454-266243A70982}"/>
          </ac:picMkLst>
        </pc:picChg>
        <pc:picChg chg="add mod">
          <ac:chgData name="김소희" userId="292a1162-0793-4577-a94d-2dae0dfa5995" providerId="ADAL" clId="{0FCCC188-AAE5-4E7B-9D03-247A687AEAF8}" dt="2022-11-13T07:42:02.858" v="147" actId="1076"/>
          <ac:picMkLst>
            <pc:docMk/>
            <pc:sldMk cId="1982670525" sldId="274"/>
            <ac:picMk id="18" creationId="{798F5A62-847B-C6F4-D089-ABF92374DCB1}"/>
          </ac:picMkLst>
        </pc:picChg>
      </pc:sldChg>
      <pc:sldChg chg="del mod modShow">
        <pc:chgData name="김소희" userId="292a1162-0793-4577-a94d-2dae0dfa5995" providerId="ADAL" clId="{0FCCC188-AAE5-4E7B-9D03-247A687AEAF8}" dt="2022-11-20T12:03:55.699" v="2394" actId="47"/>
        <pc:sldMkLst>
          <pc:docMk/>
          <pc:sldMk cId="2361088389" sldId="289"/>
        </pc:sldMkLst>
      </pc:sldChg>
      <pc:sldChg chg="del mod modShow">
        <pc:chgData name="김소희" userId="292a1162-0793-4577-a94d-2dae0dfa5995" providerId="ADAL" clId="{0FCCC188-AAE5-4E7B-9D03-247A687AEAF8}" dt="2022-11-20T12:03:55.699" v="2394" actId="47"/>
        <pc:sldMkLst>
          <pc:docMk/>
          <pc:sldMk cId="571996751" sldId="290"/>
        </pc:sldMkLst>
      </pc:sldChg>
      <pc:sldChg chg="del mod modShow">
        <pc:chgData name="김소희" userId="292a1162-0793-4577-a94d-2dae0dfa5995" providerId="ADAL" clId="{0FCCC188-AAE5-4E7B-9D03-247A687AEAF8}" dt="2022-11-20T14:12:32.820" v="5573" actId="47"/>
        <pc:sldMkLst>
          <pc:docMk/>
          <pc:sldMk cId="977882044" sldId="291"/>
        </pc:sldMkLst>
      </pc:sldChg>
      <pc:sldChg chg="del mod modShow">
        <pc:chgData name="김소희" userId="292a1162-0793-4577-a94d-2dae0dfa5995" providerId="ADAL" clId="{0FCCC188-AAE5-4E7B-9D03-247A687AEAF8}" dt="2022-11-20T12:04:01.480" v="2395" actId="47"/>
        <pc:sldMkLst>
          <pc:docMk/>
          <pc:sldMk cId="1538629567" sldId="292"/>
        </pc:sldMkLst>
      </pc:sldChg>
      <pc:sldChg chg="del mod modShow">
        <pc:chgData name="김소희" userId="292a1162-0793-4577-a94d-2dae0dfa5995" providerId="ADAL" clId="{0FCCC188-AAE5-4E7B-9D03-247A687AEAF8}" dt="2022-11-20T12:03:55.699" v="2394" actId="47"/>
        <pc:sldMkLst>
          <pc:docMk/>
          <pc:sldMk cId="2488080678" sldId="293"/>
        </pc:sldMkLst>
      </pc:sldChg>
      <pc:sldChg chg="del mod modShow">
        <pc:chgData name="김소희" userId="292a1162-0793-4577-a94d-2dae0dfa5995" providerId="ADAL" clId="{0FCCC188-AAE5-4E7B-9D03-247A687AEAF8}" dt="2022-11-20T14:12:37.357" v="5574" actId="47"/>
        <pc:sldMkLst>
          <pc:docMk/>
          <pc:sldMk cId="767962921" sldId="294"/>
        </pc:sldMkLst>
      </pc:sldChg>
      <pc:sldChg chg="addSp delSp modSp add del mod modNotesTx">
        <pc:chgData name="김소희" userId="292a1162-0793-4577-a94d-2dae0dfa5995" providerId="ADAL" clId="{0FCCC188-AAE5-4E7B-9D03-247A687AEAF8}" dt="2022-11-20T12:12:47.435" v="2672" actId="2696"/>
        <pc:sldMkLst>
          <pc:docMk/>
          <pc:sldMk cId="322202120" sldId="295"/>
        </pc:sldMkLst>
        <pc:spChg chg="mod">
          <ac:chgData name="김소희" userId="292a1162-0793-4577-a94d-2dae0dfa5995" providerId="ADAL" clId="{0FCCC188-AAE5-4E7B-9D03-247A687AEAF8}" dt="2022-11-15T08:47:25.296" v="1481"/>
          <ac:spMkLst>
            <pc:docMk/>
            <pc:sldMk cId="322202120" sldId="295"/>
            <ac:spMk id="2" creationId="{5C386871-B092-6B43-A8DA-B84A6CCCC7F5}"/>
          </ac:spMkLst>
        </pc:spChg>
        <pc:spChg chg="del mod">
          <ac:chgData name="김소희" userId="292a1162-0793-4577-a94d-2dae0dfa5995" providerId="ADAL" clId="{0FCCC188-AAE5-4E7B-9D03-247A687AEAF8}" dt="2022-11-15T08:52:11.222" v="1545" actId="21"/>
          <ac:spMkLst>
            <pc:docMk/>
            <pc:sldMk cId="322202120" sldId="295"/>
            <ac:spMk id="3" creationId="{19DDEBB9-9B32-6A52-0775-C6544B15B22A}"/>
          </ac:spMkLst>
        </pc:spChg>
        <pc:spChg chg="del">
          <ac:chgData name="김소희" userId="292a1162-0793-4577-a94d-2dae0dfa5995" providerId="ADAL" clId="{0FCCC188-AAE5-4E7B-9D03-247A687AEAF8}" dt="2022-11-15T07:30:25.834" v="223" actId="478"/>
          <ac:spMkLst>
            <pc:docMk/>
            <pc:sldMk cId="322202120" sldId="295"/>
            <ac:spMk id="6" creationId="{2188782E-44BF-062E-224B-C021A5C826FC}"/>
          </ac:spMkLst>
        </pc:spChg>
        <pc:spChg chg="add mod">
          <ac:chgData name="김소희" userId="292a1162-0793-4577-a94d-2dae0dfa5995" providerId="ADAL" clId="{0FCCC188-AAE5-4E7B-9D03-247A687AEAF8}" dt="2022-11-20T11:42:16.339" v="1812" actId="1076"/>
          <ac:spMkLst>
            <pc:docMk/>
            <pc:sldMk cId="322202120" sldId="295"/>
            <ac:spMk id="7" creationId="{1177B01E-0295-5594-3175-9D4FE2E677F6}"/>
          </ac:spMkLst>
        </pc:spChg>
        <pc:spChg chg="add del mod">
          <ac:chgData name="김소희" userId="292a1162-0793-4577-a94d-2dae0dfa5995" providerId="ADAL" clId="{0FCCC188-AAE5-4E7B-9D03-247A687AEAF8}" dt="2022-11-15T08:53:12.319" v="1556" actId="21"/>
          <ac:spMkLst>
            <pc:docMk/>
            <pc:sldMk cId="322202120" sldId="295"/>
            <ac:spMk id="10" creationId="{B8365A26-E7DC-4EE3-F9A4-7B79944818DF}"/>
          </ac:spMkLst>
        </pc:spChg>
        <pc:picChg chg="add mod">
          <ac:chgData name="김소희" userId="292a1162-0793-4577-a94d-2dae0dfa5995" providerId="ADAL" clId="{0FCCC188-AAE5-4E7B-9D03-247A687AEAF8}" dt="2022-11-20T11:41:53.577" v="1806" actId="1076"/>
          <ac:picMkLst>
            <pc:docMk/>
            <pc:sldMk cId="322202120" sldId="295"/>
            <ac:picMk id="4" creationId="{3080932C-3EB7-D10E-2C71-F477B7744A41}"/>
          </ac:picMkLst>
        </pc:picChg>
        <pc:picChg chg="add del mod">
          <ac:chgData name="김소희" userId="292a1162-0793-4577-a94d-2dae0dfa5995" providerId="ADAL" clId="{0FCCC188-AAE5-4E7B-9D03-247A687AEAF8}" dt="2022-11-20T11:41:49.710" v="1805" actId="478"/>
          <ac:picMkLst>
            <pc:docMk/>
            <pc:sldMk cId="322202120" sldId="295"/>
            <ac:picMk id="5" creationId="{5DC7F2BD-6045-A74B-DC54-63296F60336C}"/>
          </ac:picMkLst>
        </pc:picChg>
        <pc:picChg chg="add mod">
          <ac:chgData name="김소희" userId="292a1162-0793-4577-a94d-2dae0dfa5995" providerId="ADAL" clId="{0FCCC188-AAE5-4E7B-9D03-247A687AEAF8}" dt="2022-11-20T12:10:22.457" v="2463" actId="1076"/>
          <ac:picMkLst>
            <pc:docMk/>
            <pc:sldMk cId="322202120" sldId="295"/>
            <ac:picMk id="8" creationId="{4904A64D-6D49-12D9-4A43-58BB0F27D0AD}"/>
          </ac:picMkLst>
        </pc:picChg>
        <pc:picChg chg="add del mod">
          <ac:chgData name="김소희" userId="292a1162-0793-4577-a94d-2dae0dfa5995" providerId="ADAL" clId="{0FCCC188-AAE5-4E7B-9D03-247A687AEAF8}" dt="2022-11-20T11:42:13.135" v="1810" actId="478"/>
          <ac:picMkLst>
            <pc:docMk/>
            <pc:sldMk cId="322202120" sldId="295"/>
            <ac:picMk id="9" creationId="{48AAFEBF-793C-AA8C-EC6B-D1DC4A1AE6A6}"/>
          </ac:picMkLst>
        </pc:picChg>
      </pc:sldChg>
      <pc:sldChg chg="del">
        <pc:chgData name="김소희" userId="292a1162-0793-4577-a94d-2dae0dfa5995" providerId="ADAL" clId="{0FCCC188-AAE5-4E7B-9D03-247A687AEAF8}" dt="2022-11-13T07:42:14.232" v="148" actId="2696"/>
        <pc:sldMkLst>
          <pc:docMk/>
          <pc:sldMk cId="3000278088" sldId="295"/>
        </pc:sldMkLst>
      </pc:sldChg>
      <pc:sldChg chg="addSp delSp modSp add mod modAnim modNotesTx">
        <pc:chgData name="김소희" userId="292a1162-0793-4577-a94d-2dae0dfa5995" providerId="ADAL" clId="{0FCCC188-AAE5-4E7B-9D03-247A687AEAF8}" dt="2022-11-20T15:02:47.641" v="6238" actId="14100"/>
        <pc:sldMkLst>
          <pc:docMk/>
          <pc:sldMk cId="1308601588" sldId="296"/>
        </pc:sldMkLst>
        <pc:spChg chg="mod">
          <ac:chgData name="김소희" userId="292a1162-0793-4577-a94d-2dae0dfa5995" providerId="ADAL" clId="{0FCCC188-AAE5-4E7B-9D03-247A687AEAF8}" dt="2022-11-15T08:03:45.275" v="959" actId="27636"/>
          <ac:spMkLst>
            <pc:docMk/>
            <pc:sldMk cId="1308601588" sldId="296"/>
            <ac:spMk id="2" creationId="{5C386871-B092-6B43-A8DA-B84A6CCCC7F5}"/>
          </ac:spMkLst>
        </pc:spChg>
        <pc:spChg chg="del">
          <ac:chgData name="김소희" userId="292a1162-0793-4577-a94d-2dae0dfa5995" providerId="ADAL" clId="{0FCCC188-AAE5-4E7B-9D03-247A687AEAF8}" dt="2022-11-15T07:53:11.782" v="642" actId="478"/>
          <ac:spMkLst>
            <pc:docMk/>
            <pc:sldMk cId="1308601588" sldId="296"/>
            <ac:spMk id="3" creationId="{19DDEBB9-9B32-6A52-0775-C6544B15B22A}"/>
          </ac:spMkLst>
        </pc:spChg>
        <pc:spChg chg="del">
          <ac:chgData name="김소희" userId="292a1162-0793-4577-a94d-2dae0dfa5995" providerId="ADAL" clId="{0FCCC188-AAE5-4E7B-9D03-247A687AEAF8}" dt="2022-11-15T07:53:12.523" v="643" actId="478"/>
          <ac:spMkLst>
            <pc:docMk/>
            <pc:sldMk cId="1308601588" sldId="296"/>
            <ac:spMk id="7" creationId="{1177B01E-0295-5594-3175-9D4FE2E677F6}"/>
          </ac:spMkLst>
        </pc:spChg>
        <pc:spChg chg="add mod">
          <ac:chgData name="김소희" userId="292a1162-0793-4577-a94d-2dae0dfa5995" providerId="ADAL" clId="{0FCCC188-AAE5-4E7B-9D03-247A687AEAF8}" dt="2022-11-20T13:00:33.578" v="3175" actId="20577"/>
          <ac:spMkLst>
            <pc:docMk/>
            <pc:sldMk cId="1308601588" sldId="296"/>
            <ac:spMk id="8" creationId="{CE498B08-7C42-5871-01D3-4A4ECFE9BB0F}"/>
          </ac:spMkLst>
        </pc:spChg>
        <pc:spChg chg="add mod">
          <ac:chgData name="김소희" userId="292a1162-0793-4577-a94d-2dae0dfa5995" providerId="ADAL" clId="{0FCCC188-AAE5-4E7B-9D03-247A687AEAF8}" dt="2022-11-20T13:00:44.684" v="3186" actId="14100"/>
          <ac:spMkLst>
            <pc:docMk/>
            <pc:sldMk cId="1308601588" sldId="296"/>
            <ac:spMk id="9" creationId="{D61602F5-8CDD-BD18-B6E8-E0AEAB238DAB}"/>
          </ac:spMkLst>
        </pc:spChg>
        <pc:spChg chg="mod">
          <ac:chgData name="김소희" userId="292a1162-0793-4577-a94d-2dae0dfa5995" providerId="ADAL" clId="{0FCCC188-AAE5-4E7B-9D03-247A687AEAF8}" dt="2022-11-20T13:57:35.596" v="4702" actId="12"/>
          <ac:spMkLst>
            <pc:docMk/>
            <pc:sldMk cId="1308601588" sldId="296"/>
            <ac:spMk id="10" creationId="{B8365A26-E7DC-4EE3-F9A4-7B79944818DF}"/>
          </ac:spMkLst>
        </pc:spChg>
        <pc:spChg chg="add del mod">
          <ac:chgData name="김소희" userId="292a1162-0793-4577-a94d-2dae0dfa5995" providerId="ADAL" clId="{0FCCC188-AAE5-4E7B-9D03-247A687AEAF8}" dt="2022-11-20T12:33:22.658" v="2938" actId="478"/>
          <ac:spMkLst>
            <pc:docMk/>
            <pc:sldMk cId="1308601588" sldId="296"/>
            <ac:spMk id="11" creationId="{E52641B5-3B20-1A7B-4E2A-CB0D04B45E0D}"/>
          </ac:spMkLst>
        </pc:spChg>
        <pc:spChg chg="add del mod">
          <ac:chgData name="김소희" userId="292a1162-0793-4577-a94d-2dae0dfa5995" providerId="ADAL" clId="{0FCCC188-AAE5-4E7B-9D03-247A687AEAF8}" dt="2022-11-20T12:33:14.722" v="2934" actId="478"/>
          <ac:spMkLst>
            <pc:docMk/>
            <pc:sldMk cId="1308601588" sldId="296"/>
            <ac:spMk id="14" creationId="{65827A2E-2E32-FB06-67A4-F5D3F00ABE3C}"/>
          </ac:spMkLst>
        </pc:spChg>
        <pc:spChg chg="add mod">
          <ac:chgData name="김소희" userId="292a1162-0793-4577-a94d-2dae0dfa5995" providerId="ADAL" clId="{0FCCC188-AAE5-4E7B-9D03-247A687AEAF8}" dt="2022-11-20T14:11:36.979" v="5571" actId="1035"/>
          <ac:spMkLst>
            <pc:docMk/>
            <pc:sldMk cId="1308601588" sldId="296"/>
            <ac:spMk id="16" creationId="{1E77BE0B-6608-DBDE-F587-E081368BB65F}"/>
          </ac:spMkLst>
        </pc:spChg>
        <pc:spChg chg="add mod topLvl">
          <ac:chgData name="김소희" userId="292a1162-0793-4577-a94d-2dae0dfa5995" providerId="ADAL" clId="{0FCCC188-AAE5-4E7B-9D03-247A687AEAF8}" dt="2022-11-20T14:11:36.979" v="5571" actId="1035"/>
          <ac:spMkLst>
            <pc:docMk/>
            <pc:sldMk cId="1308601588" sldId="296"/>
            <ac:spMk id="19" creationId="{BC374FF2-5D5E-E8E9-8889-2791D0E5F7C1}"/>
          </ac:spMkLst>
        </pc:spChg>
        <pc:spChg chg="add mod topLvl">
          <ac:chgData name="김소희" userId="292a1162-0793-4577-a94d-2dae0dfa5995" providerId="ADAL" clId="{0FCCC188-AAE5-4E7B-9D03-247A687AEAF8}" dt="2022-11-20T14:11:36.979" v="5571" actId="1035"/>
          <ac:spMkLst>
            <pc:docMk/>
            <pc:sldMk cId="1308601588" sldId="296"/>
            <ac:spMk id="20" creationId="{0B89910D-3975-1F41-A39D-35D6D4079010}"/>
          </ac:spMkLst>
        </pc:spChg>
        <pc:spChg chg="add mod topLvl">
          <ac:chgData name="김소희" userId="292a1162-0793-4577-a94d-2dae0dfa5995" providerId="ADAL" clId="{0FCCC188-AAE5-4E7B-9D03-247A687AEAF8}" dt="2022-11-20T14:11:36.979" v="5571" actId="1035"/>
          <ac:spMkLst>
            <pc:docMk/>
            <pc:sldMk cId="1308601588" sldId="296"/>
            <ac:spMk id="24" creationId="{9073A495-69BD-733A-09B4-86CB7D262A64}"/>
          </ac:spMkLst>
        </pc:spChg>
        <pc:spChg chg="add mod topLvl">
          <ac:chgData name="김소희" userId="292a1162-0793-4577-a94d-2dae0dfa5995" providerId="ADAL" clId="{0FCCC188-AAE5-4E7B-9D03-247A687AEAF8}" dt="2022-11-20T14:11:36.979" v="5571" actId="1035"/>
          <ac:spMkLst>
            <pc:docMk/>
            <pc:sldMk cId="1308601588" sldId="296"/>
            <ac:spMk id="25" creationId="{03FD8FDC-78AF-66D9-602F-66A085B1BABD}"/>
          </ac:spMkLst>
        </pc:spChg>
        <pc:spChg chg="add mod topLvl">
          <ac:chgData name="김소희" userId="292a1162-0793-4577-a94d-2dae0dfa5995" providerId="ADAL" clId="{0FCCC188-AAE5-4E7B-9D03-247A687AEAF8}" dt="2022-11-20T14:11:36.979" v="5571" actId="1035"/>
          <ac:spMkLst>
            <pc:docMk/>
            <pc:sldMk cId="1308601588" sldId="296"/>
            <ac:spMk id="26" creationId="{B5B790C6-2B0E-9391-C32C-5226A0284F67}"/>
          </ac:spMkLst>
        </pc:spChg>
        <pc:spChg chg="add mod topLvl">
          <ac:chgData name="김소희" userId="292a1162-0793-4577-a94d-2dae0dfa5995" providerId="ADAL" clId="{0FCCC188-AAE5-4E7B-9D03-247A687AEAF8}" dt="2022-11-20T14:11:36.979" v="5571" actId="1035"/>
          <ac:spMkLst>
            <pc:docMk/>
            <pc:sldMk cId="1308601588" sldId="296"/>
            <ac:spMk id="27" creationId="{E05480F0-DED7-44F9-3BBF-A10137655A90}"/>
          </ac:spMkLst>
        </pc:spChg>
        <pc:spChg chg="add mod topLvl">
          <ac:chgData name="김소희" userId="292a1162-0793-4577-a94d-2dae0dfa5995" providerId="ADAL" clId="{0FCCC188-AAE5-4E7B-9D03-247A687AEAF8}" dt="2022-11-20T14:11:36.979" v="5571" actId="1035"/>
          <ac:spMkLst>
            <pc:docMk/>
            <pc:sldMk cId="1308601588" sldId="296"/>
            <ac:spMk id="34" creationId="{FC810C2A-0487-1936-BA85-A6209CBB153A}"/>
          </ac:spMkLst>
        </pc:spChg>
        <pc:spChg chg="add mod topLvl">
          <ac:chgData name="김소희" userId="292a1162-0793-4577-a94d-2dae0dfa5995" providerId="ADAL" clId="{0FCCC188-AAE5-4E7B-9D03-247A687AEAF8}" dt="2022-11-20T14:11:36.979" v="5571" actId="1035"/>
          <ac:spMkLst>
            <pc:docMk/>
            <pc:sldMk cId="1308601588" sldId="296"/>
            <ac:spMk id="38" creationId="{4ED109FB-A282-037A-40DE-D962B2D331FD}"/>
          </ac:spMkLst>
        </pc:spChg>
        <pc:spChg chg="add del mod">
          <ac:chgData name="김소희" userId="292a1162-0793-4577-a94d-2dae0dfa5995" providerId="ADAL" clId="{0FCCC188-AAE5-4E7B-9D03-247A687AEAF8}" dt="2022-11-20T12:56:14.605" v="3129"/>
          <ac:spMkLst>
            <pc:docMk/>
            <pc:sldMk cId="1308601588" sldId="296"/>
            <ac:spMk id="43" creationId="{232A5992-0D78-C27D-D175-A7157313BFB7}"/>
          </ac:spMkLst>
        </pc:spChg>
        <pc:spChg chg="add del mod">
          <ac:chgData name="김소희" userId="292a1162-0793-4577-a94d-2dae0dfa5995" providerId="ADAL" clId="{0FCCC188-AAE5-4E7B-9D03-247A687AEAF8}" dt="2022-11-20T13:36:21.263" v="4137" actId="21"/>
          <ac:spMkLst>
            <pc:docMk/>
            <pc:sldMk cId="1308601588" sldId="296"/>
            <ac:spMk id="55" creationId="{E22671DA-12F2-0DAC-F01A-AB5B5ABDD37B}"/>
          </ac:spMkLst>
        </pc:spChg>
        <pc:spChg chg="add mod">
          <ac:chgData name="김소희" userId="292a1162-0793-4577-a94d-2dae0dfa5995" providerId="ADAL" clId="{0FCCC188-AAE5-4E7B-9D03-247A687AEAF8}" dt="2022-11-20T13:50:45.356" v="4621" actId="14100"/>
          <ac:spMkLst>
            <pc:docMk/>
            <pc:sldMk cId="1308601588" sldId="296"/>
            <ac:spMk id="58" creationId="{F8F5608A-3B1B-A683-7675-E95AFF671987}"/>
          </ac:spMkLst>
        </pc:spChg>
        <pc:spChg chg="add mod">
          <ac:chgData name="김소희" userId="292a1162-0793-4577-a94d-2dae0dfa5995" providerId="ADAL" clId="{0FCCC188-AAE5-4E7B-9D03-247A687AEAF8}" dt="2022-11-20T15:02:47.641" v="6238" actId="14100"/>
          <ac:spMkLst>
            <pc:docMk/>
            <pc:sldMk cId="1308601588" sldId="296"/>
            <ac:spMk id="59" creationId="{9672B657-8013-BE77-8EFC-F196EB3D52D0}"/>
          </ac:spMkLst>
        </pc:spChg>
        <pc:grpChg chg="add mod">
          <ac:chgData name="김소희" userId="292a1162-0793-4577-a94d-2dae0dfa5995" providerId="ADAL" clId="{0FCCC188-AAE5-4E7B-9D03-247A687AEAF8}" dt="2022-11-20T13:29:57.903" v="3878" actId="1076"/>
          <ac:grpSpMkLst>
            <pc:docMk/>
            <pc:sldMk cId="1308601588" sldId="296"/>
            <ac:grpSpMk id="12" creationId="{0F5A39A5-0F21-8EB6-ECAE-20923F594252}"/>
          </ac:grpSpMkLst>
        </pc:grpChg>
        <pc:grpChg chg="add mod">
          <ac:chgData name="김소희" userId="292a1162-0793-4577-a94d-2dae0dfa5995" providerId="ADAL" clId="{0FCCC188-AAE5-4E7B-9D03-247A687AEAF8}" dt="2022-11-20T13:29:57.903" v="3878" actId="1076"/>
          <ac:grpSpMkLst>
            <pc:docMk/>
            <pc:sldMk cId="1308601588" sldId="296"/>
            <ac:grpSpMk id="17" creationId="{67C932C5-E287-5FB6-4458-801D910444AF}"/>
          </ac:grpSpMkLst>
        </pc:grpChg>
        <pc:grpChg chg="add del mod">
          <ac:chgData name="김소희" userId="292a1162-0793-4577-a94d-2dae0dfa5995" providerId="ADAL" clId="{0FCCC188-AAE5-4E7B-9D03-247A687AEAF8}" dt="2022-11-20T13:53:18.014" v="4665" actId="165"/>
          <ac:grpSpMkLst>
            <pc:docMk/>
            <pc:sldMk cId="1308601588" sldId="296"/>
            <ac:grpSpMk id="57" creationId="{3FBCD504-C4BD-ACDB-7402-A38197DACE79}"/>
          </ac:grpSpMkLst>
        </pc:grpChg>
        <pc:picChg chg="add mod">
          <ac:chgData name="김소희" userId="292a1162-0793-4577-a94d-2dae0dfa5995" providerId="ADAL" clId="{0FCCC188-AAE5-4E7B-9D03-247A687AEAF8}" dt="2022-11-20T12:33:55.972" v="2979" actId="164"/>
          <ac:picMkLst>
            <pc:docMk/>
            <pc:sldMk cId="1308601588" sldId="296"/>
            <ac:picMk id="4" creationId="{7156C677-E2FE-B21F-64A9-06C17FB3C49E}"/>
          </ac:picMkLst>
        </pc:picChg>
        <pc:picChg chg="del">
          <ac:chgData name="김소희" userId="292a1162-0793-4577-a94d-2dae0dfa5995" providerId="ADAL" clId="{0FCCC188-AAE5-4E7B-9D03-247A687AEAF8}" dt="2022-11-15T07:53:13.276" v="645" actId="478"/>
          <ac:picMkLst>
            <pc:docMk/>
            <pc:sldMk cId="1308601588" sldId="296"/>
            <ac:picMk id="5" creationId="{5DC7F2BD-6045-A74B-DC54-63296F60336C}"/>
          </ac:picMkLst>
        </pc:picChg>
        <pc:picChg chg="add del mod">
          <ac:chgData name="김소희" userId="292a1162-0793-4577-a94d-2dae0dfa5995" providerId="ADAL" clId="{0FCCC188-AAE5-4E7B-9D03-247A687AEAF8}" dt="2022-11-20T12:32:43.868" v="2923" actId="478"/>
          <ac:picMkLst>
            <pc:docMk/>
            <pc:sldMk cId="1308601588" sldId="296"/>
            <ac:picMk id="6" creationId="{AB13F1D2-6628-718F-208E-78DDE9711BA8}"/>
          </ac:picMkLst>
        </pc:picChg>
        <pc:picChg chg="add mod">
          <ac:chgData name="김소희" userId="292a1162-0793-4577-a94d-2dae0dfa5995" providerId="ADAL" clId="{0FCCC188-AAE5-4E7B-9D03-247A687AEAF8}" dt="2022-11-20T12:33:58.894" v="2980" actId="164"/>
          <ac:picMkLst>
            <pc:docMk/>
            <pc:sldMk cId="1308601588" sldId="296"/>
            <ac:picMk id="7" creationId="{13278CC8-4AF9-44CE-82B6-057874E001FA}"/>
          </ac:picMkLst>
        </pc:picChg>
        <pc:picChg chg="del">
          <ac:chgData name="김소희" userId="292a1162-0793-4577-a94d-2dae0dfa5995" providerId="ADAL" clId="{0FCCC188-AAE5-4E7B-9D03-247A687AEAF8}" dt="2022-11-15T07:53:12.984" v="644" actId="478"/>
          <ac:picMkLst>
            <pc:docMk/>
            <pc:sldMk cId="1308601588" sldId="296"/>
            <ac:picMk id="9" creationId="{48AAFEBF-793C-AA8C-EC6B-D1DC4A1AE6A6}"/>
          </ac:picMkLst>
        </pc:picChg>
        <pc:picChg chg="add del mod">
          <ac:chgData name="김소희" userId="292a1162-0793-4577-a94d-2dae0dfa5995" providerId="ADAL" clId="{0FCCC188-AAE5-4E7B-9D03-247A687AEAF8}" dt="2022-11-20T12:33:01.596" v="2927" actId="478"/>
          <ac:picMkLst>
            <pc:docMk/>
            <pc:sldMk cId="1308601588" sldId="296"/>
            <ac:picMk id="13" creationId="{63EDFDF2-94A6-0BF5-C8FA-40F0ED006099}"/>
          </ac:picMkLst>
        </pc:picChg>
        <pc:picChg chg="add del mod">
          <ac:chgData name="김소희" userId="292a1162-0793-4577-a94d-2dae0dfa5995" providerId="ADAL" clId="{0FCCC188-AAE5-4E7B-9D03-247A687AEAF8}" dt="2022-11-20T12:56:05.599" v="3124" actId="478"/>
          <ac:picMkLst>
            <pc:docMk/>
            <pc:sldMk cId="1308601588" sldId="296"/>
            <ac:picMk id="18" creationId="{F11D20C3-8E1C-7DB3-4DAB-0876780C82D6}"/>
          </ac:picMkLst>
        </pc:picChg>
        <pc:picChg chg="add mod">
          <ac:chgData name="김소희" userId="292a1162-0793-4577-a94d-2dae0dfa5995" providerId="ADAL" clId="{0FCCC188-AAE5-4E7B-9D03-247A687AEAF8}" dt="2022-11-20T13:49:39.508" v="4606" actId="1076"/>
          <ac:picMkLst>
            <pc:docMk/>
            <pc:sldMk cId="1308601588" sldId="296"/>
            <ac:picMk id="56" creationId="{C562A96D-BBF2-F8DB-0902-D44956E3292A}"/>
          </ac:picMkLst>
        </pc:picChg>
        <pc:cxnChg chg="add mod topLvl">
          <ac:chgData name="김소희" userId="292a1162-0793-4577-a94d-2dae0dfa5995" providerId="ADAL" clId="{0FCCC188-AAE5-4E7B-9D03-247A687AEAF8}" dt="2022-11-20T14:11:36.979" v="5571" actId="1035"/>
          <ac:cxnSpMkLst>
            <pc:docMk/>
            <pc:sldMk cId="1308601588" sldId="296"/>
            <ac:cxnSpMk id="21" creationId="{ADA9DBEB-8FA7-E612-756B-8FE4CB1DE31A}"/>
          </ac:cxnSpMkLst>
        </pc:cxnChg>
        <pc:cxnChg chg="add del mod">
          <ac:chgData name="김소희" userId="292a1162-0793-4577-a94d-2dae0dfa5995" providerId="ADAL" clId="{0FCCC188-AAE5-4E7B-9D03-247A687AEAF8}" dt="2022-11-20T12:35:55.204" v="3014"/>
          <ac:cxnSpMkLst>
            <pc:docMk/>
            <pc:sldMk cId="1308601588" sldId="296"/>
            <ac:cxnSpMk id="22" creationId="{026D06B4-7F46-6271-65DE-60E9616A7B47}"/>
          </ac:cxnSpMkLst>
        </pc:cxnChg>
        <pc:cxnChg chg="add mod topLvl">
          <ac:chgData name="김소희" userId="292a1162-0793-4577-a94d-2dae0dfa5995" providerId="ADAL" clId="{0FCCC188-AAE5-4E7B-9D03-247A687AEAF8}" dt="2022-11-20T14:11:36.979" v="5571" actId="1035"/>
          <ac:cxnSpMkLst>
            <pc:docMk/>
            <pc:sldMk cId="1308601588" sldId="296"/>
            <ac:cxnSpMk id="29" creationId="{5D66FFB7-B01B-1739-B135-4B500324D7AB}"/>
          </ac:cxnSpMkLst>
        </pc:cxnChg>
        <pc:cxnChg chg="add mod topLvl">
          <ac:chgData name="김소희" userId="292a1162-0793-4577-a94d-2dae0dfa5995" providerId="ADAL" clId="{0FCCC188-AAE5-4E7B-9D03-247A687AEAF8}" dt="2022-11-20T14:11:36.979" v="5571" actId="1035"/>
          <ac:cxnSpMkLst>
            <pc:docMk/>
            <pc:sldMk cId="1308601588" sldId="296"/>
            <ac:cxnSpMk id="35" creationId="{9E102F5E-5E85-41DF-CE29-E2F31D97D551}"/>
          </ac:cxnSpMkLst>
        </pc:cxnChg>
        <pc:cxnChg chg="add mod topLvl">
          <ac:chgData name="김소희" userId="292a1162-0793-4577-a94d-2dae0dfa5995" providerId="ADAL" clId="{0FCCC188-AAE5-4E7B-9D03-247A687AEAF8}" dt="2022-11-20T14:11:36.979" v="5571" actId="1035"/>
          <ac:cxnSpMkLst>
            <pc:docMk/>
            <pc:sldMk cId="1308601588" sldId="296"/>
            <ac:cxnSpMk id="39" creationId="{D7851D70-0E20-93A4-584D-4055A93A539F}"/>
          </ac:cxnSpMkLst>
        </pc:cxnChg>
      </pc:sldChg>
      <pc:sldChg chg="addSp delSp modSp add mod modAnim modNotesTx">
        <pc:chgData name="김소희" userId="292a1162-0793-4577-a94d-2dae0dfa5995" providerId="ADAL" clId="{0FCCC188-AAE5-4E7B-9D03-247A687AEAF8}" dt="2022-11-20T15:00:41.826" v="6229" actId="6549"/>
        <pc:sldMkLst>
          <pc:docMk/>
          <pc:sldMk cId="3592263960" sldId="297"/>
        </pc:sldMkLst>
        <pc:spChg chg="del">
          <ac:chgData name="김소희" userId="292a1162-0793-4577-a94d-2dae0dfa5995" providerId="ADAL" clId="{0FCCC188-AAE5-4E7B-9D03-247A687AEAF8}" dt="2022-11-15T08:04:00.566" v="960" actId="478"/>
          <ac:spMkLst>
            <pc:docMk/>
            <pc:sldMk cId="3592263960" sldId="297"/>
            <ac:spMk id="2" creationId="{5C386871-B092-6B43-A8DA-B84A6CCCC7F5}"/>
          </ac:spMkLst>
        </pc:spChg>
        <pc:spChg chg="add del mod">
          <ac:chgData name="김소희" userId="292a1162-0793-4577-a94d-2dae0dfa5995" providerId="ADAL" clId="{0FCCC188-AAE5-4E7B-9D03-247A687AEAF8}" dt="2022-11-20T13:50:04.569" v="4610" actId="21"/>
          <ac:spMkLst>
            <pc:docMk/>
            <pc:sldMk cId="3592263960" sldId="297"/>
            <ac:spMk id="2" creationId="{B2CF021A-7717-C9BE-BA94-246EA4B9BABA}"/>
          </ac:spMkLst>
        </pc:spChg>
        <pc:spChg chg="add mod">
          <ac:chgData name="김소희" userId="292a1162-0793-4577-a94d-2dae0dfa5995" providerId="ADAL" clId="{0FCCC188-AAE5-4E7B-9D03-247A687AEAF8}" dt="2022-11-20T14:14:48.379" v="5616" actId="1076"/>
          <ac:spMkLst>
            <pc:docMk/>
            <pc:sldMk cId="3592263960" sldId="297"/>
            <ac:spMk id="3" creationId="{70D94C52-2D81-5B25-0ABF-008BEDBD2733}"/>
          </ac:spMkLst>
        </pc:spChg>
        <pc:spChg chg="add del">
          <ac:chgData name="김소희" userId="292a1162-0793-4577-a94d-2dae0dfa5995" providerId="ADAL" clId="{0FCCC188-AAE5-4E7B-9D03-247A687AEAF8}" dt="2022-11-20T14:14:02.635" v="5597" actId="22"/>
          <ac:spMkLst>
            <pc:docMk/>
            <pc:sldMk cId="3592263960" sldId="297"/>
            <ac:spMk id="4" creationId="{F095E256-6713-75AC-037D-AFB49D705FC7}"/>
          </ac:spMkLst>
        </pc:spChg>
        <pc:spChg chg="add mod">
          <ac:chgData name="김소희" userId="292a1162-0793-4577-a94d-2dae0dfa5995" providerId="ADAL" clId="{0FCCC188-AAE5-4E7B-9D03-247A687AEAF8}" dt="2022-11-20T14:14:50.966" v="5617" actId="1076"/>
          <ac:spMkLst>
            <pc:docMk/>
            <pc:sldMk cId="3592263960" sldId="297"/>
            <ac:spMk id="7" creationId="{415F00E9-4AB4-0CD6-FFE9-B47319F0D494}"/>
          </ac:spMkLst>
        </pc:spChg>
        <pc:spChg chg="add del mod">
          <ac:chgData name="김소희" userId="292a1162-0793-4577-a94d-2dae0dfa5995" providerId="ADAL" clId="{0FCCC188-AAE5-4E7B-9D03-247A687AEAF8}" dt="2022-11-15T08:04:03.204" v="962" actId="478"/>
          <ac:spMkLst>
            <pc:docMk/>
            <pc:sldMk cId="3592263960" sldId="297"/>
            <ac:spMk id="7" creationId="{D5CDA89C-995B-78BE-32A3-610BC41865B9}"/>
          </ac:spMkLst>
        </pc:spChg>
        <pc:spChg chg="add mod">
          <ac:chgData name="김소희" userId="292a1162-0793-4577-a94d-2dae0dfa5995" providerId="ADAL" clId="{0FCCC188-AAE5-4E7B-9D03-247A687AEAF8}" dt="2022-11-15T08:04:00.958" v="961"/>
          <ac:spMkLst>
            <pc:docMk/>
            <pc:sldMk cId="3592263960" sldId="297"/>
            <ac:spMk id="8" creationId="{6097246A-035E-3AEE-4654-A61A75D6A6C8}"/>
          </ac:spMkLst>
        </pc:spChg>
        <pc:spChg chg="add mod">
          <ac:chgData name="김소희" userId="292a1162-0793-4577-a94d-2dae0dfa5995" providerId="ADAL" clId="{0FCCC188-AAE5-4E7B-9D03-247A687AEAF8}" dt="2022-11-20T14:14:57.887" v="5620" actId="14100"/>
          <ac:spMkLst>
            <pc:docMk/>
            <pc:sldMk cId="3592263960" sldId="297"/>
            <ac:spMk id="9" creationId="{FA01B2C3-7F77-FDB3-FC0E-4011E9BD8D6F}"/>
          </ac:spMkLst>
        </pc:spChg>
        <pc:spChg chg="del">
          <ac:chgData name="김소희" userId="292a1162-0793-4577-a94d-2dae0dfa5995" providerId="ADAL" clId="{0FCCC188-AAE5-4E7B-9D03-247A687AEAF8}" dt="2022-11-20T13:36:08.347" v="4130" actId="478"/>
          <ac:spMkLst>
            <pc:docMk/>
            <pc:sldMk cId="3592263960" sldId="297"/>
            <ac:spMk id="10" creationId="{B8365A26-E7DC-4EE3-F9A4-7B79944818DF}"/>
          </ac:spMkLst>
        </pc:spChg>
        <pc:spChg chg="add mod">
          <ac:chgData name="김소희" userId="292a1162-0793-4577-a94d-2dae0dfa5995" providerId="ADAL" clId="{0FCCC188-AAE5-4E7B-9D03-247A687AEAF8}" dt="2022-11-20T14:37:42.273" v="6010" actId="1076"/>
          <ac:spMkLst>
            <pc:docMk/>
            <pc:sldMk cId="3592263960" sldId="297"/>
            <ac:spMk id="10" creationId="{D8CBE6A6-D279-C4ED-6A09-E64BA4AE8566}"/>
          </ac:spMkLst>
        </pc:spChg>
        <pc:spChg chg="del">
          <ac:chgData name="김소희" userId="292a1162-0793-4577-a94d-2dae0dfa5995" providerId="ADAL" clId="{0FCCC188-AAE5-4E7B-9D03-247A687AEAF8}" dt="2022-11-15T07:58:24.431" v="815" actId="478"/>
          <ac:spMkLst>
            <pc:docMk/>
            <pc:sldMk cId="3592263960" sldId="297"/>
            <ac:spMk id="11" creationId="{E52641B5-3B20-1A7B-4E2A-CB0D04B45E0D}"/>
          </ac:spMkLst>
        </pc:spChg>
        <pc:spChg chg="add mod">
          <ac:chgData name="김소희" userId="292a1162-0793-4577-a94d-2dae0dfa5995" providerId="ADAL" clId="{0FCCC188-AAE5-4E7B-9D03-247A687AEAF8}" dt="2022-11-20T14:37:56.514" v="6015" actId="14100"/>
          <ac:spMkLst>
            <pc:docMk/>
            <pc:sldMk cId="3592263960" sldId="297"/>
            <ac:spMk id="12" creationId="{C33CBCCA-B4DC-4770-3B7B-A66D4E05DD36}"/>
          </ac:spMkLst>
        </pc:spChg>
        <pc:spChg chg="del">
          <ac:chgData name="김소희" userId="292a1162-0793-4577-a94d-2dae0dfa5995" providerId="ADAL" clId="{0FCCC188-AAE5-4E7B-9D03-247A687AEAF8}" dt="2022-11-15T07:58:23.783" v="814" actId="478"/>
          <ac:spMkLst>
            <pc:docMk/>
            <pc:sldMk cId="3592263960" sldId="297"/>
            <ac:spMk id="14" creationId="{65827A2E-2E32-FB06-67A4-F5D3F00ABE3C}"/>
          </ac:spMkLst>
        </pc:spChg>
        <pc:spChg chg="add mod">
          <ac:chgData name="김소희" userId="292a1162-0793-4577-a94d-2dae0dfa5995" providerId="ADAL" clId="{0FCCC188-AAE5-4E7B-9D03-247A687AEAF8}" dt="2022-11-20T14:37:35.624" v="6009" actId="1076"/>
          <ac:spMkLst>
            <pc:docMk/>
            <pc:sldMk cId="3592263960" sldId="297"/>
            <ac:spMk id="14" creationId="{FFC42307-AB25-517D-2E02-21D7D9F3C801}"/>
          </ac:spMkLst>
        </pc:spChg>
        <pc:spChg chg="del">
          <ac:chgData name="김소희" userId="292a1162-0793-4577-a94d-2dae0dfa5995" providerId="ADAL" clId="{0FCCC188-AAE5-4E7B-9D03-247A687AEAF8}" dt="2022-11-15T07:58:25.981" v="817" actId="478"/>
          <ac:spMkLst>
            <pc:docMk/>
            <pc:sldMk cId="3592263960" sldId="297"/>
            <ac:spMk id="16" creationId="{1E77BE0B-6608-DBDE-F587-E081368BB65F}"/>
          </ac:spMkLst>
        </pc:spChg>
        <pc:spChg chg="add mod">
          <ac:chgData name="김소희" userId="292a1162-0793-4577-a94d-2dae0dfa5995" providerId="ADAL" clId="{0FCCC188-AAE5-4E7B-9D03-247A687AEAF8}" dt="2022-11-20T14:10:41.604" v="5535" actId="207"/>
          <ac:spMkLst>
            <pc:docMk/>
            <pc:sldMk cId="3592263960" sldId="297"/>
            <ac:spMk id="16" creationId="{C0E8A60C-D529-BC39-6AE1-B93153BF7CBC}"/>
          </ac:spMkLst>
        </pc:spChg>
        <pc:spChg chg="add del mod">
          <ac:chgData name="김소희" userId="292a1162-0793-4577-a94d-2dae0dfa5995" providerId="ADAL" clId="{0FCCC188-AAE5-4E7B-9D03-247A687AEAF8}" dt="2022-11-20T14:02:45.047" v="5040"/>
          <ac:spMkLst>
            <pc:docMk/>
            <pc:sldMk cId="3592263960" sldId="297"/>
            <ac:spMk id="17" creationId="{AB4FF69E-756A-476C-D9E8-8782F58A39EC}"/>
          </ac:spMkLst>
        </pc:spChg>
        <pc:spChg chg="add mod">
          <ac:chgData name="김소희" userId="292a1162-0793-4577-a94d-2dae0dfa5995" providerId="ADAL" clId="{0FCCC188-AAE5-4E7B-9D03-247A687AEAF8}" dt="2022-11-20T14:57:53.553" v="6161" actId="1076"/>
          <ac:spMkLst>
            <pc:docMk/>
            <pc:sldMk cId="3592263960" sldId="297"/>
            <ac:spMk id="18" creationId="{D9E27D96-E4D4-4F4A-C15F-F0AA32FE0568}"/>
          </ac:spMkLst>
        </pc:spChg>
        <pc:spChg chg="add del">
          <ac:chgData name="김소희" userId="292a1162-0793-4577-a94d-2dae0dfa5995" providerId="ADAL" clId="{0FCCC188-AAE5-4E7B-9D03-247A687AEAF8}" dt="2022-11-20T14:07:14.005" v="5286" actId="22"/>
          <ac:spMkLst>
            <pc:docMk/>
            <pc:sldMk cId="3592263960" sldId="297"/>
            <ac:spMk id="19" creationId="{7EA02ACB-CD31-78F5-C475-6E620DA65A59}"/>
          </ac:spMkLst>
        </pc:spChg>
        <pc:spChg chg="add mod">
          <ac:chgData name="김소희" userId="292a1162-0793-4577-a94d-2dae0dfa5995" providerId="ADAL" clId="{0FCCC188-AAE5-4E7B-9D03-247A687AEAF8}" dt="2022-11-20T14:15:19.790" v="5622" actId="113"/>
          <ac:spMkLst>
            <pc:docMk/>
            <pc:sldMk cId="3592263960" sldId="297"/>
            <ac:spMk id="21" creationId="{F7FCE5CA-E077-393A-2D3A-E473DBBC9F39}"/>
          </ac:spMkLst>
        </pc:spChg>
        <pc:picChg chg="add del mod">
          <ac:chgData name="김소희" userId="292a1162-0793-4577-a94d-2dae0dfa5995" providerId="ADAL" clId="{0FCCC188-AAE5-4E7B-9D03-247A687AEAF8}" dt="2022-11-20T13:36:12.855" v="4132" actId="21"/>
          <ac:picMkLst>
            <pc:docMk/>
            <pc:sldMk cId="3592263960" sldId="297"/>
            <ac:picMk id="4" creationId="{0D47BBD6-4CB9-1898-B147-D458E7D16B4B}"/>
          </ac:picMkLst>
        </pc:picChg>
        <pc:picChg chg="del">
          <ac:chgData name="김소희" userId="292a1162-0793-4577-a94d-2dae0dfa5995" providerId="ADAL" clId="{0FCCC188-AAE5-4E7B-9D03-247A687AEAF8}" dt="2022-11-15T07:58:22.878" v="812" actId="478"/>
          <ac:picMkLst>
            <pc:docMk/>
            <pc:sldMk cId="3592263960" sldId="297"/>
            <ac:picMk id="6" creationId="{AB13F1D2-6628-718F-208E-78DDE9711BA8}"/>
          </ac:picMkLst>
        </pc:picChg>
        <pc:picChg chg="add mod modCrop">
          <ac:chgData name="김소희" userId="292a1162-0793-4577-a94d-2dae0dfa5995" providerId="ADAL" clId="{0FCCC188-AAE5-4E7B-9D03-247A687AEAF8}" dt="2022-11-20T14:07:41.982" v="5299" actId="1076"/>
          <ac:picMkLst>
            <pc:docMk/>
            <pc:sldMk cId="3592263960" sldId="297"/>
            <ac:picMk id="6" creationId="{FF33BFBB-882A-6D20-E839-476A8A3B3343}"/>
          </ac:picMkLst>
        </pc:picChg>
        <pc:picChg chg="add mod">
          <ac:chgData name="김소희" userId="292a1162-0793-4577-a94d-2dae0dfa5995" providerId="ADAL" clId="{0FCCC188-AAE5-4E7B-9D03-247A687AEAF8}" dt="2022-11-20T14:37:50.501" v="6013" actId="1076"/>
          <ac:picMkLst>
            <pc:docMk/>
            <pc:sldMk cId="3592263960" sldId="297"/>
            <ac:picMk id="11" creationId="{B7B83644-956B-F5CE-20D8-B1A1E57B58CA}"/>
          </ac:picMkLst>
        </pc:picChg>
        <pc:picChg chg="add mod">
          <ac:chgData name="김소희" userId="292a1162-0793-4577-a94d-2dae0dfa5995" providerId="ADAL" clId="{0FCCC188-AAE5-4E7B-9D03-247A687AEAF8}" dt="2022-11-20T14:37:35.624" v="6009" actId="1076"/>
          <ac:picMkLst>
            <pc:docMk/>
            <pc:sldMk cId="3592263960" sldId="297"/>
            <ac:picMk id="13" creationId="{4282CF7B-5401-EEF8-14E6-45371F7A3725}"/>
          </ac:picMkLst>
        </pc:picChg>
        <pc:picChg chg="del">
          <ac:chgData name="김소희" userId="292a1162-0793-4577-a94d-2dae0dfa5995" providerId="ADAL" clId="{0FCCC188-AAE5-4E7B-9D03-247A687AEAF8}" dt="2022-11-15T07:58:23.200" v="813" actId="478"/>
          <ac:picMkLst>
            <pc:docMk/>
            <pc:sldMk cId="3592263960" sldId="297"/>
            <ac:picMk id="13" creationId="{63EDFDF2-94A6-0BF5-C8FA-40F0ED006099}"/>
          </ac:picMkLst>
        </pc:picChg>
        <pc:picChg chg="add del mod">
          <ac:chgData name="김소희" userId="292a1162-0793-4577-a94d-2dae0dfa5995" providerId="ADAL" clId="{0FCCC188-AAE5-4E7B-9D03-247A687AEAF8}" dt="2022-11-20T14:03:33.192" v="5044" actId="478"/>
          <ac:picMkLst>
            <pc:docMk/>
            <pc:sldMk cId="3592263960" sldId="297"/>
            <ac:picMk id="14" creationId="{E06FCF79-6D8F-B9AA-C4A0-6E041BF09D62}"/>
          </ac:picMkLst>
        </pc:picChg>
        <pc:picChg chg="del">
          <ac:chgData name="김소희" userId="292a1162-0793-4577-a94d-2dae0dfa5995" providerId="ADAL" clId="{0FCCC188-AAE5-4E7B-9D03-247A687AEAF8}" dt="2022-11-15T07:58:24.914" v="816" actId="478"/>
          <ac:picMkLst>
            <pc:docMk/>
            <pc:sldMk cId="3592263960" sldId="297"/>
            <ac:picMk id="18" creationId="{F11D20C3-8E1C-7DB3-4DAB-0876780C82D6}"/>
          </ac:picMkLst>
        </pc:picChg>
      </pc:sldChg>
      <pc:sldChg chg="addSp delSp modSp add mod modNotesTx">
        <pc:chgData name="김소희" userId="292a1162-0793-4577-a94d-2dae0dfa5995" providerId="ADAL" clId="{0FCCC188-AAE5-4E7B-9D03-247A687AEAF8}" dt="2022-11-20T13:57:12.566" v="4701" actId="14100"/>
        <pc:sldMkLst>
          <pc:docMk/>
          <pc:sldMk cId="2354564375" sldId="298"/>
        </pc:sldMkLst>
        <pc:spChg chg="mod">
          <ac:chgData name="김소희" userId="292a1162-0793-4577-a94d-2dae0dfa5995" providerId="ADAL" clId="{0FCCC188-AAE5-4E7B-9D03-247A687AEAF8}" dt="2022-11-15T08:47:18.968" v="1480" actId="20577"/>
          <ac:spMkLst>
            <pc:docMk/>
            <pc:sldMk cId="2354564375" sldId="298"/>
            <ac:spMk id="2" creationId="{5C386871-B092-6B43-A8DA-B84A6CCCC7F5}"/>
          </ac:spMkLst>
        </pc:spChg>
        <pc:spChg chg="mod">
          <ac:chgData name="김소희" userId="292a1162-0793-4577-a94d-2dae0dfa5995" providerId="ADAL" clId="{0FCCC188-AAE5-4E7B-9D03-247A687AEAF8}" dt="2022-11-20T12:18:26.972" v="2728" actId="1076"/>
          <ac:spMkLst>
            <pc:docMk/>
            <pc:sldMk cId="2354564375" sldId="298"/>
            <ac:spMk id="3" creationId="{19DDEBB9-9B32-6A52-0775-C6544B15B22A}"/>
          </ac:spMkLst>
        </pc:spChg>
        <pc:spChg chg="del">
          <ac:chgData name="김소희" userId="292a1162-0793-4577-a94d-2dae0dfa5995" providerId="ADAL" clId="{0FCCC188-AAE5-4E7B-9D03-247A687AEAF8}" dt="2022-11-15T08:05:14.378" v="974" actId="478"/>
          <ac:spMkLst>
            <pc:docMk/>
            <pc:sldMk cId="2354564375" sldId="298"/>
            <ac:spMk id="6" creationId="{2188782E-44BF-062E-224B-C021A5C826FC}"/>
          </ac:spMkLst>
        </pc:spChg>
        <pc:spChg chg="add del mod">
          <ac:chgData name="김소희" userId="292a1162-0793-4577-a94d-2dae0dfa5995" providerId="ADAL" clId="{0FCCC188-AAE5-4E7B-9D03-247A687AEAF8}" dt="2022-11-20T11:49:41.252" v="1906" actId="478"/>
          <ac:spMkLst>
            <pc:docMk/>
            <pc:sldMk cId="2354564375" sldId="298"/>
            <ac:spMk id="6" creationId="{BEEDBBD1-D6E2-89CC-0E0E-B856B6DBBF3C}"/>
          </ac:spMkLst>
        </pc:spChg>
        <pc:spChg chg="add mod">
          <ac:chgData name="김소희" userId="292a1162-0793-4577-a94d-2dae0dfa5995" providerId="ADAL" clId="{0FCCC188-AAE5-4E7B-9D03-247A687AEAF8}" dt="2022-11-20T12:18:24.354" v="2727" actId="1076"/>
          <ac:spMkLst>
            <pc:docMk/>
            <pc:sldMk cId="2354564375" sldId="298"/>
            <ac:spMk id="7" creationId="{0A82EDB5-4815-5ABF-C6AB-C0825673DC8F}"/>
          </ac:spMkLst>
        </pc:spChg>
        <pc:spChg chg="add mod">
          <ac:chgData name="김소희" userId="292a1162-0793-4577-a94d-2dae0dfa5995" providerId="ADAL" clId="{0FCCC188-AAE5-4E7B-9D03-247A687AEAF8}" dt="2022-11-20T12:19:07.614" v="2744" actId="1076"/>
          <ac:spMkLst>
            <pc:docMk/>
            <pc:sldMk cId="2354564375" sldId="298"/>
            <ac:spMk id="9" creationId="{6DE38DAE-A236-A318-E175-E466B48D41E7}"/>
          </ac:spMkLst>
        </pc:spChg>
        <pc:spChg chg="add mod">
          <ac:chgData name="김소희" userId="292a1162-0793-4577-a94d-2dae0dfa5995" providerId="ADAL" clId="{0FCCC188-AAE5-4E7B-9D03-247A687AEAF8}" dt="2022-11-20T12:26:46.186" v="2838" actId="1076"/>
          <ac:spMkLst>
            <pc:docMk/>
            <pc:sldMk cId="2354564375" sldId="298"/>
            <ac:spMk id="10" creationId="{584C7BBF-5130-E84F-CA64-B0B69B28132F}"/>
          </ac:spMkLst>
        </pc:spChg>
        <pc:spChg chg="add mod">
          <ac:chgData name="김소희" userId="292a1162-0793-4577-a94d-2dae0dfa5995" providerId="ADAL" clId="{0FCCC188-AAE5-4E7B-9D03-247A687AEAF8}" dt="2022-11-20T12:26:48.908" v="2839" actId="14100"/>
          <ac:spMkLst>
            <pc:docMk/>
            <pc:sldMk cId="2354564375" sldId="298"/>
            <ac:spMk id="11" creationId="{8F4F43FE-3C5C-0DE0-D66D-A5D0D0937204}"/>
          </ac:spMkLst>
        </pc:spChg>
        <pc:spChg chg="add del mod">
          <ac:chgData name="김소희" userId="292a1162-0793-4577-a94d-2dae0dfa5995" providerId="ADAL" clId="{0FCCC188-AAE5-4E7B-9D03-247A687AEAF8}" dt="2022-11-20T12:11:13.808" v="2505"/>
          <ac:spMkLst>
            <pc:docMk/>
            <pc:sldMk cId="2354564375" sldId="298"/>
            <ac:spMk id="12" creationId="{92A3B4AD-7BCC-3C21-C275-49BAA1D4C95E}"/>
          </ac:spMkLst>
        </pc:spChg>
        <pc:spChg chg="add del">
          <ac:chgData name="김소희" userId="292a1162-0793-4577-a94d-2dae0dfa5995" providerId="ADAL" clId="{0FCCC188-AAE5-4E7B-9D03-247A687AEAF8}" dt="2022-11-20T12:21:18.625" v="2781" actId="22"/>
          <ac:spMkLst>
            <pc:docMk/>
            <pc:sldMk cId="2354564375" sldId="298"/>
            <ac:spMk id="17" creationId="{2BA6ED8B-47DD-F483-5FD4-A9045D7F9B68}"/>
          </ac:spMkLst>
        </pc:spChg>
        <pc:spChg chg="add del">
          <ac:chgData name="김소희" userId="292a1162-0793-4577-a94d-2dae0dfa5995" providerId="ADAL" clId="{0FCCC188-AAE5-4E7B-9D03-247A687AEAF8}" dt="2022-11-15T08:50:08.125" v="1516" actId="22"/>
          <ac:spMkLst>
            <pc:docMk/>
            <pc:sldMk cId="2354564375" sldId="298"/>
            <ac:spMk id="17" creationId="{39DE63E6-662E-9BE7-9829-F6921D83D880}"/>
          </ac:spMkLst>
        </pc:spChg>
        <pc:spChg chg="add mod">
          <ac:chgData name="김소희" userId="292a1162-0793-4577-a94d-2dae0dfa5995" providerId="ADAL" clId="{0FCCC188-AAE5-4E7B-9D03-247A687AEAF8}" dt="2022-11-20T12:18:47.252" v="2729" actId="1076"/>
          <ac:spMkLst>
            <pc:docMk/>
            <pc:sldMk cId="2354564375" sldId="298"/>
            <ac:spMk id="19" creationId="{42529DD2-C864-33B0-DF97-186FB172044B}"/>
          </ac:spMkLst>
        </pc:spChg>
        <pc:spChg chg="add del mod">
          <ac:chgData name="김소희" userId="292a1162-0793-4577-a94d-2dae0dfa5995" providerId="ADAL" clId="{0FCCC188-AAE5-4E7B-9D03-247A687AEAF8}" dt="2022-11-20T12:26:25.674" v="2828" actId="478"/>
          <ac:spMkLst>
            <pc:docMk/>
            <pc:sldMk cId="2354564375" sldId="298"/>
            <ac:spMk id="20" creationId="{E6D7401B-847B-ED10-9FB1-35339DD23EBB}"/>
          </ac:spMkLst>
        </pc:spChg>
        <pc:spChg chg="add mod">
          <ac:chgData name="김소희" userId="292a1162-0793-4577-a94d-2dae0dfa5995" providerId="ADAL" clId="{0FCCC188-AAE5-4E7B-9D03-247A687AEAF8}" dt="2022-11-20T13:57:12.566" v="4701" actId="14100"/>
          <ac:spMkLst>
            <pc:docMk/>
            <pc:sldMk cId="2354564375" sldId="298"/>
            <ac:spMk id="22" creationId="{9E806271-F1D1-E35C-DF62-7EDBE4F0DB4F}"/>
          </ac:spMkLst>
        </pc:spChg>
        <pc:spChg chg="add del mod">
          <ac:chgData name="김소희" userId="292a1162-0793-4577-a94d-2dae0dfa5995" providerId="ADAL" clId="{0FCCC188-AAE5-4E7B-9D03-247A687AEAF8}" dt="2022-11-20T12:14:20.159" v="2676" actId="478"/>
          <ac:spMkLst>
            <pc:docMk/>
            <pc:sldMk cId="2354564375" sldId="298"/>
            <ac:spMk id="23" creationId="{8ACED374-0EE5-E89E-2D36-1100FE4563EC}"/>
          </ac:spMkLst>
        </pc:spChg>
        <pc:spChg chg="add del mod">
          <ac:chgData name="김소희" userId="292a1162-0793-4577-a94d-2dae0dfa5995" providerId="ADAL" clId="{0FCCC188-AAE5-4E7B-9D03-247A687AEAF8}" dt="2022-11-20T11:37:13.461" v="1686" actId="478"/>
          <ac:spMkLst>
            <pc:docMk/>
            <pc:sldMk cId="2354564375" sldId="298"/>
            <ac:spMk id="24" creationId="{8EF9C0DD-B51E-801C-9116-27FBADECF8BE}"/>
          </ac:spMkLst>
        </pc:spChg>
        <pc:spChg chg="add del mod">
          <ac:chgData name="김소희" userId="292a1162-0793-4577-a94d-2dae0dfa5995" providerId="ADAL" clId="{0FCCC188-AAE5-4E7B-9D03-247A687AEAF8}" dt="2022-11-20T11:49:42.434" v="1907" actId="478"/>
          <ac:spMkLst>
            <pc:docMk/>
            <pc:sldMk cId="2354564375" sldId="298"/>
            <ac:spMk id="27" creationId="{FBC1F521-E895-3B43-F1EF-8122A61723A4}"/>
          </ac:spMkLst>
        </pc:spChg>
        <pc:grpChg chg="del">
          <ac:chgData name="김소희" userId="292a1162-0793-4577-a94d-2dae0dfa5995" providerId="ADAL" clId="{0FCCC188-AAE5-4E7B-9D03-247A687AEAF8}" dt="2022-11-15T08:05:13.150" v="973" actId="478"/>
          <ac:grpSpMkLst>
            <pc:docMk/>
            <pc:sldMk cId="2354564375" sldId="298"/>
            <ac:grpSpMk id="11" creationId="{7A4731B4-CB74-3F17-FD42-55E01C791BAA}"/>
          </ac:grpSpMkLst>
        </pc:grpChg>
        <pc:picChg chg="add mod modCrop">
          <ac:chgData name="김소희" userId="292a1162-0793-4577-a94d-2dae0dfa5995" providerId="ADAL" clId="{0FCCC188-AAE5-4E7B-9D03-247A687AEAF8}" dt="2022-11-20T12:26:42.369" v="2837" actId="1076"/>
          <ac:picMkLst>
            <pc:docMk/>
            <pc:sldMk cId="2354564375" sldId="298"/>
            <ac:picMk id="5" creationId="{13DF5F28-2C1E-C104-88B4-92BACD9A7EB6}"/>
          </ac:picMkLst>
        </pc:picChg>
        <pc:picChg chg="add mod modCrop">
          <ac:chgData name="김소희" userId="292a1162-0793-4577-a94d-2dae0dfa5995" providerId="ADAL" clId="{0FCCC188-AAE5-4E7B-9D03-247A687AEAF8}" dt="2022-11-20T12:18:48.834" v="2730" actId="14100"/>
          <ac:picMkLst>
            <pc:docMk/>
            <pc:sldMk cId="2354564375" sldId="298"/>
            <ac:picMk id="8" creationId="{3324AB52-CDC4-6751-8EF8-D1B6730F9B7A}"/>
          </ac:picMkLst>
        </pc:picChg>
        <pc:picChg chg="del mod">
          <ac:chgData name="김소희" userId="292a1162-0793-4577-a94d-2dae0dfa5995" providerId="ADAL" clId="{0FCCC188-AAE5-4E7B-9D03-247A687AEAF8}" dt="2022-11-20T11:49:40.408" v="1905" actId="478"/>
          <ac:picMkLst>
            <pc:docMk/>
            <pc:sldMk cId="2354564375" sldId="298"/>
            <ac:picMk id="13" creationId="{81AEB39A-4BBD-56EE-E68A-E5C0A7894BB1}"/>
          </ac:picMkLst>
        </pc:picChg>
        <pc:picChg chg="add del mod">
          <ac:chgData name="김소희" userId="292a1162-0793-4577-a94d-2dae0dfa5995" providerId="ADAL" clId="{0FCCC188-AAE5-4E7B-9D03-247A687AEAF8}" dt="2022-11-20T11:49:39.870" v="1904" actId="478"/>
          <ac:picMkLst>
            <pc:docMk/>
            <pc:sldMk cId="2354564375" sldId="298"/>
            <ac:picMk id="14" creationId="{5F92E2F2-CC3D-DE46-1849-706951126E29}"/>
          </ac:picMkLst>
        </pc:picChg>
        <pc:picChg chg="add del mod">
          <ac:chgData name="김소희" userId="292a1162-0793-4577-a94d-2dae0dfa5995" providerId="ADAL" clId="{0FCCC188-AAE5-4E7B-9D03-247A687AEAF8}" dt="2022-11-20T11:52:42.821" v="1934" actId="478"/>
          <ac:picMkLst>
            <pc:docMk/>
            <pc:sldMk cId="2354564375" sldId="298"/>
            <ac:picMk id="21" creationId="{0F0E2D91-E947-260F-3D90-97E3806E2715}"/>
          </ac:picMkLst>
        </pc:picChg>
        <pc:picChg chg="add del mod">
          <ac:chgData name="김소희" userId="292a1162-0793-4577-a94d-2dae0dfa5995" providerId="ADAL" clId="{0FCCC188-AAE5-4E7B-9D03-247A687AEAF8}" dt="2022-11-20T11:37:11.076" v="1685" actId="478"/>
          <ac:picMkLst>
            <pc:docMk/>
            <pc:sldMk cId="2354564375" sldId="298"/>
            <ac:picMk id="26" creationId="{988F0150-DD14-0273-6E8A-83FADE19C18C}"/>
          </ac:picMkLst>
        </pc:picChg>
        <pc:picChg chg="add del mod">
          <ac:chgData name="김소희" userId="292a1162-0793-4577-a94d-2dae0dfa5995" providerId="ADAL" clId="{0FCCC188-AAE5-4E7B-9D03-247A687AEAF8}" dt="2022-11-20T12:18:16.668" v="2725" actId="478"/>
          <ac:picMkLst>
            <pc:docMk/>
            <pc:sldMk cId="2354564375" sldId="298"/>
            <ac:picMk id="1026" creationId="{7CE6683B-4E1F-DDB5-763C-66C8B9556764}"/>
          </ac:picMkLst>
        </pc:picChg>
        <pc:picChg chg="add mod">
          <ac:chgData name="김소희" userId="292a1162-0793-4577-a94d-2dae0dfa5995" providerId="ADAL" clId="{0FCCC188-AAE5-4E7B-9D03-247A687AEAF8}" dt="2022-11-20T12:25:40.854" v="2817" actId="1076"/>
          <ac:picMkLst>
            <pc:docMk/>
            <pc:sldMk cId="2354564375" sldId="298"/>
            <ac:picMk id="1028" creationId="{2F8A4E06-D2DF-26DA-225E-6B69519D6DEC}"/>
          </ac:picMkLst>
        </pc:picChg>
      </pc:sldChg>
      <pc:sldChg chg="addSp delSp modSp add mod modAnim modNotesTx">
        <pc:chgData name="김소희" userId="292a1162-0793-4577-a94d-2dae0dfa5995" providerId="ADAL" clId="{0FCCC188-AAE5-4E7B-9D03-247A687AEAF8}" dt="2022-11-20T15:45:01.056" v="6985" actId="14100"/>
        <pc:sldMkLst>
          <pc:docMk/>
          <pc:sldMk cId="806024896" sldId="299"/>
        </pc:sldMkLst>
        <pc:spChg chg="del">
          <ac:chgData name="김소희" userId="292a1162-0793-4577-a94d-2dae0dfa5995" providerId="ADAL" clId="{0FCCC188-AAE5-4E7B-9D03-247A687AEAF8}" dt="2022-11-20T14:15:54.130" v="5623" actId="478"/>
          <ac:spMkLst>
            <pc:docMk/>
            <pc:sldMk cId="806024896" sldId="299"/>
            <ac:spMk id="3" creationId="{70D94C52-2D81-5B25-0ABF-008BEDBD2733}"/>
          </ac:spMkLst>
        </pc:spChg>
        <pc:spChg chg="del">
          <ac:chgData name="김소희" userId="292a1162-0793-4577-a94d-2dae0dfa5995" providerId="ADAL" clId="{0FCCC188-AAE5-4E7B-9D03-247A687AEAF8}" dt="2022-11-20T14:12:48.301" v="5578" actId="478"/>
          <ac:spMkLst>
            <pc:docMk/>
            <pc:sldMk cId="806024896" sldId="299"/>
            <ac:spMk id="7" creationId="{415F00E9-4AB4-0CD6-FFE9-B47319F0D494}"/>
          </ac:spMkLst>
        </pc:spChg>
        <pc:spChg chg="del mod topLvl">
          <ac:chgData name="김소희" userId="292a1162-0793-4577-a94d-2dae0dfa5995" providerId="ADAL" clId="{0FCCC188-AAE5-4E7B-9D03-247A687AEAF8}" dt="2022-11-20T15:03:51.792" v="6244" actId="478"/>
          <ac:spMkLst>
            <pc:docMk/>
            <pc:sldMk cId="806024896" sldId="299"/>
            <ac:spMk id="10" creationId="{8635C411-8D6F-1542-00C4-1FFC3C84459E}"/>
          </ac:spMkLst>
        </pc:spChg>
        <pc:spChg chg="del mod topLvl">
          <ac:chgData name="김소희" userId="292a1162-0793-4577-a94d-2dae0dfa5995" providerId="ADAL" clId="{0FCCC188-AAE5-4E7B-9D03-247A687AEAF8}" dt="2022-11-20T15:04:53.931" v="6293" actId="478"/>
          <ac:spMkLst>
            <pc:docMk/>
            <pc:sldMk cId="806024896" sldId="299"/>
            <ac:spMk id="12" creationId="{D56F4EB5-E2BD-FFD3-6258-3BA55EA9FEF3}"/>
          </ac:spMkLst>
        </pc:spChg>
        <pc:spChg chg="mod topLvl">
          <ac:chgData name="김소희" userId="292a1162-0793-4577-a94d-2dae0dfa5995" providerId="ADAL" clId="{0FCCC188-AAE5-4E7B-9D03-247A687AEAF8}" dt="2022-11-20T15:44:53.546" v="6984" actId="11530"/>
          <ac:spMkLst>
            <pc:docMk/>
            <pc:sldMk cId="806024896" sldId="299"/>
            <ac:spMk id="14" creationId="{60BD64A7-4A11-CCE2-4CE0-044CBA00E938}"/>
          </ac:spMkLst>
        </pc:spChg>
        <pc:spChg chg="del">
          <ac:chgData name="김소희" userId="292a1162-0793-4577-a94d-2dae0dfa5995" providerId="ADAL" clId="{0FCCC188-AAE5-4E7B-9D03-247A687AEAF8}" dt="2022-11-20T14:15:54.130" v="5623" actId="478"/>
          <ac:spMkLst>
            <pc:docMk/>
            <pc:sldMk cId="806024896" sldId="299"/>
            <ac:spMk id="16" creationId="{C0E8A60C-D529-BC39-6AE1-B93153BF7CBC}"/>
          </ac:spMkLst>
        </pc:spChg>
        <pc:spChg chg="mod topLvl">
          <ac:chgData name="김소희" userId="292a1162-0793-4577-a94d-2dae0dfa5995" providerId="ADAL" clId="{0FCCC188-AAE5-4E7B-9D03-247A687AEAF8}" dt="2022-11-20T15:32:44.743" v="6593" actId="165"/>
          <ac:spMkLst>
            <pc:docMk/>
            <pc:sldMk cId="806024896" sldId="299"/>
            <ac:spMk id="17" creationId="{A7CDFFF9-A001-F5BC-B1F2-84B07BF2E698}"/>
          </ac:spMkLst>
        </pc:spChg>
        <pc:spChg chg="mod topLvl">
          <ac:chgData name="김소희" userId="292a1162-0793-4577-a94d-2dae0dfa5995" providerId="ADAL" clId="{0FCCC188-AAE5-4E7B-9D03-247A687AEAF8}" dt="2022-11-20T15:32:53.075" v="6594" actId="1076"/>
          <ac:spMkLst>
            <pc:docMk/>
            <pc:sldMk cId="806024896" sldId="299"/>
            <ac:spMk id="18" creationId="{78FD284B-5A83-F7BF-E204-FE1ADB631125}"/>
          </ac:spMkLst>
        </pc:spChg>
        <pc:spChg chg="del">
          <ac:chgData name="김소희" userId="292a1162-0793-4577-a94d-2dae0dfa5995" providerId="ADAL" clId="{0FCCC188-AAE5-4E7B-9D03-247A687AEAF8}" dt="2022-11-20T14:12:46.937" v="5577" actId="478"/>
          <ac:spMkLst>
            <pc:docMk/>
            <pc:sldMk cId="806024896" sldId="299"/>
            <ac:spMk id="21" creationId="{F7FCE5CA-E077-393A-2D3A-E473DBBC9F39}"/>
          </ac:spMkLst>
        </pc:spChg>
        <pc:spChg chg="add mod topLvl">
          <ac:chgData name="김소희" userId="292a1162-0793-4577-a94d-2dae0dfa5995" providerId="ADAL" clId="{0FCCC188-AAE5-4E7B-9D03-247A687AEAF8}" dt="2022-11-20T15:45:01.056" v="6985" actId="14100"/>
          <ac:spMkLst>
            <pc:docMk/>
            <pc:sldMk cId="806024896" sldId="299"/>
            <ac:spMk id="26" creationId="{F193DB07-CE15-65EB-297C-54D7784892BF}"/>
          </ac:spMkLst>
        </pc:spChg>
        <pc:spChg chg="add mod topLvl">
          <ac:chgData name="김소희" userId="292a1162-0793-4577-a94d-2dae0dfa5995" providerId="ADAL" clId="{0FCCC188-AAE5-4E7B-9D03-247A687AEAF8}" dt="2022-11-20T15:32:44.743" v="6593" actId="165"/>
          <ac:spMkLst>
            <pc:docMk/>
            <pc:sldMk cId="806024896" sldId="299"/>
            <ac:spMk id="31" creationId="{53C90FBC-7BF9-E686-E2C7-B3A7DDC8ED44}"/>
          </ac:spMkLst>
        </pc:spChg>
        <pc:spChg chg="add mod topLvl">
          <ac:chgData name="김소희" userId="292a1162-0793-4577-a94d-2dae0dfa5995" providerId="ADAL" clId="{0FCCC188-AAE5-4E7B-9D03-247A687AEAF8}" dt="2022-11-20T15:32:44.743" v="6593" actId="165"/>
          <ac:spMkLst>
            <pc:docMk/>
            <pc:sldMk cId="806024896" sldId="299"/>
            <ac:spMk id="32" creationId="{301FBB82-2405-B4DC-4947-713B9EC00FB4}"/>
          </ac:spMkLst>
        </pc:spChg>
        <pc:spChg chg="add mod topLvl">
          <ac:chgData name="김소희" userId="292a1162-0793-4577-a94d-2dae0dfa5995" providerId="ADAL" clId="{0FCCC188-AAE5-4E7B-9D03-247A687AEAF8}" dt="2022-11-20T15:32:44.743" v="6593" actId="165"/>
          <ac:spMkLst>
            <pc:docMk/>
            <pc:sldMk cId="806024896" sldId="299"/>
            <ac:spMk id="33" creationId="{E353BC90-8AEE-B1DB-58CF-3C6C7953DBF4}"/>
          </ac:spMkLst>
        </pc:spChg>
        <pc:spChg chg="add mod topLvl">
          <ac:chgData name="김소희" userId="292a1162-0793-4577-a94d-2dae0dfa5995" providerId="ADAL" clId="{0FCCC188-AAE5-4E7B-9D03-247A687AEAF8}" dt="2022-11-20T15:32:44.743" v="6593" actId="165"/>
          <ac:spMkLst>
            <pc:docMk/>
            <pc:sldMk cId="806024896" sldId="299"/>
            <ac:spMk id="56" creationId="{3E90AAA2-BEBD-AA69-7190-48959372C266}"/>
          </ac:spMkLst>
        </pc:spChg>
        <pc:spChg chg="add mod">
          <ac:chgData name="김소희" userId="292a1162-0793-4577-a94d-2dae0dfa5995" providerId="ADAL" clId="{0FCCC188-AAE5-4E7B-9D03-247A687AEAF8}" dt="2022-11-20T15:16:12.619" v="6497" actId="20577"/>
          <ac:spMkLst>
            <pc:docMk/>
            <pc:sldMk cId="806024896" sldId="299"/>
            <ac:spMk id="57" creationId="{2BB095B1-83C3-84B3-26C0-E3497D09E5F9}"/>
          </ac:spMkLst>
        </pc:spChg>
        <pc:spChg chg="add del">
          <ac:chgData name="김소희" userId="292a1162-0793-4577-a94d-2dae0dfa5995" providerId="ADAL" clId="{0FCCC188-AAE5-4E7B-9D03-247A687AEAF8}" dt="2022-11-20T15:30:08.457" v="6519" actId="478"/>
          <ac:spMkLst>
            <pc:docMk/>
            <pc:sldMk cId="806024896" sldId="299"/>
            <ac:spMk id="1024" creationId="{20DBB523-328F-2B1F-A07A-BB5B5234203B}"/>
          </ac:spMkLst>
        </pc:spChg>
        <pc:spChg chg="add del">
          <ac:chgData name="김소희" userId="292a1162-0793-4577-a94d-2dae0dfa5995" providerId="ADAL" clId="{0FCCC188-AAE5-4E7B-9D03-247A687AEAF8}" dt="2022-11-20T15:30:14.010" v="6521" actId="478"/>
          <ac:spMkLst>
            <pc:docMk/>
            <pc:sldMk cId="806024896" sldId="299"/>
            <ac:spMk id="1025" creationId="{49A43E35-B70C-C4D7-0DC6-BADDFF515CDE}"/>
          </ac:spMkLst>
        </pc:spChg>
        <pc:spChg chg="add mod">
          <ac:chgData name="김소희" userId="292a1162-0793-4577-a94d-2dae0dfa5995" providerId="ADAL" clId="{0FCCC188-AAE5-4E7B-9D03-247A687AEAF8}" dt="2022-11-20T15:32:44.743" v="6593" actId="165"/>
          <ac:spMkLst>
            <pc:docMk/>
            <pc:sldMk cId="806024896" sldId="299"/>
            <ac:spMk id="1027" creationId="{C9911DDC-6D5E-FC2E-42D0-A191158CD555}"/>
          </ac:spMkLst>
        </pc:spChg>
        <pc:spChg chg="add mod">
          <ac:chgData name="김소희" userId="292a1162-0793-4577-a94d-2dae0dfa5995" providerId="ADAL" clId="{0FCCC188-AAE5-4E7B-9D03-247A687AEAF8}" dt="2022-11-20T15:32:44.743" v="6593" actId="165"/>
          <ac:spMkLst>
            <pc:docMk/>
            <pc:sldMk cId="806024896" sldId="299"/>
            <ac:spMk id="1028" creationId="{D515F0D6-37D0-6E01-D646-26370DD5FF90}"/>
          </ac:spMkLst>
        </pc:spChg>
        <pc:spChg chg="add mod">
          <ac:chgData name="김소희" userId="292a1162-0793-4577-a94d-2dae0dfa5995" providerId="ADAL" clId="{0FCCC188-AAE5-4E7B-9D03-247A687AEAF8}" dt="2022-11-20T15:32:44.743" v="6593" actId="165"/>
          <ac:spMkLst>
            <pc:docMk/>
            <pc:sldMk cId="806024896" sldId="299"/>
            <ac:spMk id="1029" creationId="{2CA54C49-9653-B07B-CD97-E36DC4C57E61}"/>
          </ac:spMkLst>
        </pc:spChg>
        <pc:grpChg chg="add del mod">
          <ac:chgData name="김소희" userId="292a1162-0793-4577-a94d-2dae0dfa5995" providerId="ADAL" clId="{0FCCC188-AAE5-4E7B-9D03-247A687AEAF8}" dt="2022-11-20T15:03:13.527" v="6242" actId="165"/>
          <ac:grpSpMkLst>
            <pc:docMk/>
            <pc:sldMk cId="806024896" sldId="299"/>
            <ac:grpSpMk id="5" creationId="{D536564F-2FB3-0D65-86FD-50C83FEE706C}"/>
          </ac:grpSpMkLst>
        </pc:grpChg>
        <pc:grpChg chg="del mod topLvl">
          <ac:chgData name="김소희" userId="292a1162-0793-4577-a94d-2dae0dfa5995" providerId="ADAL" clId="{0FCCC188-AAE5-4E7B-9D03-247A687AEAF8}" dt="2022-11-20T15:03:49.755" v="6243" actId="165"/>
          <ac:grpSpMkLst>
            <pc:docMk/>
            <pc:sldMk cId="806024896" sldId="299"/>
            <ac:grpSpMk id="9" creationId="{D47CF894-F1D6-873B-E488-400524510D22}"/>
          </ac:grpSpMkLst>
        </pc:grpChg>
        <pc:grpChg chg="add mod topLvl">
          <ac:chgData name="김소희" userId="292a1162-0793-4577-a94d-2dae0dfa5995" providerId="ADAL" clId="{0FCCC188-AAE5-4E7B-9D03-247A687AEAF8}" dt="2022-11-20T15:32:44.743" v="6593" actId="165"/>
          <ac:grpSpMkLst>
            <pc:docMk/>
            <pc:sldMk cId="806024896" sldId="299"/>
            <ac:grpSpMk id="1030" creationId="{6292A326-08FB-D4A1-E055-74438A477301}"/>
          </ac:grpSpMkLst>
        </pc:grpChg>
        <pc:grpChg chg="add del mod">
          <ac:chgData name="김소희" userId="292a1162-0793-4577-a94d-2dae0dfa5995" providerId="ADAL" clId="{0FCCC188-AAE5-4E7B-9D03-247A687AEAF8}" dt="2022-11-20T15:32:44.743" v="6593" actId="165"/>
          <ac:grpSpMkLst>
            <pc:docMk/>
            <pc:sldMk cId="806024896" sldId="299"/>
            <ac:grpSpMk id="1031" creationId="{D4878F10-9246-39A3-21EC-C6CF53647662}"/>
          </ac:grpSpMkLst>
        </pc:grpChg>
        <pc:picChg chg="add del mod">
          <ac:chgData name="김소희" userId="292a1162-0793-4577-a94d-2dae0dfa5995" providerId="ADAL" clId="{0FCCC188-AAE5-4E7B-9D03-247A687AEAF8}" dt="2022-11-20T15:32:37.552" v="6592" actId="478"/>
          <ac:picMkLst>
            <pc:docMk/>
            <pc:sldMk cId="806024896" sldId="299"/>
            <ac:picMk id="4" creationId="{A13A10AE-573F-AF95-AF9D-69D2D27EF5D1}"/>
          </ac:picMkLst>
        </pc:picChg>
        <pc:picChg chg="del">
          <ac:chgData name="김소희" userId="292a1162-0793-4577-a94d-2dae0dfa5995" providerId="ADAL" clId="{0FCCC188-AAE5-4E7B-9D03-247A687AEAF8}" dt="2022-11-20T14:12:46.937" v="5577" actId="478"/>
          <ac:picMkLst>
            <pc:docMk/>
            <pc:sldMk cId="806024896" sldId="299"/>
            <ac:picMk id="6" creationId="{FF33BFBB-882A-6D20-E839-476A8A3B3343}"/>
          </ac:picMkLst>
        </pc:picChg>
        <pc:picChg chg="del">
          <ac:chgData name="김소희" userId="292a1162-0793-4577-a94d-2dae0dfa5995" providerId="ADAL" clId="{0FCCC188-AAE5-4E7B-9D03-247A687AEAF8}" dt="2022-11-20T14:12:46.937" v="5577" actId="478"/>
          <ac:picMkLst>
            <pc:docMk/>
            <pc:sldMk cId="806024896" sldId="299"/>
            <ac:picMk id="11" creationId="{B7B83644-956B-F5CE-20D8-B1A1E57B58CA}"/>
          </ac:picMkLst>
        </pc:picChg>
        <pc:picChg chg="del">
          <ac:chgData name="김소희" userId="292a1162-0793-4577-a94d-2dae0dfa5995" providerId="ADAL" clId="{0FCCC188-AAE5-4E7B-9D03-247A687AEAF8}" dt="2022-11-20T14:12:46.937" v="5577" actId="478"/>
          <ac:picMkLst>
            <pc:docMk/>
            <pc:sldMk cId="806024896" sldId="299"/>
            <ac:picMk id="13" creationId="{4282CF7B-5401-EEF8-14E6-45371F7A3725}"/>
          </ac:picMkLst>
        </pc:picChg>
        <pc:picChg chg="add mod topLvl">
          <ac:chgData name="김소희" userId="292a1162-0793-4577-a94d-2dae0dfa5995" providerId="ADAL" clId="{0FCCC188-AAE5-4E7B-9D03-247A687AEAF8}" dt="2022-11-20T15:32:44.743" v="6593" actId="165"/>
          <ac:picMkLst>
            <pc:docMk/>
            <pc:sldMk cId="806024896" sldId="299"/>
            <ac:picMk id="43" creationId="{30202B78-FC2A-35FD-71A8-F6B2DBFF9C09}"/>
          </ac:picMkLst>
        </pc:picChg>
        <pc:picChg chg="add mod topLvl">
          <ac:chgData name="김소희" userId="292a1162-0793-4577-a94d-2dae0dfa5995" providerId="ADAL" clId="{0FCCC188-AAE5-4E7B-9D03-247A687AEAF8}" dt="2022-11-20T15:32:44.743" v="6593" actId="165"/>
          <ac:picMkLst>
            <pc:docMk/>
            <pc:sldMk cId="806024896" sldId="299"/>
            <ac:picMk id="44" creationId="{F33D9A90-8264-DCEF-377F-8AD82BB90F34}"/>
          </ac:picMkLst>
        </pc:picChg>
        <pc:picChg chg="add mod topLvl">
          <ac:chgData name="김소희" userId="292a1162-0793-4577-a94d-2dae0dfa5995" providerId="ADAL" clId="{0FCCC188-AAE5-4E7B-9D03-247A687AEAF8}" dt="2022-11-20T15:32:44.743" v="6593" actId="165"/>
          <ac:picMkLst>
            <pc:docMk/>
            <pc:sldMk cId="806024896" sldId="299"/>
            <ac:picMk id="1026" creationId="{58D2B884-92B3-ED8E-B0D7-241C44E2A67C}"/>
          </ac:picMkLst>
        </pc:picChg>
        <pc:cxnChg chg="add mod topLvl">
          <ac:chgData name="김소희" userId="292a1162-0793-4577-a94d-2dae0dfa5995" providerId="ADAL" clId="{0FCCC188-AAE5-4E7B-9D03-247A687AEAF8}" dt="2022-11-20T15:45:01.056" v="6985" actId="14100"/>
          <ac:cxnSpMkLst>
            <pc:docMk/>
            <pc:sldMk cId="806024896" sldId="299"/>
            <ac:cxnSpMk id="20" creationId="{276911D5-02C3-6689-9703-47BA81D7ADF2}"/>
          </ac:cxnSpMkLst>
        </pc:cxnChg>
        <pc:cxnChg chg="add mod topLvl">
          <ac:chgData name="김소희" userId="292a1162-0793-4577-a94d-2dae0dfa5995" providerId="ADAL" clId="{0FCCC188-AAE5-4E7B-9D03-247A687AEAF8}" dt="2022-11-20T15:45:01.056" v="6985" actId="14100"/>
          <ac:cxnSpMkLst>
            <pc:docMk/>
            <pc:sldMk cId="806024896" sldId="299"/>
            <ac:cxnSpMk id="23" creationId="{77263A85-2712-FF99-1B48-60891D7EFAE3}"/>
          </ac:cxnSpMkLst>
        </pc:cxnChg>
        <pc:cxnChg chg="add mod topLvl">
          <ac:chgData name="김소희" userId="292a1162-0793-4577-a94d-2dae0dfa5995" providerId="ADAL" clId="{0FCCC188-AAE5-4E7B-9D03-247A687AEAF8}" dt="2022-11-20T15:32:44.743" v="6593" actId="165"/>
          <ac:cxnSpMkLst>
            <pc:docMk/>
            <pc:sldMk cId="806024896" sldId="299"/>
            <ac:cxnSpMk id="36" creationId="{B1C8318B-2A28-CF9B-671B-F3CBA2DC1B9D}"/>
          </ac:cxnSpMkLst>
        </pc:cxnChg>
        <pc:cxnChg chg="add mod topLvl">
          <ac:chgData name="김소희" userId="292a1162-0793-4577-a94d-2dae0dfa5995" providerId="ADAL" clId="{0FCCC188-AAE5-4E7B-9D03-247A687AEAF8}" dt="2022-11-20T15:32:44.743" v="6593" actId="165"/>
          <ac:cxnSpMkLst>
            <pc:docMk/>
            <pc:sldMk cId="806024896" sldId="299"/>
            <ac:cxnSpMk id="40" creationId="{215CEC99-9049-BA3F-84C0-DBC415E18352}"/>
          </ac:cxnSpMkLst>
        </pc:cxnChg>
        <pc:cxnChg chg="add mod topLvl">
          <ac:chgData name="김소희" userId="292a1162-0793-4577-a94d-2dae0dfa5995" providerId="ADAL" clId="{0FCCC188-AAE5-4E7B-9D03-247A687AEAF8}" dt="2022-11-20T15:32:44.743" v="6593" actId="165"/>
          <ac:cxnSpMkLst>
            <pc:docMk/>
            <pc:sldMk cId="806024896" sldId="299"/>
            <ac:cxnSpMk id="45" creationId="{9B976AA0-4967-F85F-A2FA-F6449A74E27E}"/>
          </ac:cxnSpMkLst>
        </pc:cxnChg>
        <pc:cxnChg chg="add mod topLvl">
          <ac:chgData name="김소희" userId="292a1162-0793-4577-a94d-2dae0dfa5995" providerId="ADAL" clId="{0FCCC188-AAE5-4E7B-9D03-247A687AEAF8}" dt="2022-11-20T15:32:44.743" v="6593" actId="165"/>
          <ac:cxnSpMkLst>
            <pc:docMk/>
            <pc:sldMk cId="806024896" sldId="299"/>
            <ac:cxnSpMk id="50" creationId="{491A8AAF-CBFA-8AB8-4179-1E0EEE5E1E46}"/>
          </ac:cxnSpMkLst>
        </pc:cxnChg>
        <pc:cxnChg chg="add mod">
          <ac:chgData name="김소희" userId="292a1162-0793-4577-a94d-2dae0dfa5995" providerId="ADAL" clId="{0FCCC188-AAE5-4E7B-9D03-247A687AEAF8}" dt="2022-11-20T15:32:44.743" v="6593" actId="165"/>
          <ac:cxnSpMkLst>
            <pc:docMk/>
            <pc:sldMk cId="806024896" sldId="299"/>
            <ac:cxnSpMk id="59" creationId="{E1C34A4F-3699-AE8E-CFCD-919E6DDF3B7A}"/>
          </ac:cxnSpMkLst>
        </pc:cxnChg>
        <pc:cxnChg chg="add mod">
          <ac:chgData name="김소희" userId="292a1162-0793-4577-a94d-2dae0dfa5995" providerId="ADAL" clId="{0FCCC188-AAE5-4E7B-9D03-247A687AEAF8}" dt="2022-11-20T15:32:44.743" v="6593" actId="165"/>
          <ac:cxnSpMkLst>
            <pc:docMk/>
            <pc:sldMk cId="806024896" sldId="299"/>
            <ac:cxnSpMk id="60" creationId="{85A7E6A8-9749-6181-DB17-FECF50673A3D}"/>
          </ac:cxnSpMkLst>
        </pc:cxnChg>
      </pc:sldChg>
      <pc:sldChg chg="addSp delSp modSp new mod">
        <pc:chgData name="김소희" userId="292a1162-0793-4577-a94d-2dae0dfa5995" providerId="ADAL" clId="{0FCCC188-AAE5-4E7B-9D03-247A687AEAF8}" dt="2022-11-20T15:45:42.759" v="7004" actId="20577"/>
        <pc:sldMkLst>
          <pc:docMk/>
          <pc:sldMk cId="3945545227" sldId="300"/>
        </pc:sldMkLst>
        <pc:spChg chg="del">
          <ac:chgData name="김소희" userId="292a1162-0793-4577-a94d-2dae0dfa5995" providerId="ADAL" clId="{0FCCC188-AAE5-4E7B-9D03-247A687AEAF8}" dt="2022-11-20T15:45:36.119" v="6987" actId="478"/>
          <ac:spMkLst>
            <pc:docMk/>
            <pc:sldMk cId="3945545227" sldId="300"/>
            <ac:spMk id="2" creationId="{145851B4-F5E0-BA9F-CA78-B2A3D418EE3D}"/>
          </ac:spMkLst>
        </pc:spChg>
        <pc:spChg chg="del">
          <ac:chgData name="김소희" userId="292a1162-0793-4577-a94d-2dae0dfa5995" providerId="ADAL" clId="{0FCCC188-AAE5-4E7B-9D03-247A687AEAF8}" dt="2022-11-20T15:45:36.119" v="6987" actId="478"/>
          <ac:spMkLst>
            <pc:docMk/>
            <pc:sldMk cId="3945545227" sldId="300"/>
            <ac:spMk id="3" creationId="{9CAD041E-2E97-02B1-DB8D-1E30ECD1DAE7}"/>
          </ac:spMkLst>
        </pc:spChg>
        <pc:spChg chg="add mod">
          <ac:chgData name="김소희" userId="292a1162-0793-4577-a94d-2dae0dfa5995" providerId="ADAL" clId="{0FCCC188-AAE5-4E7B-9D03-247A687AEAF8}" dt="2022-11-20T15:45:36.462" v="6988"/>
          <ac:spMkLst>
            <pc:docMk/>
            <pc:sldMk cId="3945545227" sldId="300"/>
            <ac:spMk id="4" creationId="{88AE202D-BDB2-CAB2-26F9-78AA0AA16128}"/>
          </ac:spMkLst>
        </pc:spChg>
        <pc:spChg chg="add mod">
          <ac:chgData name="김소희" userId="292a1162-0793-4577-a94d-2dae0dfa5995" providerId="ADAL" clId="{0FCCC188-AAE5-4E7B-9D03-247A687AEAF8}" dt="2022-11-20T15:45:42.759" v="7004" actId="20577"/>
          <ac:spMkLst>
            <pc:docMk/>
            <pc:sldMk cId="3945545227" sldId="300"/>
            <ac:spMk id="5" creationId="{CAFA88A2-E7D3-D12C-C16B-A8C3B5DEBAD7}"/>
          </ac:spMkLst>
        </pc:spChg>
      </pc:sldChg>
      <pc:sldMasterChg chg="modSldLayout">
        <pc:chgData name="김소희" userId="292a1162-0793-4577-a94d-2dae0dfa5995" providerId="ADAL" clId="{0FCCC188-AAE5-4E7B-9D03-247A687AEAF8}" dt="2022-11-14T07:46:15.628" v="192" actId="16037"/>
        <pc:sldMasterMkLst>
          <pc:docMk/>
          <pc:sldMasterMk cId="3910064173" sldId="2147483648"/>
        </pc:sldMasterMkLst>
        <pc:sldLayoutChg chg="modSp mod">
          <pc:chgData name="김소희" userId="292a1162-0793-4577-a94d-2dae0dfa5995" providerId="ADAL" clId="{0FCCC188-AAE5-4E7B-9D03-247A687AEAF8}" dt="2022-11-14T07:46:15.628" v="192" actId="16037"/>
          <pc:sldLayoutMkLst>
            <pc:docMk/>
            <pc:sldMasterMk cId="3910064173" sldId="2147483648"/>
            <pc:sldLayoutMk cId="2993821319" sldId="2147483650"/>
          </pc:sldLayoutMkLst>
          <pc:spChg chg="mod">
            <ac:chgData name="김소희" userId="292a1162-0793-4577-a94d-2dae0dfa5995" providerId="ADAL" clId="{0FCCC188-AAE5-4E7B-9D03-247A687AEAF8}" dt="2022-11-14T07:46:15.628" v="192" actId="16037"/>
            <ac:spMkLst>
              <pc:docMk/>
              <pc:sldMasterMk cId="3910064173" sldId="2147483648"/>
              <pc:sldLayoutMk cId="2993821319" sldId="2147483650"/>
              <ac:spMk id="3" creationId="{263F799B-7C0D-E1B5-DE5F-9E6BCBBC5F72}"/>
            </ac:spMkLst>
          </pc:spChg>
          <pc:spChg chg="mod">
            <ac:chgData name="김소희" userId="292a1162-0793-4577-a94d-2dae0dfa5995" providerId="ADAL" clId="{0FCCC188-AAE5-4E7B-9D03-247A687AEAF8}" dt="2022-11-13T07:55:54.840" v="166" actId="1076"/>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2022-11-21</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2022-11-21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222222"/>
                </a:solidFill>
                <a:effectLst/>
                <a:latin typeface="Arial" panose="020B0604020202020204" pitchFamily="34" charset="0"/>
              </a:rPr>
              <a:t>Venkataraman, Shivaram, et al. "Ernest: Efficient Performance Prediction for {Large-Scale} Advanced Analytics." </a:t>
            </a:r>
            <a:r>
              <a:rPr lang="en-US" altLang="ko-KR" b="0" i="1">
                <a:solidFill>
                  <a:srgbClr val="222222"/>
                </a:solidFill>
                <a:effectLst/>
                <a:latin typeface="Arial" panose="020B0604020202020204" pitchFamily="34" charset="0"/>
              </a:rPr>
              <a:t>13th USENIX Symposium on Networked Systems Design and Implementation (NSDI 16)</a:t>
            </a:r>
            <a:r>
              <a:rPr lang="en-US" altLang="ko-KR" b="0" i="0">
                <a:solidFill>
                  <a:srgbClr val="222222"/>
                </a:solidFill>
                <a:effectLst/>
                <a:latin typeface="Arial" panose="020B0604020202020204" pitchFamily="34" charset="0"/>
              </a:rPr>
              <a:t>. 2016.</a:t>
            </a:r>
            <a:endParaRPr lang="en-US" altLang="ko-KR" b="0" i="0" dirty="0">
              <a:solidFill>
                <a:srgbClr val="222222"/>
              </a:solidFill>
              <a:effectLst/>
              <a:latin typeface="Arial" panose="020B0604020202020204" pitchFamily="34" charset="0"/>
            </a:endParaRPr>
          </a:p>
          <a:p>
            <a:r>
              <a:rPr lang="en-US" altLang="ko-KR"/>
              <a:t>https://www.usenix.org/system/files/conference/nsdi16/nsdi16-paper-venkataraman.pdf</a:t>
            </a:r>
          </a:p>
          <a:p>
            <a:endParaRPr lang="en-US" altLang="ko-KR"/>
          </a:p>
          <a:p>
            <a:r>
              <a:rPr lang="en-US" altLang="ko-KR"/>
              <a:t>https://www.youtube.com/watch?v=dTfkBkkakOM&amp;t=39s</a:t>
            </a:r>
          </a:p>
          <a:p>
            <a:r>
              <a:rPr lang="en-US" altLang="ko-KR"/>
              <a:t>https://www.slideshare.net/SparkSummit/ernest-efficient-performance-prediction-for-advanced-analytics-on-apache-spark-spark-summit-east-talk-by-shivaram-venkataraman?from_action=save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a:t>대역폭 </a:t>
            </a:r>
            <a:r>
              <a:rPr lang="en-US" altLang="ko-KR" b="0"/>
              <a:t>Bandwith : </a:t>
            </a:r>
            <a:r>
              <a:rPr lang="ko-KR" altLang="en-US" b="0" i="0">
                <a:solidFill>
                  <a:srgbClr val="0000CC"/>
                </a:solidFill>
                <a:effectLst/>
                <a:latin typeface="Lucida Grande"/>
              </a:rPr>
              <a:t>일정 시간 동안 해당 버스를 통해 전송될 수 있는 데이터의 양</a:t>
            </a:r>
            <a:endParaRPr lang="en-US" altLang="ko-KR" b="0" i="0">
              <a:solidFill>
                <a:srgbClr val="0000CC"/>
              </a:solidFill>
              <a:effectLst/>
              <a:latin typeface="Lucida Grande"/>
            </a:endParaRPr>
          </a:p>
          <a:p>
            <a:r>
              <a:rPr lang="ko-KR" altLang="en-US" b="0" i="0">
                <a:solidFill>
                  <a:srgbClr val="0000CC"/>
                </a:solidFill>
                <a:effectLst/>
                <a:latin typeface="Lucida Grande"/>
              </a:rPr>
              <a:t>워크로드 </a:t>
            </a:r>
            <a:r>
              <a:rPr lang="en-US" altLang="ko-KR" b="0" i="0">
                <a:solidFill>
                  <a:srgbClr val="0000CC"/>
                </a:solidFill>
                <a:effectLst/>
                <a:latin typeface="Lucida Grande"/>
              </a:rPr>
              <a:t>Workload :</a:t>
            </a:r>
            <a:r>
              <a:rPr lang="ko-KR" altLang="en-US" b="0" i="0">
                <a:solidFill>
                  <a:srgbClr val="0000CC"/>
                </a:solidFill>
                <a:effectLst/>
                <a:latin typeface="Lucida Grande"/>
              </a:rPr>
              <a:t> 주어진 기간에 시스템에 의해 실행되어야 할 직업의 할당량</a:t>
            </a:r>
            <a:r>
              <a:rPr lang="en-US" altLang="ko-KR" b="0" i="0">
                <a:solidFill>
                  <a:srgbClr val="0000CC"/>
                </a:solidFill>
                <a:effectLst/>
                <a:latin typeface="Lucida Grande"/>
              </a:rPr>
              <a:t>. </a:t>
            </a:r>
            <a:r>
              <a:rPr lang="ko-KR" altLang="en-US" b="0" i="0">
                <a:solidFill>
                  <a:srgbClr val="454545"/>
                </a:solidFill>
                <a:effectLst/>
                <a:latin typeface="Source Sans Pro" panose="020B0604020202020204" pitchFamily="34" charset="0"/>
              </a:rPr>
              <a:t>애플리케이션을 지원하는 스토리지 객체</a:t>
            </a:r>
            <a:r>
              <a:rPr lang="en-US" altLang="ko-KR" b="0" i="0">
                <a:solidFill>
                  <a:srgbClr val="454545"/>
                </a:solidFill>
                <a:effectLst/>
                <a:latin typeface="Source Sans Pro" panose="020B0604020202020204" pitchFamily="34" charset="0"/>
              </a:rPr>
              <a:t>. </a:t>
            </a:r>
            <a:r>
              <a:rPr lang="en-US" altLang="ko-KR" b="0" i="0">
                <a:solidFill>
                  <a:srgbClr val="202122"/>
                </a:solidFill>
                <a:effectLst/>
                <a:latin typeface="Arial" panose="020B0604020202020204" pitchFamily="34" charset="0"/>
              </a:rPr>
              <a:t> the amount of work an individual has to do</a:t>
            </a:r>
          </a:p>
          <a:p>
            <a:endParaRPr lang="en-US" altLang="ko-KR" b="0" i="0">
              <a:solidFill>
                <a:srgbClr val="0000CC"/>
              </a:solidFill>
              <a:effectLst/>
              <a:latin typeface="Lucida Grande"/>
            </a:endParaRPr>
          </a:p>
          <a:p>
            <a:r>
              <a:rPr lang="en-US" altLang="ko-KR"/>
              <a:t>Recent workload trends indicate rapid growth in the deployment of machine learning, genomics and scientific workloads on cloud computing infrastructure</a:t>
            </a:r>
            <a:endParaRPr lang="en-US" altLang="ko-KR" b="0" i="0">
              <a:solidFill>
                <a:srgbClr val="0000CC"/>
              </a:solidFill>
              <a:effectLst/>
              <a:latin typeface="Lucida Grande"/>
            </a:endParaRPr>
          </a:p>
          <a:p>
            <a:r>
              <a:rPr lang="en-US" altLang="ko-KR"/>
              <a:t>In this paper, they address the challenge of choosing the configuration to run large advanced analytics applications in heterogeneous multi-tenant environments. </a:t>
            </a:r>
          </a:p>
          <a:p>
            <a:r>
              <a:rPr lang="en-US" altLang="ko-KR"/>
              <a:t>The choice of configuration depends on the user’s goals which typically includes either minimizing the running time given a budget or meeting a deadline while minimizing the cost. </a:t>
            </a:r>
          </a:p>
          <a:p>
            <a:r>
              <a:rPr lang="en-US" altLang="ko-KR"/>
              <a:t>The key to address this challenge is developing a performance prediction framework that can accurately predict the running time on a specified hardware configuration, given a job and its input.</a:t>
            </a:r>
          </a:p>
          <a:p>
            <a:endParaRPr lang="en-US" altLang="ko-KR" b="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a:t>So they propose a new approach </a:t>
            </a:r>
            <a:r>
              <a:rPr lang="en-US" altLang="ko-KR" sz="1200"/>
              <a:t>that can </a:t>
            </a:r>
            <a:r>
              <a:rPr lang="en-US" altLang="ko-KR" sz="1200" u="sng"/>
              <a:t>accurately predict the performance of a given analytics job </a:t>
            </a:r>
            <a:r>
              <a:rPr lang="en-US" altLang="ko-KR" b="0"/>
              <a:t>named Ernest.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a:t>The main idea is to run a set of instances of the entire job on samples of the input, and use the data from these training runs to create a performance model.</a:t>
            </a:r>
            <a:endParaRPr lang="en-US" altLang="ko-KR" b="0"/>
          </a:p>
          <a:p>
            <a:r>
              <a:rPr lang="en-US" altLang="ko-KR"/>
              <a:t>Despite the fact that this is a black-box approach. It works surprisingly well in practice. </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This approach has low overhead, as in general it takes much less time and resources to run the training jobs than running the job itself. </a:t>
            </a:r>
            <a:endParaRPr lang="en-US" altLang="ko-KR" b="0" strike="sngStrike"/>
          </a:p>
          <a:p>
            <a:r>
              <a:rPr lang="en-US" altLang="ko-KR"/>
              <a:t>The cost and utility of training data points collected is important for low-overhead prediction and we address this problem using optimal experiment design, a statistical technique that allows us to select the most useful data points for training.</a:t>
            </a:r>
          </a:p>
          <a:p>
            <a:endParaRPr lang="en-US" altLang="ko-KR"/>
          </a:p>
          <a:p>
            <a:r>
              <a:rPr lang="en-US" altLang="ko-KR"/>
              <a:t>They show how Ernest can detect when a model isn’t appropriate and how small extensions can be used to model complex workloads. • </a:t>
            </a:r>
          </a:p>
          <a:p>
            <a:r>
              <a:rPr lang="en-US" altLang="ko-KR"/>
              <a:t>Using execution experiments on Amazon EC2, they show that Ernest is accurate for a variety of algorithms, input sizes, and cluster sizes.</a:t>
            </a:r>
            <a:endParaRPr lang="en-US" altLang="ko-KR" b="0" strike="sngStrike"/>
          </a:p>
          <a:p>
            <a:endParaRPr lang="en-US" altLang="ko-KR" b="0"/>
          </a:p>
          <a:p>
            <a:r>
              <a:rPr lang="en-US" altLang="ko-KR" strike="sngStrike"/>
              <a:t>The reason this approach works so well is because many advanced analytics workloads have a simple structure and the dependence between their running times and the input sizes or number of nodes is in general characterized by a relatively small number of smooth functions.</a:t>
            </a:r>
          </a:p>
          <a:p>
            <a:endParaRPr lang="ko-KR" altLang="en-US" b="0"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000000"/>
                </a:solidFill>
                <a:effectLst/>
                <a:latin typeface="Roboto Slab"/>
              </a:rPr>
              <a:t>The main steps in building a predictive model are determining the data points to collect; determining what features should be derived from the training data; </a:t>
            </a:r>
          </a:p>
          <a:p>
            <a:r>
              <a:rPr lang="en-US" altLang="ko-KR" b="0" i="0">
                <a:solidFill>
                  <a:srgbClr val="000000"/>
                </a:solidFill>
                <a:effectLst/>
                <a:latin typeface="Roboto Slab"/>
              </a:rPr>
              <a:t>and performing feature selection to pick the simplest model that best fits the data</a:t>
            </a:r>
            <a:endParaRPr lang="en-US" altLang="ko-KR"/>
          </a:p>
          <a:p>
            <a:r>
              <a:rPr lang="en-US" altLang="ko-KR" strike="sngStrike"/>
              <a:t>In this paper, we look at how to perform efﬁcient performance prediction for large scale advanced analytics.</a:t>
            </a:r>
          </a:p>
          <a:p>
            <a:endParaRPr lang="en-US" altLang="ko-KR" b="0"/>
          </a:p>
          <a:p>
            <a:r>
              <a:rPr lang="en-US" altLang="ko-KR"/>
              <a:t>Next, we look at workload trends in large scale data analysis </a:t>
            </a:r>
            <a:r>
              <a:rPr lang="en-US" altLang="ko-KR" strike="sngStrike"/>
              <a:t>and how we can exploit workload characteristics for performance prediction.</a:t>
            </a:r>
          </a:p>
          <a:p>
            <a:r>
              <a:rPr lang="en-US" altLang="ko-KR"/>
              <a:t>As an example of an advanced analytics job, right figure shows a machine learning pipline used for Speech recognition on TIMIT dataset. (The pipeline trains a model using kernel SVMs and the execution DAG)</a:t>
            </a:r>
          </a:p>
          <a:p>
            <a:r>
              <a:rPr lang="en-US" altLang="ko-KR"/>
              <a:t>This pipeline contains 3 main stages; read input data, normalize data, and build a model. </a:t>
            </a:r>
          </a:p>
          <a:p>
            <a:r>
              <a:rPr lang="en-US" altLang="ko-KR"/>
              <a:t>The model is then refined by generating more features and these steps are repeated for 100 iterations to achieve state-of-the-art accuracy.</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Advanced analytics workloads are numerically intensive and hense are sensitive to the number of cores and bandwidth available, they are also expensive to run on large datasets.</a:t>
            </a:r>
          </a:p>
          <a:p>
            <a:r>
              <a:rPr lang="en-US" altLang="ko-KR"/>
              <a:t>The authors note that only a few communication patterns repeatedly occur in analytics jobs.</a:t>
            </a:r>
          </a:p>
          <a:p>
            <a:r>
              <a:rPr lang="en-US" altLang="ko-KR" b="0" i="0">
                <a:solidFill>
                  <a:srgbClr val="000000"/>
                </a:solidFill>
                <a:effectLst/>
                <a:latin typeface="Roboto Slab"/>
              </a:rPr>
              <a:t>(a) the </a:t>
            </a:r>
            <a:r>
              <a:rPr lang="en-US" altLang="ko-KR" b="0" i="1">
                <a:solidFill>
                  <a:srgbClr val="000000"/>
                </a:solidFill>
                <a:effectLst/>
                <a:latin typeface="Roboto Slab"/>
              </a:rPr>
              <a:t>all-to-one</a:t>
            </a:r>
            <a:r>
              <a:rPr lang="en-US" altLang="ko-KR" b="0" i="0">
                <a:solidFill>
                  <a:srgbClr val="000000"/>
                </a:solidFill>
                <a:effectLst/>
                <a:latin typeface="Roboto Slab"/>
              </a:rPr>
              <a:t> or </a:t>
            </a:r>
            <a:r>
              <a:rPr lang="en-US" altLang="ko-KR" b="0" i="1">
                <a:solidFill>
                  <a:srgbClr val="000000"/>
                </a:solidFill>
                <a:effectLst/>
                <a:latin typeface="Roboto Slab"/>
              </a:rPr>
              <a:t>collect</a:t>
            </a:r>
            <a:r>
              <a:rPr lang="en-US" altLang="ko-KR" b="0" i="0">
                <a:solidFill>
                  <a:srgbClr val="000000"/>
                </a:solidFill>
                <a:effectLst/>
                <a:latin typeface="Roboto Slab"/>
              </a:rPr>
              <a:t> pattern in which data from all partitions is sent to one machine</a:t>
            </a:r>
            <a:br>
              <a:rPr lang="en-US" altLang="ko-KR"/>
            </a:br>
            <a:r>
              <a:rPr lang="en-US" altLang="ko-KR" b="0" i="0">
                <a:solidFill>
                  <a:srgbClr val="000000"/>
                </a:solidFill>
                <a:effectLst/>
                <a:latin typeface="Roboto Slab"/>
              </a:rPr>
              <a:t>(b) the </a:t>
            </a:r>
            <a:r>
              <a:rPr lang="en-US" altLang="ko-KR" b="0" i="1">
                <a:solidFill>
                  <a:srgbClr val="000000"/>
                </a:solidFill>
                <a:effectLst/>
                <a:latin typeface="Roboto Slab"/>
              </a:rPr>
              <a:t>tree aggregration</a:t>
            </a:r>
            <a:r>
              <a:rPr lang="en-US" altLang="ko-KR" b="0" i="0">
                <a:solidFill>
                  <a:srgbClr val="000000"/>
                </a:solidFill>
                <a:effectLst/>
                <a:latin typeface="Roboto Slab"/>
              </a:rPr>
              <a:t> pattern where data is aggregated using a tree-like structure</a:t>
            </a:r>
            <a:br>
              <a:rPr lang="en-US" altLang="ko-KR"/>
            </a:br>
            <a:r>
              <a:rPr lang="en-US" altLang="ko-KR" b="0" i="0">
                <a:solidFill>
                  <a:srgbClr val="000000"/>
                </a:solidFill>
                <a:effectLst/>
                <a:latin typeface="Roboto Slab"/>
              </a:rPr>
              <a:t>(c) the </a:t>
            </a:r>
            <a:r>
              <a:rPr lang="en-US" altLang="ko-KR" b="0" i="1">
                <a:solidFill>
                  <a:srgbClr val="000000"/>
                </a:solidFill>
                <a:effectLst/>
                <a:latin typeface="Roboto Slab"/>
              </a:rPr>
              <a:t>shuffle</a:t>
            </a:r>
            <a:r>
              <a:rPr lang="en-US" altLang="ko-KR" b="0" i="0">
                <a:solidFill>
                  <a:srgbClr val="000000"/>
                </a:solidFill>
                <a:effectLst/>
                <a:latin typeface="Roboto Slab"/>
              </a:rPr>
              <a:t> pattern where data goes from many source machines to many destinations</a:t>
            </a:r>
            <a:endParaRPr lang="en-US" altLang="ko-KR"/>
          </a:p>
          <a:p>
            <a:endParaRPr lang="en-US" altLang="ko-KR"/>
          </a:p>
          <a:p>
            <a:endParaRPr lang="en-US" altLang="ko-KR"/>
          </a:p>
          <a:p>
            <a:r>
              <a:rPr lang="en-US" altLang="ko-KR" strike="sngStrike"/>
              <a:t>And for recent hardware and workload trends for large scale data analysis,</a:t>
            </a:r>
          </a:p>
          <a:p>
            <a:r>
              <a:rPr lang="en-US" altLang="ko-KR" strike="sngStrike"/>
              <a:t>Instance types vary not only in capacity (i.e. memory size, number of cores etc.) but also in performance.</a:t>
            </a:r>
          </a:p>
          <a:p>
            <a:r>
              <a:rPr lang="en-US" altLang="ko-KR" strike="sngStrike"/>
              <a:t>For example, we measured memory bandwidth and network bandwidth across a number of instance types on Amazon EC2.</a:t>
            </a:r>
          </a:p>
          <a:p>
            <a:r>
              <a:rPr lang="en-US" altLang="ko-KR" strike="sngStrike"/>
              <a:t>From Figure 1 we can see that the smaller instances i.e. large or xlarge have the highest memory bandwidth available per core while Figure 2 shows that 8xlarge instances have the highest network bandwidth available per core.</a:t>
            </a:r>
          </a:p>
          <a:p>
            <a:endParaRPr lang="en-US" altLang="ko-KR" strike="sngStrike"/>
          </a:p>
          <a:p>
            <a:r>
              <a:rPr lang="en-US" altLang="ko-KR" strike="sngStrike"/>
              <a:t>The non-linear relationship between price vs. performance is not only reflected in micro-benchmarks but can also have a significant effect on end-to-end performance.</a:t>
            </a:r>
          </a:p>
          <a:p>
            <a:r>
              <a:rPr lang="en-US" altLang="ko-KR" strike="sngStrike"/>
              <a:t>For example, we use two machine learning kernels: (a) A least squares solver used in convex optimization [37] and (b) a matrix multiply operation [75], and measure their performance for similar capacity configurations across a number of instance types. </a:t>
            </a:r>
          </a:p>
          <a:p>
            <a:r>
              <a:rPr lang="en-US" altLang="ko-KR" strike="sngStrike"/>
              <a:t>The results (Figure 3(a)) show that picking the right instance type can improve performance by up to 1.9x at the same cost for the least squares solver. </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334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Next is about design of the performance model.</a:t>
            </a:r>
          </a:p>
          <a:p>
            <a:r>
              <a:rPr lang="en-US" altLang="ko-KR" b="0" i="0">
                <a:solidFill>
                  <a:srgbClr val="000000"/>
                </a:solidFill>
                <a:effectLst/>
                <a:latin typeface="Roboto Slab"/>
              </a:rPr>
              <a:t>The model is built using terms related to these computation and communication patterns</a:t>
            </a:r>
            <a:endParaRPr lang="en-US" altLang="ko-KR" b="0"/>
          </a:p>
          <a:p>
            <a:r>
              <a:rPr lang="en-US" altLang="ko-KR" b="0"/>
              <a:t>In computation patterns, as seen, when you double the numer of tasks, the time proportionally grows linearly as the size of input grows.</a:t>
            </a:r>
          </a:p>
          <a:p>
            <a:r>
              <a:rPr lang="en-US" altLang="ko-KR" b="0"/>
              <a:t>On the other hand, when you increase the number of cores(machines), the time will inversely come down.</a:t>
            </a:r>
          </a:p>
          <a:p>
            <a:r>
              <a:rPr lang="en-US" altLang="ko-KR" b="0"/>
              <a:t>The communication patterns are same as discussed before,</a:t>
            </a:r>
          </a:p>
          <a:p>
            <a:endParaRPr lang="en-US" altLang="ko-KR" b="0"/>
          </a:p>
          <a:p>
            <a:r>
              <a:rPr lang="en-US" altLang="ko-KR" b="0"/>
              <a:t>So Putting this all together, they form a simple high level performance model for such jobs, as the sum of number of terms.</a:t>
            </a:r>
          </a:p>
          <a:p>
            <a:r>
              <a:rPr lang="en-US" altLang="ko-KR" b="0"/>
              <a:t>The model</a:t>
            </a:r>
            <a:r>
              <a:rPr lang="en-US" altLang="ko-KR" b="0" i="0">
                <a:solidFill>
                  <a:srgbClr val="000000"/>
                </a:solidFill>
                <a:effectLst/>
                <a:latin typeface="Roboto Slab"/>
              </a:rPr>
              <a:t> has four components:</a:t>
            </a:r>
            <a:endParaRPr lang="en-US" altLang="ko-KR" b="0"/>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0</a:t>
            </a:r>
            <a:r>
              <a:rPr lang="en-US" altLang="ko-KR" b="0" i="0">
                <a:solidFill>
                  <a:srgbClr val="000000"/>
                </a:solidFill>
                <a:effectLst/>
                <a:latin typeface="inherit"/>
              </a:rPr>
              <a:t> – a fixed cost term representing the amount of time spent in serial </a:t>
            </a:r>
            <a:r>
              <a:rPr lang="en-US" altLang="ko-KR" b="0"/>
              <a:t>execution</a:t>
            </a:r>
            <a:endParaRPr lang="en-US" altLang="ko-KR" b="0" i="0">
              <a:solidFill>
                <a:srgbClr val="000000"/>
              </a:solidFill>
              <a:effectLst/>
              <a:latin typeface="inherit"/>
            </a:endParaRP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Char char="•"/>
              <a:tabLst/>
              <a:defRPr/>
            </a:pP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i="1">
                <a:solidFill>
                  <a:srgbClr val="000000"/>
                </a:solidFill>
                <a:effectLst/>
                <a:latin typeface="inherit"/>
              </a:rPr>
              <a:t> x (scale/machines)</a:t>
            </a:r>
            <a:r>
              <a:rPr lang="en-US" altLang="ko-KR" b="0" i="0">
                <a:solidFill>
                  <a:srgbClr val="000000"/>
                </a:solidFill>
                <a:effectLst/>
                <a:latin typeface="inherit"/>
              </a:rPr>
              <a:t> – </a:t>
            </a:r>
            <a:r>
              <a:rPr lang="en-US" altLang="ko-KR" b="0"/>
              <a:t>And </a:t>
            </a: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a:t> times the time spent in computation - </a:t>
            </a:r>
            <a:r>
              <a:rPr lang="en-US" altLang="ko-KR" b="0" i="0">
                <a:solidFill>
                  <a:srgbClr val="000000"/>
                </a:solidFill>
                <a:effectLst/>
                <a:latin typeface="inherit"/>
              </a:rPr>
              <a:t>to capture the </a:t>
            </a:r>
            <a:r>
              <a:rPr lang="en-US" altLang="ko-KR" b="0" i="1">
                <a:solidFill>
                  <a:srgbClr val="000000"/>
                </a:solidFill>
                <a:effectLst/>
                <a:latin typeface="inherit"/>
              </a:rPr>
              <a:t>parallel</a:t>
            </a:r>
            <a:r>
              <a:rPr lang="en-US" altLang="ko-KR" b="0" i="0">
                <a:solidFill>
                  <a:srgbClr val="000000"/>
                </a:solidFill>
                <a:effectLst/>
                <a:latin typeface="inherit"/>
              </a:rPr>
              <a:t> computation time for algorithms whose computation scales linearly with the data</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2</a:t>
            </a:r>
            <a:r>
              <a:rPr lang="en-US" altLang="ko-KR" b="0" i="1">
                <a:solidFill>
                  <a:srgbClr val="000000"/>
                </a:solidFill>
                <a:effectLst/>
                <a:latin typeface="inherit"/>
              </a:rPr>
              <a:t> x log(machines)</a:t>
            </a:r>
            <a:r>
              <a:rPr lang="en-US" altLang="ko-KR" b="0" i="0">
                <a:solidFill>
                  <a:srgbClr val="000000"/>
                </a:solidFill>
                <a:effectLst/>
                <a:latin typeface="inherit"/>
              </a:rPr>
              <a:t> – to model communication patterns like aggregation trees</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3</a:t>
            </a:r>
            <a:r>
              <a:rPr lang="en-US" altLang="ko-KR" b="0" i="1">
                <a:solidFill>
                  <a:srgbClr val="000000"/>
                </a:solidFill>
                <a:effectLst/>
                <a:latin typeface="inherit"/>
              </a:rPr>
              <a:t> x machines</a:t>
            </a:r>
            <a:r>
              <a:rPr lang="en-US" altLang="ko-KR" b="0" i="0">
                <a:solidFill>
                  <a:srgbClr val="000000"/>
                </a:solidFill>
                <a:effectLst/>
                <a:latin typeface="inherit"/>
              </a:rPr>
              <a:t> - to capture the all-to-one communication pattern and fixed overheads like scheduling / serializing tasks.</a:t>
            </a:r>
            <a:endParaRPr lang="en-US" altLang="ko-KR" b="0" i="0">
              <a:solidFill>
                <a:srgbClr val="000000"/>
              </a:solidFill>
              <a:effectLst/>
              <a:latin typeface="Roboto Slab"/>
            </a:endParaRPr>
          </a:p>
          <a:p>
            <a:pPr algn="l" fontAlgn="base">
              <a:buFont typeface="Arial" panose="020B0604020202020204" pitchFamily="34" charset="0"/>
              <a:buNone/>
            </a:pPr>
            <a:r>
              <a:rPr lang="en-US" altLang="ko-KR" b="0" i="0">
                <a:solidFill>
                  <a:srgbClr val="000000"/>
                </a:solidFill>
                <a:effectLst/>
                <a:latin typeface="Roboto Slab"/>
              </a:rPr>
              <a:t>The goal is to find the values of θ</a:t>
            </a:r>
            <a:r>
              <a:rPr lang="en-US" altLang="ko-KR" b="0" i="0" baseline="-25000">
                <a:solidFill>
                  <a:srgbClr val="000000"/>
                </a:solidFill>
                <a:effectLst/>
                <a:latin typeface="Roboto Slab"/>
              </a:rPr>
              <a:t>0</a:t>
            </a:r>
            <a:r>
              <a:rPr lang="en-US" altLang="ko-KR" b="0" i="0">
                <a:solidFill>
                  <a:srgbClr val="000000"/>
                </a:solidFill>
                <a:effectLst/>
                <a:latin typeface="Roboto Slab"/>
              </a:rPr>
              <a:t>..θ</a:t>
            </a:r>
            <a:r>
              <a:rPr lang="en-US" altLang="ko-KR" b="0" i="0" baseline="-25000">
                <a:solidFill>
                  <a:srgbClr val="000000"/>
                </a:solidFill>
                <a:effectLst/>
                <a:latin typeface="Roboto Slab"/>
              </a:rPr>
              <a:t>3</a:t>
            </a:r>
            <a:r>
              <a:rPr lang="en-US" altLang="ko-KR" b="0" i="0">
                <a:solidFill>
                  <a:srgbClr val="000000"/>
                </a:solidFill>
                <a:effectLst/>
                <a:latin typeface="Roboto Slab"/>
              </a:rPr>
              <a:t> that best fit the training data</a:t>
            </a:r>
            <a:endParaRPr lang="en-US" altLang="ko-KR" b="0" i="0">
              <a:solidFill>
                <a:srgbClr val="000000"/>
              </a:solidFill>
              <a:effectLst/>
              <a:latin typeface="inherit"/>
            </a:endParaRPr>
          </a:p>
          <a:p>
            <a:pPr algn="l" fontAlgn="base">
              <a:buFont typeface="Arial" panose="020B0604020202020204" pitchFamily="34" charset="0"/>
              <a:buNone/>
            </a:pPr>
            <a:endParaRPr lang="en-US" altLang="ko-KR" b="0" i="0">
              <a:solidFill>
                <a:srgbClr val="000000"/>
              </a:solidFill>
              <a:effectLst/>
              <a:latin typeface="inherit"/>
            </a:endParaRPr>
          </a:p>
          <a:p>
            <a:pPr algn="l" fontAlgn="base">
              <a:buFont typeface="Arial" panose="020B0604020202020204" pitchFamily="34" charset="0"/>
              <a:buNone/>
            </a:pPr>
            <a:r>
              <a:rPr lang="en-US" altLang="ko-KR" b="0" i="0">
                <a:solidFill>
                  <a:srgbClr val="000000"/>
                </a:solidFill>
                <a:effectLst/>
                <a:latin typeface="inherit"/>
              </a:rPr>
              <a:t>Then one thing you might say is is this model good enough and cover all spark jobs,</a:t>
            </a:r>
          </a:p>
          <a:p>
            <a:r>
              <a:rPr lang="en-US" altLang="ko-KR" b="0"/>
              <a:t>So they used non-negative least squares (NNLS) solver to find the model that best fits the training data.</a:t>
            </a:r>
          </a:p>
          <a:p>
            <a:r>
              <a:rPr lang="en-US" altLang="ko-KR"/>
              <a:t>From the table we can see two main characteristics: (a) that not all features are used by every algorithm and (b) that the contribution of each term differs for each algorithm</a:t>
            </a:r>
            <a:endParaRPr lang="en-US" altLang="ko-KR" b="0"/>
          </a:p>
          <a:p>
            <a:endParaRPr lang="en-US" altLang="ko-KR" b="0"/>
          </a:p>
          <a:p>
            <a:r>
              <a:rPr lang="en-US" altLang="ko-KR" b="0"/>
              <a:t>Now such a model formulation is defined, the next step is to collect some training data and then we can use some off-the-shelf libraries in order to fit the model that they are going to use for the system</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63356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One of the main challenges in predictive modeling is minimizing the time spent on collecting training data while achieving good enough accuracy</a:t>
            </a:r>
          </a:p>
          <a:p>
            <a:r>
              <a:rPr lang="en-US" altLang="ko-KR" b="0"/>
              <a:t>If you look at the model, there are 2 variables which is input size and number of machines</a:t>
            </a:r>
          </a:p>
          <a:p>
            <a:r>
              <a:rPr lang="en-US" altLang="ko-KR" b="0"/>
              <a:t>So a naïve approach would be forming a grid of these 2 variables, and collect all the values at all the points in the grid</a:t>
            </a:r>
          </a:p>
          <a:p>
            <a:r>
              <a:rPr lang="en-US" altLang="ko-KR" b="0"/>
              <a:t>So a slightly better approach is a Greedy approach : only pick the cheapest configurations and collect training data from that</a:t>
            </a:r>
            <a:r>
              <a:rPr lang="ko-KR" altLang="en-US" b="0"/>
              <a:t> </a:t>
            </a:r>
            <a:r>
              <a:rPr lang="en-US" altLang="ko-KR" b="0"/>
              <a:t>-&gt;</a:t>
            </a:r>
            <a:r>
              <a:rPr lang="ko-KR" altLang="en-US" b="0"/>
              <a:t> </a:t>
            </a:r>
            <a:r>
              <a:rPr lang="en-US" altLang="ko-KR" b="0"/>
              <a:t>but they found that it was not</a:t>
            </a:r>
            <a:r>
              <a:rPr lang="ko-KR" altLang="en-US" b="0"/>
              <a:t> </a:t>
            </a:r>
            <a:r>
              <a:rPr lang="en-US" altLang="ko-KR" b="0"/>
              <a:t>that</a:t>
            </a:r>
            <a:r>
              <a:rPr lang="ko-KR" altLang="en-US" b="0"/>
              <a:t> </a:t>
            </a:r>
            <a:r>
              <a:rPr lang="en-US" altLang="ko-KR" b="0"/>
              <a:t>good,</a:t>
            </a:r>
            <a:r>
              <a:rPr lang="ko-KR" altLang="en-US" b="0"/>
              <a:t> </a:t>
            </a:r>
            <a:r>
              <a:rPr lang="en-US" altLang="ko-KR" b="0"/>
              <a:t>and the model was inaccurate</a:t>
            </a:r>
          </a:p>
          <a:p>
            <a:r>
              <a:rPr lang="en-US" altLang="ko-KR" b="0"/>
              <a:t>To do some better, they get back to</a:t>
            </a:r>
            <a:r>
              <a:rPr lang="ko-KR" altLang="en-US" b="0"/>
              <a:t> </a:t>
            </a:r>
            <a:r>
              <a:rPr lang="en-US" altLang="ko-KR" b="0"/>
              <a:t>Statistics - they</a:t>
            </a:r>
            <a:r>
              <a:rPr lang="en-US" altLang="ko-KR"/>
              <a:t> outline a scheme based on optimal experiment design, a statistical technique that can be used to minimize the number of experiment runs required.</a:t>
            </a:r>
          </a:p>
          <a:p>
            <a:r>
              <a:rPr lang="en-US" altLang="ko-KR" b="0"/>
              <a:t>Given this linear model,</a:t>
            </a:r>
            <a:endParaRPr lang="en-US" altLang="ko-KR"/>
          </a:p>
          <a:p>
            <a:r>
              <a:rPr lang="en-US" altLang="ko-KR"/>
              <a:t>More formally we can set λi as the fraction of times an experiment is chosen </a:t>
            </a:r>
          </a:p>
          <a:p>
            <a:r>
              <a:rPr lang="en-US" altLang="ko-KR"/>
              <a:t>and minimize ** the trace of the inverse of the covariance matrix:</a:t>
            </a:r>
          </a:p>
          <a:p>
            <a:r>
              <a:rPr lang="en-US" altLang="ko-KR" b="0"/>
              <a:t>and subject this to a constraint saying that this total set of points that we pick should still be within some budget that we have.</a:t>
            </a:r>
          </a:p>
          <a:p>
            <a:endParaRPr lang="en-US" altLang="ko-KR" b="0"/>
          </a:p>
          <a:p>
            <a:r>
              <a:rPr lang="en-US" altLang="ko-KR" b="0"/>
              <a:t>Actually this is a </a:t>
            </a:r>
            <a:r>
              <a:rPr lang="en-US" altLang="ko-KR" b="0">
                <a:effectLst/>
                <a:latin typeface="Roboto" panose="02000000000000000000" pitchFamily="2" charset="0"/>
              </a:rPr>
              <a:t>a small data problem like the number of configurations that we are usually dealing with this is on the order of like hundreds or so and we're trying to pick like five or ten of the best of them out of like hundred.</a:t>
            </a:r>
          </a:p>
          <a:p>
            <a:r>
              <a:rPr lang="en-US" altLang="ko-KR" b="0">
                <a:effectLst/>
                <a:latin typeface="Roboto" panose="02000000000000000000" pitchFamily="2" charset="0"/>
              </a:rPr>
              <a:t>In fact there are off-the-shelf(</a:t>
            </a:r>
            <a:r>
              <a:rPr lang="ko-KR" altLang="en-US" b="0">
                <a:effectLst/>
                <a:latin typeface="Roboto" panose="02000000000000000000" pitchFamily="2" charset="0"/>
              </a:rPr>
              <a:t>미리 만들어 놓은</a:t>
            </a:r>
            <a:r>
              <a:rPr lang="en-US" altLang="ko-KR" b="0">
                <a:effectLst/>
                <a:latin typeface="Roboto" panose="02000000000000000000" pitchFamily="2" charset="0"/>
              </a:rPr>
              <a:t>) solver like</a:t>
            </a:r>
            <a:r>
              <a:rPr lang="ko-KR" altLang="en-US" b="0">
                <a:effectLst/>
                <a:latin typeface="Roboto" panose="02000000000000000000" pitchFamily="2" charset="0"/>
              </a:rPr>
              <a:t> </a:t>
            </a:r>
            <a:r>
              <a:rPr lang="en-US" altLang="ko-KR" b="0">
                <a:effectLst/>
                <a:latin typeface="Roboto" panose="02000000000000000000" pitchFamily="2" charset="0"/>
              </a:rPr>
              <a:t>CVX, where you can just encode this problem into them as like a formula and you feed it in your hundred configurations </a:t>
            </a:r>
          </a:p>
          <a:p>
            <a:r>
              <a:rPr lang="en-US" altLang="ko-KR" b="0">
                <a:effectLst/>
                <a:latin typeface="Roboto" panose="02000000000000000000" pitchFamily="2" charset="0"/>
              </a:rPr>
              <a:t>and it'll tell you what the best configurations to use are in terms of the number of machines and input size.</a:t>
            </a:r>
          </a:p>
          <a:p>
            <a:r>
              <a:rPr lang="en-US" altLang="ko-KR" b="0">
                <a:effectLst/>
                <a:latin typeface="Roboto" panose="02000000000000000000" pitchFamily="2" charset="0"/>
              </a:rPr>
              <a:t>so that works pretty well</a:t>
            </a:r>
          </a:p>
          <a:p>
            <a:endParaRPr lang="en-US" altLang="ko-KR" b="0"/>
          </a:p>
          <a:p>
            <a:endParaRPr lang="en-US" altLang="ko-KR" b="0"/>
          </a:p>
          <a:p>
            <a:endParaRPr lang="en-US" altLang="ko-KR" b="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186924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Whay I have told for now on is the workflow of how you would go about using the system that this paper built called ERNEST looks something like this.</a:t>
            </a:r>
          </a:p>
          <a:p>
            <a:r>
              <a:rPr lang="en-US" altLang="ko-KR" b="0"/>
              <a:t>From the user side we get the job binary that they're trying to run / and some sort of grid of values (the machines and input size) that we should try for building the model itself </a:t>
            </a:r>
          </a:p>
          <a:p>
            <a:r>
              <a:rPr lang="en-US" altLang="ko-KR" b="0"/>
              <a:t>** and then both of these are fed into this box </a:t>
            </a:r>
          </a:p>
          <a:p>
            <a:r>
              <a:rPr lang="en-US" altLang="ko-KR" b="0"/>
              <a:t>** And inside this box we run a number of modules which are going to actually perform some of the actions that I described earlier in the talk </a:t>
            </a:r>
          </a:p>
          <a:p>
            <a:r>
              <a:rPr lang="en-US" altLang="ko-KR" b="0"/>
              <a:t>so the first action is going to be ** it's going to run experiment design try and figure out the optimal set of training data points to collect </a:t>
            </a:r>
          </a:p>
          <a:p>
            <a:r>
              <a:rPr lang="en-US" altLang="ko-KR" b="0"/>
              <a:t>and using those training data points it's going to launch some training jobs on a cluster to run.</a:t>
            </a:r>
          </a:p>
          <a:p>
            <a:r>
              <a:rPr lang="en-US" altLang="ko-KR" b="0"/>
              <a:t>** the other key point here is that we actually run only a few iterations of the job in order to collect some training data and using that we can also extrapolate how the future iterations will look</a:t>
            </a:r>
          </a:p>
          <a:p>
            <a:r>
              <a:rPr lang="en-US" altLang="ko-KR" b="0"/>
              <a:t>** and once we have collected this training data we then put it into a linear model </a:t>
            </a:r>
          </a:p>
          <a:p>
            <a:r>
              <a:rPr lang="en-US" altLang="ko-KR" b="0"/>
              <a:t>** and the output of this linear model gives us this relation with how the running time varies as we change the number of machines are the input size for our job </a:t>
            </a:r>
          </a:p>
          <a:p>
            <a:endParaRPr lang="en-US" altLang="ko-KR" b="0"/>
          </a:p>
          <a:p>
            <a:r>
              <a:rPr lang="en-US" altLang="ko-KR" b="0"/>
              <a:t>so this gives you an end-to-end view of how Ernest works</a:t>
            </a:r>
          </a:p>
          <a:p>
            <a:r>
              <a:rPr lang="en-US" altLang="ko-KR" b="0"/>
              <a:t>with that I'm going to go and talk about some of the evaluations.</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19376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341396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16695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2022-11-21</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2022-11-21</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62240"/>
            <a:ext cx="1000317" cy="276999"/>
          </a:xfrm>
          <a:prstGeom prst="rect">
            <a:avLst/>
          </a:prstGeom>
          <a:noFill/>
        </p:spPr>
        <p:txBody>
          <a:bodyPr wrap="square" rtlCol="0">
            <a:spAutoFit/>
          </a:bodyPr>
          <a:lstStyle/>
          <a:p>
            <a:pPr algn="r"/>
            <a:fld id="{243E21EE-DE85-4831-BAAE-DF7A81ABAB23}" type="slidenum">
              <a:rPr lang="ko-KR" altLang="en-US" sz="1200" smtClean="0">
                <a:solidFill>
                  <a:schemeClr val="tx1">
                    <a:lumMod val="50000"/>
                    <a:lumOff val="50000"/>
                  </a:schemeClr>
                </a:solidFill>
              </a:rPr>
              <a:pPr algn="r"/>
              <a:t>‹#›</a:t>
            </a:fld>
            <a:r>
              <a:rPr lang="en-US" altLang="ko-KR" sz="1200" dirty="0">
                <a:solidFill>
                  <a:schemeClr val="tx1">
                    <a:lumMod val="50000"/>
                    <a:lumOff val="50000"/>
                  </a:schemeClr>
                </a:solidFill>
              </a:rPr>
              <a:t>/9</a:t>
            </a:r>
            <a:endParaRPr lang="ko-KR" altLang="en-US" sz="12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2022-11-21</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036323" y="2127535"/>
            <a:ext cx="10119349" cy="1397526"/>
          </a:xfrm>
        </p:spPr>
        <p:txBody>
          <a:bodyPr vert="horz" lIns="91440" tIns="45720" rIns="91440" bIns="45720" rtlCol="0" anchor="b">
            <a:normAutofit/>
          </a:bodyPr>
          <a:lstStyle/>
          <a:p>
            <a:pPr latinLnBrk="0"/>
            <a:r>
              <a:rPr lang="en-US" altLang="ko-KR" sz="4000" b="1" kern="1200">
                <a:solidFill>
                  <a:schemeClr val="tx1"/>
                </a:solidFill>
                <a:latin typeface="Abadi" panose="020B0604020104020204" pitchFamily="34" charset="0"/>
              </a:rPr>
              <a:t>Ernest: Efficient Performance Prediction for</a:t>
            </a:r>
            <a:br>
              <a:rPr lang="en-US" altLang="ko-KR" sz="4000" b="1" kern="1200">
                <a:solidFill>
                  <a:schemeClr val="tx1"/>
                </a:solidFill>
                <a:latin typeface="Abadi" panose="020B0604020104020204" pitchFamily="34" charset="0"/>
              </a:rPr>
            </a:br>
            <a:r>
              <a:rPr lang="en-US" altLang="ko-KR" sz="4000" b="1" kern="1200">
                <a:solidFill>
                  <a:schemeClr val="tx1"/>
                </a:solidFill>
                <a:latin typeface="Abadi" panose="020B0604020104020204" pitchFamily="34" charset="0"/>
              </a:rPr>
              <a:t>Large-Scale Advanced Analytics</a:t>
            </a:r>
          </a:p>
        </p:txBody>
      </p:sp>
      <p:sp>
        <p:nvSpPr>
          <p:cNvPr id="51" name="Freeform: Shape 5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그림 17">
            <a:extLst>
              <a:ext uri="{FF2B5EF4-FFF2-40B4-BE49-F238E27FC236}">
                <a16:creationId xmlns:a16="http://schemas.microsoft.com/office/drawing/2014/main" id="{798F5A62-847B-C6F4-D089-ABF92374DCB1}"/>
              </a:ext>
            </a:extLst>
          </p:cNvPr>
          <p:cNvPicPr>
            <a:picLocks noChangeAspect="1"/>
          </p:cNvPicPr>
          <p:nvPr/>
        </p:nvPicPr>
        <p:blipFill>
          <a:blip r:embed="rId3"/>
          <a:stretch>
            <a:fillRect/>
          </a:stretch>
        </p:blipFill>
        <p:spPr>
          <a:xfrm>
            <a:off x="53890" y="5609226"/>
            <a:ext cx="4939504" cy="118548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5" name="Freeform: Shape 5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9EC67F81-34CA-343A-1A7E-1D56D3926DF4}"/>
              </a:ext>
            </a:extLst>
          </p:cNvPr>
          <p:cNvSpPr txBox="1"/>
          <p:nvPr/>
        </p:nvSpPr>
        <p:spPr>
          <a:xfrm>
            <a:off x="2563759" y="3646229"/>
            <a:ext cx="7064476" cy="538609"/>
          </a:xfrm>
          <a:prstGeom prst="rect">
            <a:avLst/>
          </a:prstGeom>
          <a:noFill/>
        </p:spPr>
        <p:txBody>
          <a:bodyPr wrap="square">
            <a:spAutoFit/>
          </a:bodyPr>
          <a:lstStyle/>
          <a:p>
            <a:pPr algn="ctr">
              <a:spcAft>
                <a:spcPts val="600"/>
              </a:spcAft>
            </a:pPr>
            <a:r>
              <a:rPr lang="en-US" altLang="ko-KR" sz="1200" b="0" i="0">
                <a:solidFill>
                  <a:srgbClr val="222222"/>
                </a:solidFill>
                <a:effectLst/>
                <a:latin typeface="Abadi" panose="020B0604020104020204" pitchFamily="34" charset="0"/>
                <a:cs typeface="Arial" panose="020B0604020202020204" pitchFamily="34" charset="0"/>
              </a:rPr>
              <a:t>Venkataraman, Shivaram, et al. </a:t>
            </a:r>
          </a:p>
          <a:p>
            <a:pPr algn="ctr">
              <a:spcAft>
                <a:spcPts val="600"/>
              </a:spcAft>
            </a:pPr>
            <a:r>
              <a:rPr lang="en-US" altLang="ko-KR" sz="1200" b="0" i="1">
                <a:solidFill>
                  <a:srgbClr val="222222"/>
                </a:solidFill>
                <a:effectLst/>
                <a:latin typeface="Abadi" panose="020B0604020104020204" pitchFamily="34" charset="0"/>
                <a:cs typeface="Arial" panose="020B0604020202020204" pitchFamily="34" charset="0"/>
              </a:rPr>
              <a:t>13th USENIX Symposium on Networked Systems Design and Implementation (NSDI 16)</a:t>
            </a:r>
            <a:r>
              <a:rPr lang="en-US" altLang="ko-KR" sz="1200" b="0" i="0">
                <a:solidFill>
                  <a:srgbClr val="222222"/>
                </a:solidFill>
                <a:effectLst/>
                <a:latin typeface="Abadi" panose="020B0604020104020204" pitchFamily="34" charset="0"/>
                <a:cs typeface="Arial" panose="020B0604020202020204" pitchFamily="34" charset="0"/>
              </a:rPr>
              <a:t>. 2016.</a:t>
            </a:r>
            <a:endParaRPr lang="ko-KR" altLang="en-US" sz="1200">
              <a:latin typeface="Abadi" panose="020B0604020104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10468303" y="4977798"/>
            <a:ext cx="1723697" cy="844142"/>
          </a:xfrm>
        </p:spPr>
        <p:txBody>
          <a:bodyPr vert="horz" wrap="square" lIns="91440" tIns="45720" rIns="91440" bIns="45720" rtlCol="0" anchor="t">
            <a:spAutoFit/>
          </a:bodyPr>
          <a:lstStyle/>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22.11.22.</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Cloud Computing </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Sohee Kim</a:t>
            </a:r>
          </a:p>
        </p:txBody>
      </p:sp>
    </p:spTree>
    <p:extLst>
      <p:ext uri="{BB962C8B-B14F-4D97-AF65-F5344CB8AC3E}">
        <p14:creationId xmlns:p14="http://schemas.microsoft.com/office/powerpoint/2010/main" val="198267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latin typeface="Arial" panose="020B0604020202020204" pitchFamily="34" charset="0"/>
                <a:cs typeface="Arial" panose="020B0604020202020204" pitchFamily="34" charset="0"/>
              </a:rPr>
              <a:t>1. Introduction</a:t>
            </a:r>
            <a:endParaRPr lang="ko-KR" alt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3125846"/>
            <a:ext cx="10925479" cy="300704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600" b="1">
                <a:solidFill>
                  <a:srgbClr val="FF7575"/>
                </a:solidFill>
                <a:latin typeface="Arial" panose="020B0604020202020204" pitchFamily="34" charset="0"/>
                <a:cs typeface="Arial" panose="020B0604020202020204" pitchFamily="34" charset="0"/>
              </a:rPr>
              <a:t>Ernest</a:t>
            </a:r>
            <a:r>
              <a:rPr lang="en-US" altLang="ko-KR" sz="1400" b="1">
                <a:latin typeface="Arial" panose="020B0604020202020204" pitchFamily="34" charset="0"/>
                <a:cs typeface="Arial" panose="020B0604020202020204" pitchFamily="34" charset="0"/>
              </a:rPr>
              <a:t> </a:t>
            </a:r>
            <a:r>
              <a:rPr lang="en-US" altLang="ko-KR" sz="1400">
                <a:latin typeface="Arial" panose="020B0604020202020204" pitchFamily="34" charset="0"/>
                <a:cs typeface="Arial" panose="020B0604020202020204" pitchFamily="34" charset="0"/>
              </a:rPr>
              <a:t>(A performance prediction framework for large scale analytics)</a:t>
            </a:r>
          </a:p>
          <a:p>
            <a:pPr marL="742950" lvl="1" indent="-285750">
              <a:lnSpc>
                <a:spcPct val="150000"/>
              </a:lnSpc>
              <a:buFont typeface="Arial" panose="020B0604020202020204" pitchFamily="34" charset="0"/>
              <a:buChar char="•"/>
            </a:pPr>
            <a:r>
              <a:rPr lang="en-US" altLang="ko-KR" sz="1400"/>
              <a:t>A new approach that can </a:t>
            </a:r>
            <a:r>
              <a:rPr lang="en-US" altLang="ko-KR" sz="1400" u="sng"/>
              <a:t>accurately predict the performance of a given analytics job</a:t>
            </a:r>
          </a:p>
          <a:p>
            <a:pPr marL="742950" lvl="1" indent="-285750">
              <a:lnSpc>
                <a:spcPct val="150000"/>
              </a:lnSpc>
              <a:buFont typeface="Arial" panose="020B0604020202020204" pitchFamily="34" charset="0"/>
              <a:buChar char="•"/>
            </a:pPr>
            <a:r>
              <a:rPr lang="en-US" altLang="ko-KR" sz="1400"/>
              <a:t>The main idea is to run a set of instances of the entire </a:t>
            </a:r>
            <a:r>
              <a:rPr lang="en-US" altLang="ko-KR" sz="1400">
                <a:solidFill>
                  <a:srgbClr val="FF7575"/>
                </a:solidFill>
              </a:rPr>
              <a:t>job</a:t>
            </a:r>
            <a:r>
              <a:rPr lang="en-US" altLang="ko-KR" sz="1400"/>
              <a:t> on samples of the input, and use the </a:t>
            </a:r>
            <a:r>
              <a:rPr lang="en-US" altLang="ko-KR" sz="1400">
                <a:solidFill>
                  <a:srgbClr val="FF7575"/>
                </a:solidFill>
              </a:rPr>
              <a:t>data</a:t>
            </a:r>
            <a:r>
              <a:rPr lang="en-US" altLang="ko-KR" sz="1400"/>
              <a:t> from these training runs to create a performance model.</a:t>
            </a:r>
          </a:p>
          <a:p>
            <a:pPr marL="742950" lvl="1" indent="-285750">
              <a:lnSpc>
                <a:spcPct val="150000"/>
              </a:lnSpc>
              <a:buFont typeface="Arial" panose="020B0604020202020204" pitchFamily="34" charset="0"/>
              <a:buChar char="•"/>
            </a:pPr>
            <a:r>
              <a:rPr lang="en-US" altLang="ko-KR" sz="1400"/>
              <a:t>Black box jobs </a:t>
            </a:r>
            <a:r>
              <a:rPr lang="ko-KR" altLang="en-US" sz="1400"/>
              <a:t>→</a:t>
            </a:r>
            <a:r>
              <a:rPr lang="en-US" altLang="ko-KR" sz="1400"/>
              <a:t> but works well</a:t>
            </a:r>
          </a:p>
          <a:p>
            <a:pPr marL="742950" lvl="1" indent="-285750">
              <a:lnSpc>
                <a:spcPct val="150000"/>
              </a:lnSpc>
              <a:buFont typeface="Arial" panose="020B0604020202020204" pitchFamily="34" charset="0"/>
              <a:buChar char="•"/>
            </a:pPr>
            <a:r>
              <a:rPr lang="en-US" altLang="ko-KR" sz="1400"/>
              <a:t>Has </a:t>
            </a:r>
            <a:r>
              <a:rPr lang="en-US" altLang="ko-KR" sz="1400">
                <a:solidFill>
                  <a:srgbClr val="FF7575"/>
                </a:solidFill>
              </a:rPr>
              <a:t>low overhead </a:t>
            </a:r>
            <a:r>
              <a:rPr lang="en-US" altLang="ko-KR" sz="1400"/>
              <a:t>(takes much less time and resources to run the training jobs than running the job itself)</a:t>
            </a:r>
          </a:p>
          <a:p>
            <a:pPr marL="1200150" lvl="2" indent="-285750">
              <a:lnSpc>
                <a:spcPct val="150000"/>
              </a:lnSpc>
              <a:buFont typeface="Arial" panose="020B0604020202020204" pitchFamily="34" charset="0"/>
              <a:buChar char="•"/>
            </a:pPr>
            <a:r>
              <a:rPr lang="en-US" altLang="ko-KR" sz="1400" i="1"/>
              <a:t>Optimal experiment design</a:t>
            </a:r>
            <a:r>
              <a:rPr lang="en-US" altLang="ko-KR" sz="1400" b="1"/>
              <a:t> </a:t>
            </a:r>
            <a:r>
              <a:rPr lang="en-US" altLang="ko-KR" sz="1400"/>
              <a:t>: statistical technique to select the most useful data points for training</a:t>
            </a:r>
          </a:p>
          <a:p>
            <a:pPr marL="742950" lvl="1" indent="-285750">
              <a:lnSpc>
                <a:spcPct val="150000"/>
              </a:lnSpc>
              <a:buFont typeface="Arial" panose="020B0604020202020204" pitchFamily="34" charset="0"/>
              <a:buChar char="•"/>
            </a:pPr>
            <a:r>
              <a:rPr lang="en-US" altLang="ko-KR" sz="1400"/>
              <a:t>How Ernest can detect when a model isn’t appropriate and how small extensions can be used to model complex workloads</a:t>
            </a:r>
          </a:p>
          <a:p>
            <a:pPr marL="742950" lvl="1" indent="-285750">
              <a:lnSpc>
                <a:spcPct val="150000"/>
              </a:lnSpc>
              <a:buFont typeface="Arial" panose="020B0604020202020204" pitchFamily="34" charset="0"/>
              <a:buChar char="•"/>
            </a:pPr>
            <a:r>
              <a:rPr lang="en-US" altLang="ko-KR" sz="1400"/>
              <a:t>Execution experiments on Amazon </a:t>
            </a:r>
            <a:r>
              <a:rPr lang="en-US" altLang="ko-KR" sz="1400">
                <a:solidFill>
                  <a:srgbClr val="FF7575"/>
                </a:solidFill>
              </a:rPr>
              <a:t>EC2</a:t>
            </a:r>
            <a:r>
              <a:rPr lang="en-US" altLang="ko-KR" sz="1400"/>
              <a:t> </a:t>
            </a:r>
            <a:r>
              <a:rPr lang="ko-KR" altLang="en-US" sz="1400"/>
              <a:t>→ </a:t>
            </a:r>
            <a:r>
              <a:rPr lang="en-US" altLang="ko-KR" sz="1400"/>
              <a:t>accurate for a variety of algorithms, input sizes, and cluster sizes.</a:t>
            </a: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364684"/>
            <a:ext cx="8582121" cy="1668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Workload trends : advanced analytics (machine learning, genomics, scientific)</a:t>
            </a:r>
          </a:p>
          <a:p>
            <a:pPr marL="285750" indent="-285750">
              <a:lnSpc>
                <a:spcPct val="150000"/>
              </a:lnSpc>
              <a:buFont typeface="Arial" panose="020B0604020202020204" pitchFamily="34" charset="0"/>
              <a:buChar char="•"/>
            </a:pPr>
            <a:r>
              <a:rPr lang="en-US" altLang="ko-KR" sz="1400"/>
              <a:t>Challenge : </a:t>
            </a:r>
            <a:r>
              <a:rPr lang="en-US" altLang="ko-KR" sz="1400" b="1" i="0">
                <a:solidFill>
                  <a:srgbClr val="4D6BED"/>
                </a:solidFill>
                <a:effectLst/>
                <a:latin typeface="Roboto Slab"/>
              </a:rPr>
              <a:t>predicting</a:t>
            </a:r>
            <a:r>
              <a:rPr lang="en-US" altLang="ko-KR" sz="1400" b="0" i="0">
                <a:solidFill>
                  <a:srgbClr val="4D6BED"/>
                </a:solidFill>
                <a:effectLst/>
                <a:latin typeface="Roboto Slab"/>
              </a:rPr>
              <a:t> the most efficient configuration for </a:t>
            </a:r>
            <a:r>
              <a:rPr lang="en-US" altLang="ko-KR" sz="1400" b="1" i="0">
                <a:solidFill>
                  <a:srgbClr val="4D6BED"/>
                </a:solidFill>
                <a:effectLst/>
                <a:latin typeface="Roboto Slab"/>
              </a:rPr>
              <a:t>large advanced analytics applications </a:t>
            </a:r>
            <a:r>
              <a:rPr lang="en-US" altLang="ko-KR" sz="1400" b="0" i="0">
                <a:solidFill>
                  <a:srgbClr val="4D6BED"/>
                </a:solidFill>
                <a:effectLst/>
                <a:latin typeface="Roboto Slab"/>
              </a:rPr>
              <a:t>in a heterogeneous multi-tenant environments</a:t>
            </a:r>
          </a:p>
          <a:p>
            <a:pPr marL="742950" lvl="1" indent="-285750">
              <a:lnSpc>
                <a:spcPct val="150000"/>
              </a:lnSpc>
              <a:buFont typeface="Arial" panose="020B0604020202020204" pitchFamily="34" charset="0"/>
              <a:buChar char="•"/>
            </a:pPr>
            <a:r>
              <a:rPr lang="en-US" altLang="ko-KR" sz="1400">
                <a:latin typeface="Roboto Slab"/>
              </a:rPr>
              <a:t>User’s goal : </a:t>
            </a:r>
            <a:r>
              <a:rPr lang="en-US" altLang="ko-KR" sz="1400" b="0" i="0">
                <a:effectLst/>
                <a:latin typeface="Roboto Slab"/>
              </a:rPr>
              <a:t>Minimizing the running time given a budget </a:t>
            </a:r>
            <a:br>
              <a:rPr lang="en-US" altLang="ko-KR" sz="1400" b="0" i="0">
                <a:effectLst/>
                <a:latin typeface="Roboto Slab"/>
              </a:rPr>
            </a:br>
            <a:r>
              <a:rPr lang="en-US" altLang="ko-KR" sz="1400" b="0" i="0">
                <a:effectLst/>
                <a:latin typeface="Roboto Slab"/>
              </a:rPr>
              <a:t>                     / Meeting a deadline while minimizing the cost</a:t>
            </a:r>
          </a:p>
        </p:txBody>
      </p:sp>
      <p:grpSp>
        <p:nvGrpSpPr>
          <p:cNvPr id="11" name="그룹 10">
            <a:extLst>
              <a:ext uri="{FF2B5EF4-FFF2-40B4-BE49-F238E27FC236}">
                <a16:creationId xmlns:a16="http://schemas.microsoft.com/office/drawing/2014/main" id="{7A4731B4-CB74-3F17-FD42-55E01C791BAA}"/>
              </a:ext>
            </a:extLst>
          </p:cNvPr>
          <p:cNvGrpSpPr/>
          <p:nvPr/>
        </p:nvGrpSpPr>
        <p:grpSpPr>
          <a:xfrm>
            <a:off x="9311724" y="1563563"/>
            <a:ext cx="2264538" cy="1495580"/>
            <a:chOff x="9338001" y="1762443"/>
            <a:chExt cx="2264538" cy="1495580"/>
          </a:xfrm>
        </p:grpSpPr>
        <p:grpSp>
          <p:nvGrpSpPr>
            <p:cNvPr id="9" name="그룹 8">
              <a:extLst>
                <a:ext uri="{FF2B5EF4-FFF2-40B4-BE49-F238E27FC236}">
                  <a16:creationId xmlns:a16="http://schemas.microsoft.com/office/drawing/2014/main" id="{B6D149E8-A40E-7568-9D51-8DE4BDEEE2D7}"/>
                </a:ext>
              </a:extLst>
            </p:cNvPr>
            <p:cNvGrpSpPr/>
            <p:nvPr/>
          </p:nvGrpSpPr>
          <p:grpSpPr>
            <a:xfrm>
              <a:off x="9338001" y="1762443"/>
              <a:ext cx="2264538" cy="1495580"/>
              <a:chOff x="9070871" y="2669143"/>
              <a:chExt cx="2264538" cy="1495580"/>
            </a:xfrm>
          </p:grpSpPr>
          <p:sp>
            <p:nvSpPr>
              <p:cNvPr id="7" name="타원 6">
                <a:extLst>
                  <a:ext uri="{FF2B5EF4-FFF2-40B4-BE49-F238E27FC236}">
                    <a16:creationId xmlns:a16="http://schemas.microsoft.com/office/drawing/2014/main" id="{0E76D4C1-4604-20FB-389F-614AE3B788A0}"/>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2CB33932-8367-896B-C2C7-49EA348ABE49}"/>
                  </a:ext>
                </a:extLst>
              </p:cNvPr>
              <p:cNvSpPr/>
              <p:nvPr/>
            </p:nvSpPr>
            <p:spPr>
              <a:xfrm>
                <a:off x="9379594" y="3177235"/>
                <a:ext cx="726096"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5" name="타원 4">
                <a:extLst>
                  <a:ext uri="{FF2B5EF4-FFF2-40B4-BE49-F238E27FC236}">
                    <a16:creationId xmlns:a16="http://schemas.microsoft.com/office/drawing/2014/main" id="{529C9529-ED01-1DA5-17BE-9D89EDE33FD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8" name="TextBox 7">
                <a:extLst>
                  <a:ext uri="{FF2B5EF4-FFF2-40B4-BE49-F238E27FC236}">
                    <a16:creationId xmlns:a16="http://schemas.microsoft.com/office/drawing/2014/main" id="{A1CB33F9-EA19-C439-2235-5ECACF88B61F}"/>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10" name="더하기 기호 9">
              <a:extLst>
                <a:ext uri="{FF2B5EF4-FFF2-40B4-BE49-F238E27FC236}">
                  <a16:creationId xmlns:a16="http://schemas.microsoft.com/office/drawing/2014/main" id="{957C6789-DAF8-CC79-7D7E-32A77967F0C6}"/>
                </a:ext>
              </a:extLst>
            </p:cNvPr>
            <p:cNvSpPr/>
            <p:nvPr/>
          </p:nvSpPr>
          <p:spPr>
            <a:xfrm>
              <a:off x="10412626" y="2447462"/>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9DDEBB9-9B32-6A52-0775-C6544B15B22A}"/>
              </a:ext>
            </a:extLst>
          </p:cNvPr>
          <p:cNvSpPr txBox="1"/>
          <p:nvPr/>
        </p:nvSpPr>
        <p:spPr>
          <a:xfrm>
            <a:off x="472540" y="1254071"/>
            <a:ext cx="2907789" cy="4160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600" b="1"/>
              <a:t>Performance</a:t>
            </a:r>
            <a:r>
              <a:rPr lang="ko-KR" altLang="en-US" sz="1600" b="1"/>
              <a:t> </a:t>
            </a:r>
            <a:r>
              <a:rPr lang="en-US" altLang="ko-KR" sz="1600" b="1"/>
              <a:t>Prediction</a:t>
            </a:r>
          </a:p>
        </p:txBody>
      </p:sp>
      <p:sp>
        <p:nvSpPr>
          <p:cNvPr id="19" name="TextBox 18">
            <a:extLst>
              <a:ext uri="{FF2B5EF4-FFF2-40B4-BE49-F238E27FC236}">
                <a16:creationId xmlns:a16="http://schemas.microsoft.com/office/drawing/2014/main" id="{42529DD2-C864-33B0-DF97-186FB172044B}"/>
              </a:ext>
            </a:extLst>
          </p:cNvPr>
          <p:cNvSpPr txBox="1"/>
          <p:nvPr/>
        </p:nvSpPr>
        <p:spPr>
          <a:xfrm>
            <a:off x="472540" y="3253405"/>
            <a:ext cx="2361216" cy="416011"/>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600" b="1" i="0" u="none" strike="noStrike" kern="1200" cap="none" spc="0" normalizeH="0" baseline="0" noProof="0">
                <a:ln>
                  <a:noFill/>
                </a:ln>
                <a:solidFill>
                  <a:prstClr val="black"/>
                </a:solidFill>
                <a:effectLst/>
                <a:uLnTx/>
                <a:uFillTx/>
                <a:latin typeface="Arial"/>
                <a:ea typeface="맑은 고딕"/>
                <a:cs typeface="+mn-cs"/>
              </a:rPr>
              <a:t>Workload trends</a:t>
            </a:r>
          </a:p>
        </p:txBody>
      </p:sp>
      <p:sp>
        <p:nvSpPr>
          <p:cNvPr id="22" name="TextBox 21">
            <a:extLst>
              <a:ext uri="{FF2B5EF4-FFF2-40B4-BE49-F238E27FC236}">
                <a16:creationId xmlns:a16="http://schemas.microsoft.com/office/drawing/2014/main" id="{9E806271-F1D1-E35C-DF62-7EDBE4F0DB4F}"/>
              </a:ext>
            </a:extLst>
          </p:cNvPr>
          <p:cNvSpPr txBox="1"/>
          <p:nvPr/>
        </p:nvSpPr>
        <p:spPr>
          <a:xfrm>
            <a:off x="4112145" y="4234379"/>
            <a:ext cx="329154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ko-KR" sz="1400" b="0" i="0">
                <a:effectLst/>
                <a:latin typeface="Roboto Slab"/>
              </a:rPr>
              <a:t>Numerically Intensive</a:t>
            </a:r>
          </a:p>
          <a:p>
            <a:pPr marL="285750" indent="-285750">
              <a:lnSpc>
                <a:spcPct val="150000"/>
              </a:lnSpc>
              <a:buFont typeface="Wingdings" panose="05000000000000000000" pitchFamily="2" charset="2"/>
              <a:buChar char="Ø"/>
            </a:pPr>
            <a:r>
              <a:rPr lang="en-US" altLang="ko-KR" sz="1400">
                <a:latin typeface="Roboto Slab"/>
              </a:rPr>
              <a:t>Sensitive to the number of cores and bandwidth available</a:t>
            </a:r>
          </a:p>
          <a:p>
            <a:pPr marL="285750" indent="-285750">
              <a:lnSpc>
                <a:spcPct val="150000"/>
              </a:lnSpc>
              <a:buFont typeface="Wingdings" panose="05000000000000000000" pitchFamily="2" charset="2"/>
              <a:buChar char="Ø"/>
            </a:pPr>
            <a:r>
              <a:rPr lang="en-US" altLang="ko-KR" sz="1400" b="0" i="0">
                <a:effectLst/>
                <a:latin typeface="Roboto Slab"/>
              </a:rPr>
              <a:t>Long running </a:t>
            </a:r>
            <a:br>
              <a:rPr lang="en-US" altLang="ko-KR" sz="1400" b="0" i="0">
                <a:effectLst/>
                <a:latin typeface="Roboto Slab"/>
              </a:rPr>
            </a:br>
            <a:r>
              <a:rPr lang="ko-KR" altLang="en-US" sz="1400" b="0" i="0">
                <a:effectLst/>
                <a:latin typeface="Roboto Slab"/>
              </a:rPr>
              <a:t>→</a:t>
            </a:r>
            <a:r>
              <a:rPr lang="en-US" altLang="ko-KR" sz="1400" b="0" i="0">
                <a:effectLst/>
                <a:latin typeface="Roboto Slab"/>
              </a:rPr>
              <a:t> expensive to run on large datasets</a:t>
            </a:r>
          </a:p>
        </p:txBody>
      </p:sp>
      <p:pic>
        <p:nvPicPr>
          <p:cNvPr id="5" name="그림 4">
            <a:extLst>
              <a:ext uri="{FF2B5EF4-FFF2-40B4-BE49-F238E27FC236}">
                <a16:creationId xmlns:a16="http://schemas.microsoft.com/office/drawing/2014/main" id="{13DF5F28-2C1E-C104-88B4-92BACD9A7EB6}"/>
              </a:ext>
            </a:extLst>
          </p:cNvPr>
          <p:cNvPicPr>
            <a:picLocks noChangeAspect="1"/>
          </p:cNvPicPr>
          <p:nvPr/>
        </p:nvPicPr>
        <p:blipFill rotWithShape="1">
          <a:blip r:embed="rId3"/>
          <a:srcRect b="24669"/>
          <a:stretch/>
        </p:blipFill>
        <p:spPr>
          <a:xfrm>
            <a:off x="7645562" y="4139918"/>
            <a:ext cx="4206780" cy="1346482"/>
          </a:xfrm>
          <a:prstGeom prst="rect">
            <a:avLst/>
          </a:prstGeom>
        </p:spPr>
      </p:pic>
      <p:sp>
        <p:nvSpPr>
          <p:cNvPr id="7" name="TextBox 6">
            <a:extLst>
              <a:ext uri="{FF2B5EF4-FFF2-40B4-BE49-F238E27FC236}">
                <a16:creationId xmlns:a16="http://schemas.microsoft.com/office/drawing/2014/main" id="{0A82EDB5-4815-5ABF-C6AB-C0825673DC8F}"/>
              </a:ext>
            </a:extLst>
          </p:cNvPr>
          <p:cNvSpPr txBox="1"/>
          <p:nvPr/>
        </p:nvSpPr>
        <p:spPr>
          <a:xfrm>
            <a:off x="720312" y="1759407"/>
            <a:ext cx="6783666"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solidFill>
                  <a:srgbClr val="000000"/>
                </a:solidFill>
                <a:effectLst/>
                <a:latin typeface="Roboto Slab"/>
              </a:rPr>
              <a:t>The main steps in building a predictive model </a:t>
            </a:r>
          </a:p>
          <a:p>
            <a:pPr marL="540000" lvl="1" indent="-285750">
              <a:lnSpc>
                <a:spcPct val="150000"/>
              </a:lnSpc>
              <a:buFont typeface="Arial" panose="020B0604020202020204" pitchFamily="34" charset="0"/>
              <a:buChar char="•"/>
            </a:pPr>
            <a:r>
              <a:rPr lang="en-US" altLang="ko-KR" sz="1400" b="0" i="0">
                <a:solidFill>
                  <a:srgbClr val="000000"/>
                </a:solidFill>
                <a:effectLst/>
                <a:latin typeface="Roboto Slab"/>
              </a:rPr>
              <a:t>Determining the </a:t>
            </a:r>
            <a:r>
              <a:rPr lang="en-US" altLang="ko-KR" sz="1400" b="0" i="0">
                <a:solidFill>
                  <a:srgbClr val="4D6BED"/>
                </a:solidFill>
                <a:effectLst/>
                <a:latin typeface="Roboto Slab"/>
              </a:rPr>
              <a:t>data points</a:t>
            </a:r>
            <a:r>
              <a:rPr lang="en-US" altLang="ko-KR" sz="1400" b="0" i="0">
                <a:solidFill>
                  <a:srgbClr val="000000"/>
                </a:solidFill>
                <a:effectLst/>
                <a:latin typeface="Roboto Slab"/>
              </a:rPr>
              <a:t> to collect </a:t>
            </a:r>
            <a:br>
              <a:rPr lang="en-US" altLang="ko-KR" sz="1400" b="0" i="0">
                <a:solidFill>
                  <a:srgbClr val="000000"/>
                </a:solidFill>
                <a:effectLst/>
                <a:latin typeface="Roboto Slab"/>
              </a:rPr>
            </a:br>
            <a:r>
              <a:rPr lang="en-US" altLang="ko-KR" sz="1400" b="0" i="0">
                <a:solidFill>
                  <a:srgbClr val="000000"/>
                </a:solidFill>
                <a:effectLst/>
                <a:latin typeface="Roboto Slab"/>
              </a:rPr>
              <a:t>= determining what features should be derived from the training data</a:t>
            </a:r>
          </a:p>
          <a:p>
            <a:pPr marL="540000" lvl="1" indent="-285750">
              <a:lnSpc>
                <a:spcPct val="150000"/>
              </a:lnSpc>
              <a:buFont typeface="Arial" panose="020B0604020202020204" pitchFamily="34" charset="0"/>
              <a:buChar char="•"/>
            </a:pPr>
            <a:r>
              <a:rPr lang="en-US" altLang="ko-KR" sz="1400" b="0" i="0">
                <a:solidFill>
                  <a:srgbClr val="000000"/>
                </a:solidFill>
                <a:effectLst/>
                <a:latin typeface="Roboto Slab"/>
              </a:rPr>
              <a:t>Performing feature selection to pick the </a:t>
            </a:r>
            <a:r>
              <a:rPr lang="en-US" altLang="ko-KR" sz="1400" b="0" i="0">
                <a:solidFill>
                  <a:srgbClr val="4D6BED"/>
                </a:solidFill>
                <a:effectLst/>
                <a:latin typeface="Roboto Slab"/>
              </a:rPr>
              <a:t>simplest model </a:t>
            </a:r>
            <a:r>
              <a:rPr lang="en-US" altLang="ko-KR" sz="1400" b="0" i="0">
                <a:solidFill>
                  <a:srgbClr val="000000"/>
                </a:solidFill>
                <a:effectLst/>
                <a:latin typeface="Roboto Slab"/>
              </a:rPr>
              <a:t>that best fits the data</a:t>
            </a:r>
          </a:p>
        </p:txBody>
      </p:sp>
      <p:pic>
        <p:nvPicPr>
          <p:cNvPr id="8" name="그림 7">
            <a:extLst>
              <a:ext uri="{FF2B5EF4-FFF2-40B4-BE49-F238E27FC236}">
                <a16:creationId xmlns:a16="http://schemas.microsoft.com/office/drawing/2014/main" id="{3324AB52-CDC4-6751-8EF8-D1B6730F9B7A}"/>
              </a:ext>
            </a:extLst>
          </p:cNvPr>
          <p:cNvPicPr>
            <a:picLocks noChangeAspect="1"/>
          </p:cNvPicPr>
          <p:nvPr/>
        </p:nvPicPr>
        <p:blipFill rotWithShape="1">
          <a:blip r:embed="rId4"/>
          <a:srcRect r="36320"/>
          <a:stretch/>
        </p:blipFill>
        <p:spPr>
          <a:xfrm>
            <a:off x="660386" y="3643489"/>
            <a:ext cx="3416068" cy="2694806"/>
          </a:xfrm>
          <a:prstGeom prst="rect">
            <a:avLst/>
          </a:prstGeom>
        </p:spPr>
      </p:pic>
      <p:sp>
        <p:nvSpPr>
          <p:cNvPr id="9" name="TextBox 8">
            <a:extLst>
              <a:ext uri="{FF2B5EF4-FFF2-40B4-BE49-F238E27FC236}">
                <a16:creationId xmlns:a16="http://schemas.microsoft.com/office/drawing/2014/main" id="{6DE38DAE-A236-A318-E175-E466B48D41E7}"/>
              </a:ext>
            </a:extLst>
          </p:cNvPr>
          <p:cNvSpPr txBox="1">
            <a:spLocks/>
          </p:cNvSpPr>
          <p:nvPr/>
        </p:nvSpPr>
        <p:spPr>
          <a:xfrm>
            <a:off x="1408129" y="6338294"/>
            <a:ext cx="1920581" cy="261610"/>
          </a:xfrm>
          <a:prstGeom prst="rect">
            <a:avLst/>
          </a:prstGeom>
          <a:solidFill>
            <a:schemeClr val="bg1">
              <a:lumMod val="85000"/>
              <a:alpha val="69804"/>
            </a:schemeClr>
          </a:solidFill>
        </p:spPr>
        <p:txBody>
          <a:bodyPr wrap="square" rtlCol="0">
            <a:spAutoFit/>
          </a:bodyPr>
          <a:lstStyle/>
          <a:p>
            <a:pPr algn="ctr"/>
            <a:r>
              <a:rPr lang="en-US" altLang="ko-KR" sz="1100"/>
              <a:t>Speech recognition pipeline</a:t>
            </a:r>
            <a:endParaRPr lang="ko-KR" altLang="en-US" sz="1100" dirty="0"/>
          </a:p>
        </p:txBody>
      </p:sp>
      <p:sp>
        <p:nvSpPr>
          <p:cNvPr id="10" name="TextBox 9">
            <a:extLst>
              <a:ext uri="{FF2B5EF4-FFF2-40B4-BE49-F238E27FC236}">
                <a16:creationId xmlns:a16="http://schemas.microsoft.com/office/drawing/2014/main" id="{584C7BBF-5130-E84F-CA64-B0B69B28132F}"/>
              </a:ext>
            </a:extLst>
          </p:cNvPr>
          <p:cNvSpPr txBox="1"/>
          <p:nvPr/>
        </p:nvSpPr>
        <p:spPr>
          <a:xfrm>
            <a:off x="8694662" y="5461773"/>
            <a:ext cx="2611382" cy="10218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All-to-one(collect)</a:t>
            </a:r>
            <a:endParaRPr lang="en-US" altLang="ko-KR" sz="1400">
              <a:latin typeface="Roboto Slab"/>
            </a:endParaRPr>
          </a:p>
          <a:p>
            <a:pPr marL="285750" indent="-285750">
              <a:lnSpc>
                <a:spcPct val="150000"/>
              </a:lnSpc>
              <a:buFont typeface="Arial" panose="020B0604020202020204" pitchFamily="34" charset="0"/>
              <a:buChar char="•"/>
            </a:pPr>
            <a:r>
              <a:rPr lang="en-US" altLang="ko-KR" sz="1400">
                <a:latin typeface="Roboto Slab"/>
              </a:rPr>
              <a:t>Tree aggregation </a:t>
            </a:r>
          </a:p>
          <a:p>
            <a:pPr marL="285750" indent="-285750">
              <a:lnSpc>
                <a:spcPct val="150000"/>
              </a:lnSpc>
              <a:buFont typeface="Arial" panose="020B0604020202020204" pitchFamily="34" charset="0"/>
              <a:buChar char="•"/>
            </a:pPr>
            <a:r>
              <a:rPr lang="en-US" altLang="ko-KR" sz="1400" b="0" i="0">
                <a:effectLst/>
                <a:latin typeface="Roboto Slab"/>
              </a:rPr>
              <a:t>Shuffle : many to many</a:t>
            </a:r>
          </a:p>
        </p:txBody>
      </p:sp>
      <p:sp>
        <p:nvSpPr>
          <p:cNvPr id="11" name="TextBox 10">
            <a:extLst>
              <a:ext uri="{FF2B5EF4-FFF2-40B4-BE49-F238E27FC236}">
                <a16:creationId xmlns:a16="http://schemas.microsoft.com/office/drawing/2014/main" id="{8F4F43FE-3C5C-0DE0-D66D-A5D0D0937204}"/>
              </a:ext>
            </a:extLst>
          </p:cNvPr>
          <p:cNvSpPr txBox="1">
            <a:spLocks/>
          </p:cNvSpPr>
          <p:nvPr/>
        </p:nvSpPr>
        <p:spPr>
          <a:xfrm>
            <a:off x="7645562" y="3715339"/>
            <a:ext cx="2294851" cy="307777"/>
          </a:xfrm>
          <a:prstGeom prst="rect">
            <a:avLst/>
          </a:prstGeom>
          <a:solidFill>
            <a:schemeClr val="bg1">
              <a:lumMod val="85000"/>
              <a:alpha val="69804"/>
            </a:schemeClr>
          </a:solidFill>
        </p:spPr>
        <p:txBody>
          <a:bodyPr wrap="square" rtlCol="0">
            <a:spAutoFit/>
          </a:bodyPr>
          <a:lstStyle/>
          <a:p>
            <a:r>
              <a:rPr lang="en-US" altLang="ko-KR" sz="1400" b="1"/>
              <a:t>Communication patterns</a:t>
            </a:r>
            <a:endParaRPr lang="ko-KR" altLang="en-US" sz="1400" b="1" dirty="0"/>
          </a:p>
        </p:txBody>
      </p:sp>
      <p:pic>
        <p:nvPicPr>
          <p:cNvPr id="1028" name="Picture 4" descr="73,278 Data Points Stock Photos, Pictures &amp; Royalty-Free Images - iStock">
            <a:extLst>
              <a:ext uri="{FF2B5EF4-FFF2-40B4-BE49-F238E27FC236}">
                <a16:creationId xmlns:a16="http://schemas.microsoft.com/office/drawing/2014/main" id="{2F8A4E06-D2DF-26DA-225E-6B69519D6D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3433" y="1462076"/>
            <a:ext cx="2520878" cy="16805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6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6464287" cy="665876"/>
          </a:xfrm>
        </p:spPr>
        <p:txBody>
          <a:bodyPr>
            <a:normAutofit/>
          </a:body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90" y="1254326"/>
            <a:ext cx="2401716" cy="102188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400">
                <a:latin typeface="Roboto Slab"/>
              </a:rPr>
              <a:t>Total time</a:t>
            </a:r>
          </a:p>
          <a:p>
            <a:pPr marL="742950" lvl="1" indent="-285750">
              <a:lnSpc>
                <a:spcPct val="150000"/>
              </a:lnSpc>
              <a:buFont typeface="Arial" panose="020B0604020202020204" pitchFamily="34" charset="0"/>
              <a:buChar char="•"/>
            </a:pPr>
            <a:r>
              <a:rPr lang="en-US" altLang="ko-KR" sz="1400" b="0" i="0">
                <a:effectLst/>
                <a:latin typeface="Roboto Slab"/>
              </a:rPr>
              <a:t>Computation</a:t>
            </a:r>
          </a:p>
          <a:p>
            <a:pPr marL="742950" lvl="1" indent="-285750">
              <a:lnSpc>
                <a:spcPct val="150000"/>
              </a:lnSpc>
              <a:buFont typeface="Arial" panose="020B0604020202020204" pitchFamily="34" charset="0"/>
              <a:buChar char="•"/>
            </a:pPr>
            <a:r>
              <a:rPr lang="en-US" altLang="ko-KR" sz="1400">
                <a:latin typeface="Roboto Slab"/>
              </a:rPr>
              <a:t>Communication</a:t>
            </a:r>
            <a:endParaRPr lang="en-US" altLang="ko-KR" sz="1400" b="0" i="0">
              <a:effectLst/>
              <a:latin typeface="Roboto Slab"/>
            </a:endParaRPr>
          </a:p>
        </p:txBody>
      </p:sp>
      <p:sp>
        <p:nvSpPr>
          <p:cNvPr id="16" name="TextBox 15">
            <a:extLst>
              <a:ext uri="{FF2B5EF4-FFF2-40B4-BE49-F238E27FC236}">
                <a16:creationId xmlns:a16="http://schemas.microsoft.com/office/drawing/2014/main" id="{1E77BE0B-6608-DBDE-F587-E081368BB65F}"/>
              </a:ext>
            </a:extLst>
          </p:cNvPr>
          <p:cNvSpPr txBox="1">
            <a:spLocks/>
          </p:cNvSpPr>
          <p:nvPr/>
        </p:nvSpPr>
        <p:spPr>
          <a:xfrm>
            <a:off x="472541" y="3668625"/>
            <a:ext cx="1746139"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latin typeface="Roboto Slab"/>
              </a:rPr>
              <a:t>Basic model</a:t>
            </a:r>
          </a:p>
        </p:txBody>
      </p:sp>
      <p:grpSp>
        <p:nvGrpSpPr>
          <p:cNvPr id="17" name="그룹 16">
            <a:extLst>
              <a:ext uri="{FF2B5EF4-FFF2-40B4-BE49-F238E27FC236}">
                <a16:creationId xmlns:a16="http://schemas.microsoft.com/office/drawing/2014/main" id="{67C932C5-E287-5FB6-4458-801D910444AF}"/>
              </a:ext>
            </a:extLst>
          </p:cNvPr>
          <p:cNvGrpSpPr/>
          <p:nvPr/>
        </p:nvGrpSpPr>
        <p:grpSpPr>
          <a:xfrm>
            <a:off x="7538792" y="1452311"/>
            <a:ext cx="4202246" cy="2373966"/>
            <a:chOff x="7526994" y="1242344"/>
            <a:chExt cx="4202246" cy="2373966"/>
          </a:xfrm>
        </p:grpSpPr>
        <p:pic>
          <p:nvPicPr>
            <p:cNvPr id="7" name="그림 6">
              <a:extLst>
                <a:ext uri="{FF2B5EF4-FFF2-40B4-BE49-F238E27FC236}">
                  <a16:creationId xmlns:a16="http://schemas.microsoft.com/office/drawing/2014/main" id="{13278CC8-4AF9-44CE-82B6-057874E001FA}"/>
                </a:ext>
              </a:extLst>
            </p:cNvPr>
            <p:cNvPicPr>
              <a:picLocks noChangeAspect="1"/>
            </p:cNvPicPr>
            <p:nvPr/>
          </p:nvPicPr>
          <p:blipFill>
            <a:blip r:embed="rId3"/>
            <a:stretch>
              <a:fillRect/>
            </a:stretch>
          </p:blipFill>
          <p:spPr>
            <a:xfrm>
              <a:off x="7526994" y="1242344"/>
              <a:ext cx="4202246" cy="2373966"/>
            </a:xfrm>
            <a:prstGeom prst="rect">
              <a:avLst/>
            </a:prstGeom>
          </p:spPr>
        </p:pic>
        <p:sp>
          <p:nvSpPr>
            <p:cNvPr id="8" name="TextBox 7">
              <a:extLst>
                <a:ext uri="{FF2B5EF4-FFF2-40B4-BE49-F238E27FC236}">
                  <a16:creationId xmlns:a16="http://schemas.microsoft.com/office/drawing/2014/main" id="{CE498B08-7C42-5871-01D3-4A4ECFE9BB0F}"/>
                </a:ext>
              </a:extLst>
            </p:cNvPr>
            <p:cNvSpPr txBox="1">
              <a:spLocks/>
            </p:cNvSpPr>
            <p:nvPr/>
          </p:nvSpPr>
          <p:spPr>
            <a:xfrm>
              <a:off x="7577404" y="1309713"/>
              <a:ext cx="2294851" cy="307777"/>
            </a:xfrm>
            <a:prstGeom prst="rect">
              <a:avLst/>
            </a:prstGeom>
            <a:solidFill>
              <a:srgbClr val="E0E0E0"/>
            </a:solidFill>
          </p:spPr>
          <p:txBody>
            <a:bodyPr wrap="square" rtlCol="0">
              <a:spAutoFit/>
            </a:bodyPr>
            <a:lstStyle/>
            <a:p>
              <a:r>
                <a:rPr lang="en-US" altLang="ko-KR" sz="1400" b="1"/>
                <a:t>Communication patterns</a:t>
              </a:r>
              <a:endParaRPr lang="ko-KR" altLang="en-US" sz="1400" b="1" dirty="0"/>
            </a:p>
          </p:txBody>
        </p:sp>
      </p:grpSp>
      <p:grpSp>
        <p:nvGrpSpPr>
          <p:cNvPr id="12" name="그룹 11">
            <a:extLst>
              <a:ext uri="{FF2B5EF4-FFF2-40B4-BE49-F238E27FC236}">
                <a16:creationId xmlns:a16="http://schemas.microsoft.com/office/drawing/2014/main" id="{0F5A39A5-0F21-8EB6-ECAE-20923F594252}"/>
              </a:ext>
            </a:extLst>
          </p:cNvPr>
          <p:cNvGrpSpPr/>
          <p:nvPr/>
        </p:nvGrpSpPr>
        <p:grpSpPr>
          <a:xfrm>
            <a:off x="3087317" y="1519681"/>
            <a:ext cx="4003708" cy="2045896"/>
            <a:chOff x="3087317" y="1342022"/>
            <a:chExt cx="4003708" cy="2045896"/>
          </a:xfrm>
        </p:grpSpPr>
        <p:pic>
          <p:nvPicPr>
            <p:cNvPr id="4" name="그림 3">
              <a:extLst>
                <a:ext uri="{FF2B5EF4-FFF2-40B4-BE49-F238E27FC236}">
                  <a16:creationId xmlns:a16="http://schemas.microsoft.com/office/drawing/2014/main" id="{7156C677-E2FE-B21F-64A9-06C17FB3C49E}"/>
                </a:ext>
              </a:extLst>
            </p:cNvPr>
            <p:cNvPicPr>
              <a:picLocks noChangeAspect="1"/>
            </p:cNvPicPr>
            <p:nvPr/>
          </p:nvPicPr>
          <p:blipFill>
            <a:blip r:embed="rId4"/>
            <a:stretch>
              <a:fillRect/>
            </a:stretch>
          </p:blipFill>
          <p:spPr>
            <a:xfrm>
              <a:off x="3087317" y="1367199"/>
              <a:ext cx="4003708" cy="2020719"/>
            </a:xfrm>
            <a:prstGeom prst="rect">
              <a:avLst/>
            </a:prstGeom>
          </p:spPr>
        </p:pic>
        <p:sp>
          <p:nvSpPr>
            <p:cNvPr id="9" name="TextBox 8">
              <a:extLst>
                <a:ext uri="{FF2B5EF4-FFF2-40B4-BE49-F238E27FC236}">
                  <a16:creationId xmlns:a16="http://schemas.microsoft.com/office/drawing/2014/main" id="{D61602F5-8CDD-BD18-B6E8-E0AEAB238DAB}"/>
                </a:ext>
              </a:extLst>
            </p:cNvPr>
            <p:cNvSpPr txBox="1">
              <a:spLocks/>
            </p:cNvSpPr>
            <p:nvPr/>
          </p:nvSpPr>
          <p:spPr>
            <a:xfrm>
              <a:off x="3087317" y="1342022"/>
              <a:ext cx="2039847" cy="307777"/>
            </a:xfrm>
            <a:prstGeom prst="rect">
              <a:avLst/>
            </a:prstGeom>
            <a:solidFill>
              <a:srgbClr val="E0E0E0"/>
            </a:solidFill>
          </p:spPr>
          <p:txBody>
            <a:bodyPr wrap="square" rtlCol="0">
              <a:spAutoFit/>
            </a:bodyPr>
            <a:lstStyle/>
            <a:p>
              <a:r>
                <a:rPr lang="en-US" altLang="ko-KR" sz="1400" b="1"/>
                <a:t>Computation patterns</a:t>
              </a:r>
              <a:endParaRPr lang="ko-KR" altLang="en-US" sz="1400" b="1" dirty="0"/>
            </a:p>
          </p:txBody>
        </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B89910D-3975-1F41-A39D-35D6D4079010}"/>
                  </a:ext>
                </a:extLst>
              </p:cNvPr>
              <p:cNvSpPr txBox="1">
                <a:spLocks/>
              </p:cNvSpPr>
              <p:nvPr/>
            </p:nvSpPr>
            <p:spPr>
              <a:xfrm>
                <a:off x="583669" y="4288014"/>
                <a:ext cx="8152958"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𝑡𝑖𝑚𝑒</m:t>
                      </m:r>
                      <m:r>
                        <m:rPr>
                          <m:nor/>
                        </m:rPr>
                        <a:rPr lang="en-US" altLang="ko-KR" b="0" i="0" smtClean="0">
                          <a:latin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l-GR" altLang="ko-KR" b="0" i="1" smtClean="0">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0</m:t>
                          </m:r>
                        </m:sub>
                      </m:sSub>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1</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𝑠𝑐𝑎𝑙𝑒</m:t>
                      </m:r>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𝑚𝑎𝑐h𝑖𝑛𝑒𝑠</m:t>
                          </m:r>
                        </m:den>
                      </m:f>
                      <m:r>
                        <m:rPr>
                          <m:nor/>
                        </m:rPr>
                        <a:rPr lang="en-US" altLang="ko-KR" b="0" i="0" smtClean="0">
                          <a:latin typeface="Cambria Math" panose="02040503050406030204" pitchFamily="18" charset="0"/>
                          <a:ea typeface="Cambria Math" panose="02040503050406030204" pitchFamily="18" charset="0"/>
                        </a:rPr>
                        <m:t>)+</m:t>
                      </m:r>
                      <m:sSub>
                        <m:sSubPr>
                          <m:ctrlPr>
                            <a:rPr lang="en-US" altLang="ko-KR" i="1" smtClean="0">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2</m:t>
                          </m:r>
                        </m:sub>
                      </m:sSub>
                      <m:r>
                        <a:rPr lang="en-US" altLang="ko-KR" i="1">
                          <a:latin typeface="Cambria Math" panose="02040503050406030204" pitchFamily="18" charset="0"/>
                          <a:ea typeface="Cambria Math" panose="02040503050406030204" pitchFamily="18" charset="0"/>
                        </a:rPr>
                        <m:t>×</m:t>
                      </m:r>
                      <m:func>
                        <m:funcPr>
                          <m:ctrlPr>
                            <a:rPr lang="en-US" altLang="ko-KR" b="0" i="1" smtClean="0">
                              <a:latin typeface="Cambria Math" panose="02040503050406030204" pitchFamily="18" charset="0"/>
                              <a:ea typeface="Cambria Math" panose="02040503050406030204" pitchFamily="18" charset="0"/>
                            </a:rPr>
                          </m:ctrlPr>
                        </m:funcPr>
                        <m:fName>
                          <m:r>
                            <m:rPr>
                              <m:sty m:val="p"/>
                            </m:rPr>
                            <a:rPr lang="en-US" altLang="ko-KR" b="0" i="0" smtClean="0">
                              <a:latin typeface="Cambria Math" panose="02040503050406030204" pitchFamily="18" charset="0"/>
                              <a:ea typeface="Cambria Math" panose="02040503050406030204" pitchFamily="18" charset="0"/>
                            </a:rPr>
                            <m:t>log</m:t>
                          </m:r>
                        </m:fName>
                        <m:e>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𝑚𝑎𝑐h𝑖𝑛𝑒𝑠</m:t>
                              </m:r>
                            </m:e>
                          </m:d>
                        </m:e>
                      </m:func>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3</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𝑚𝑎𝑐h𝑖𝑛𝑒𝑠</m:t>
                      </m:r>
                    </m:oMath>
                  </m:oMathPara>
                </a14:m>
                <a:endParaRPr lang="en-US" altLang="ko-KR"/>
              </a:p>
            </p:txBody>
          </p:sp>
        </mc:Choice>
        <mc:Fallback xmlns="">
          <p:sp>
            <p:nvSpPr>
              <p:cNvPr id="20" name="TextBox 19">
                <a:extLst>
                  <a:ext uri="{FF2B5EF4-FFF2-40B4-BE49-F238E27FC236}">
                    <a16:creationId xmlns:a16="http://schemas.microsoft.com/office/drawing/2014/main" id="{0B89910D-3975-1F41-A39D-35D6D4079010}"/>
                  </a:ext>
                </a:extLst>
              </p:cNvPr>
              <p:cNvSpPr txBox="1">
                <a:spLocks noRot="1" noChangeAspect="1" noMove="1" noResize="1" noEditPoints="1" noAdjustHandles="1" noChangeArrowheads="1" noChangeShapeType="1" noTextEdit="1"/>
              </p:cNvSpPr>
              <p:nvPr/>
            </p:nvSpPr>
            <p:spPr>
              <a:xfrm>
                <a:off x="583669" y="4288014"/>
                <a:ext cx="8152958" cy="612796"/>
              </a:xfrm>
              <a:prstGeom prst="rect">
                <a:avLst/>
              </a:prstGeom>
              <a:blipFill>
                <a:blip r:embed="rId5"/>
                <a:stretch>
                  <a:fillRect/>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BC374FF2-5D5E-E8E9-8889-2791D0E5F7C1}"/>
              </a:ext>
            </a:extLst>
          </p:cNvPr>
          <p:cNvSpPr txBox="1">
            <a:spLocks/>
          </p:cNvSpPr>
          <p:nvPr/>
        </p:nvSpPr>
        <p:spPr>
          <a:xfrm>
            <a:off x="1103351" y="5184843"/>
            <a:ext cx="1050224"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Serial Execution</a:t>
            </a:r>
            <a:endParaRPr lang="ko-KR" altLang="en-US" sz="1400" dirty="0"/>
          </a:p>
        </p:txBody>
      </p:sp>
      <p:cxnSp>
        <p:nvCxnSpPr>
          <p:cNvPr id="21" name="직선 화살표 연결선 20">
            <a:extLst>
              <a:ext uri="{FF2B5EF4-FFF2-40B4-BE49-F238E27FC236}">
                <a16:creationId xmlns:a16="http://schemas.microsoft.com/office/drawing/2014/main" id="{ADA9DBEB-8FA7-E612-756B-8FE4CB1DE31A}"/>
              </a:ext>
            </a:extLst>
          </p:cNvPr>
          <p:cNvCxnSpPr>
            <a:cxnSpLocks/>
            <a:endCxn id="19" idx="0"/>
          </p:cNvCxnSpPr>
          <p:nvPr/>
        </p:nvCxnSpPr>
        <p:spPr>
          <a:xfrm>
            <a:off x="1628463" y="4771315"/>
            <a:ext cx="0" cy="41352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a:extLst>
              <a:ext uri="{FF2B5EF4-FFF2-40B4-BE49-F238E27FC236}">
                <a16:creationId xmlns:a16="http://schemas.microsoft.com/office/drawing/2014/main" id="{9073A495-69BD-733A-09B4-86CB7D262A64}"/>
              </a:ext>
            </a:extLst>
          </p:cNvPr>
          <p:cNvSpPr txBox="1">
            <a:spLocks/>
          </p:cNvSpPr>
          <p:nvPr/>
        </p:nvSpPr>
        <p:spPr>
          <a:xfrm>
            <a:off x="2651688" y="5184843"/>
            <a:ext cx="1242223"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Computation (linear)</a:t>
            </a:r>
            <a:endParaRPr lang="ko-KR" altLang="en-US" sz="1400" dirty="0"/>
          </a:p>
        </p:txBody>
      </p:sp>
      <p:sp>
        <p:nvSpPr>
          <p:cNvPr id="25" name="직사각형 24">
            <a:extLst>
              <a:ext uri="{FF2B5EF4-FFF2-40B4-BE49-F238E27FC236}">
                <a16:creationId xmlns:a16="http://schemas.microsoft.com/office/drawing/2014/main" id="{03FD8FDC-78AF-66D9-602F-66A085B1BABD}"/>
              </a:ext>
            </a:extLst>
          </p:cNvPr>
          <p:cNvSpPr>
            <a:spLocks/>
          </p:cNvSpPr>
          <p:nvPr/>
        </p:nvSpPr>
        <p:spPr>
          <a:xfrm>
            <a:off x="2032515" y="4312159"/>
            <a:ext cx="2484445"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B5B790C6-2B0E-9391-C32C-5226A0284F67}"/>
              </a:ext>
            </a:extLst>
          </p:cNvPr>
          <p:cNvSpPr>
            <a:spLocks/>
          </p:cNvSpPr>
          <p:nvPr/>
        </p:nvSpPr>
        <p:spPr>
          <a:xfrm>
            <a:off x="4676869" y="4312159"/>
            <a:ext cx="204645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E05480F0-DED7-44F9-3BBF-A10137655A90}"/>
              </a:ext>
            </a:extLst>
          </p:cNvPr>
          <p:cNvSpPr>
            <a:spLocks/>
          </p:cNvSpPr>
          <p:nvPr/>
        </p:nvSpPr>
        <p:spPr>
          <a:xfrm>
            <a:off x="6883229" y="4312413"/>
            <a:ext cx="1556805"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cxnSp>
        <p:nvCxnSpPr>
          <p:cNvPr id="29" name="직선 화살표 연결선 28">
            <a:extLst>
              <a:ext uri="{FF2B5EF4-FFF2-40B4-BE49-F238E27FC236}">
                <a16:creationId xmlns:a16="http://schemas.microsoft.com/office/drawing/2014/main" id="{5D66FFB7-B01B-1739-B135-4B500324D7AB}"/>
              </a:ext>
            </a:extLst>
          </p:cNvPr>
          <p:cNvCxnSpPr>
            <a:cxnSpLocks/>
            <a:stCxn id="25" idx="2"/>
            <a:endCxn id="24" idx="0"/>
          </p:cNvCxnSpPr>
          <p:nvPr/>
        </p:nvCxnSpPr>
        <p:spPr>
          <a:xfrm flipH="1">
            <a:off x="3272800" y="4924955"/>
            <a:ext cx="1938" cy="25988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a:extLst>
              <a:ext uri="{FF2B5EF4-FFF2-40B4-BE49-F238E27FC236}">
                <a16:creationId xmlns:a16="http://schemas.microsoft.com/office/drawing/2014/main" id="{FC810C2A-0487-1936-BA85-A6209CBB153A}"/>
              </a:ext>
            </a:extLst>
          </p:cNvPr>
          <p:cNvSpPr txBox="1">
            <a:spLocks/>
          </p:cNvSpPr>
          <p:nvPr/>
        </p:nvSpPr>
        <p:spPr>
          <a:xfrm>
            <a:off x="5157220" y="5184842"/>
            <a:ext cx="1085747" cy="30777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Tree DAG</a:t>
            </a:r>
            <a:endParaRPr lang="ko-KR" altLang="en-US" sz="1400" dirty="0"/>
          </a:p>
        </p:txBody>
      </p:sp>
      <p:cxnSp>
        <p:nvCxnSpPr>
          <p:cNvPr id="35" name="직선 화살표 연결선 34">
            <a:extLst>
              <a:ext uri="{FF2B5EF4-FFF2-40B4-BE49-F238E27FC236}">
                <a16:creationId xmlns:a16="http://schemas.microsoft.com/office/drawing/2014/main" id="{9E102F5E-5E85-41DF-CE29-E2F31D97D551}"/>
              </a:ext>
            </a:extLst>
          </p:cNvPr>
          <p:cNvCxnSpPr>
            <a:cxnSpLocks/>
            <a:stCxn id="26" idx="2"/>
            <a:endCxn id="34" idx="0"/>
          </p:cNvCxnSpPr>
          <p:nvPr/>
        </p:nvCxnSpPr>
        <p:spPr>
          <a:xfrm flipH="1">
            <a:off x="5700094" y="4924955"/>
            <a:ext cx="1" cy="259887"/>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8" name="TextBox 37">
            <a:extLst>
              <a:ext uri="{FF2B5EF4-FFF2-40B4-BE49-F238E27FC236}">
                <a16:creationId xmlns:a16="http://schemas.microsoft.com/office/drawing/2014/main" id="{4ED109FB-A282-037A-40DE-D962B2D331FD}"/>
              </a:ext>
            </a:extLst>
          </p:cNvPr>
          <p:cNvSpPr txBox="1">
            <a:spLocks/>
          </p:cNvSpPr>
          <p:nvPr/>
        </p:nvSpPr>
        <p:spPr>
          <a:xfrm>
            <a:off x="7118758" y="5184841"/>
            <a:ext cx="1085747"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All-to-One DAG</a:t>
            </a:r>
            <a:endParaRPr lang="ko-KR" altLang="en-US" sz="1400" dirty="0"/>
          </a:p>
        </p:txBody>
      </p:sp>
      <p:cxnSp>
        <p:nvCxnSpPr>
          <p:cNvPr id="39" name="직선 화살표 연결선 38">
            <a:extLst>
              <a:ext uri="{FF2B5EF4-FFF2-40B4-BE49-F238E27FC236}">
                <a16:creationId xmlns:a16="http://schemas.microsoft.com/office/drawing/2014/main" id="{D7851D70-0E20-93A4-584D-4055A93A539F}"/>
              </a:ext>
            </a:extLst>
          </p:cNvPr>
          <p:cNvCxnSpPr>
            <a:cxnSpLocks/>
            <a:stCxn id="27" idx="2"/>
            <a:endCxn id="38" idx="0"/>
          </p:cNvCxnSpPr>
          <p:nvPr/>
        </p:nvCxnSpPr>
        <p:spPr>
          <a:xfrm>
            <a:off x="7661632" y="4925209"/>
            <a:ext cx="0" cy="259632"/>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pic>
        <p:nvPicPr>
          <p:cNvPr id="56" name="그림 55">
            <a:extLst>
              <a:ext uri="{FF2B5EF4-FFF2-40B4-BE49-F238E27FC236}">
                <a16:creationId xmlns:a16="http://schemas.microsoft.com/office/drawing/2014/main" id="{C562A96D-BBF2-F8DB-0902-D44956E3292A}"/>
              </a:ext>
            </a:extLst>
          </p:cNvPr>
          <p:cNvPicPr>
            <a:picLocks noChangeAspect="1"/>
          </p:cNvPicPr>
          <p:nvPr/>
        </p:nvPicPr>
        <p:blipFill>
          <a:blip r:embed="rId6"/>
          <a:stretch>
            <a:fillRect/>
          </a:stretch>
        </p:blipFill>
        <p:spPr>
          <a:xfrm>
            <a:off x="8668323" y="4540497"/>
            <a:ext cx="3200564" cy="2013053"/>
          </a:xfrm>
          <a:prstGeom prst="rect">
            <a:avLst/>
          </a:prstGeom>
        </p:spPr>
      </p:pic>
      <p:sp>
        <p:nvSpPr>
          <p:cNvPr id="58" name="TextBox 57">
            <a:extLst>
              <a:ext uri="{FF2B5EF4-FFF2-40B4-BE49-F238E27FC236}">
                <a16:creationId xmlns:a16="http://schemas.microsoft.com/office/drawing/2014/main" id="{F8F5608A-3B1B-A683-7675-E95AFF671987}"/>
              </a:ext>
            </a:extLst>
          </p:cNvPr>
          <p:cNvSpPr txBox="1">
            <a:spLocks/>
          </p:cNvSpPr>
          <p:nvPr/>
        </p:nvSpPr>
        <p:spPr>
          <a:xfrm>
            <a:off x="8786870" y="4320182"/>
            <a:ext cx="640300" cy="261610"/>
          </a:xfrm>
          <a:prstGeom prst="rect">
            <a:avLst/>
          </a:prstGeom>
          <a:solidFill>
            <a:schemeClr val="bg1">
              <a:lumMod val="85000"/>
              <a:alpha val="69804"/>
            </a:schemeClr>
          </a:solidFill>
        </p:spPr>
        <p:txBody>
          <a:bodyPr wrap="square" rtlCol="0">
            <a:spAutoFit/>
          </a:bodyPr>
          <a:lstStyle/>
          <a:p>
            <a:pPr algn="ctr"/>
            <a:r>
              <a:rPr lang="en-US" altLang="ko-KR" sz="1100" b="1"/>
              <a:t>NNLS</a:t>
            </a:r>
            <a:endParaRPr lang="ko-KR" altLang="en-US" sz="1100" b="1" dirty="0"/>
          </a:p>
        </p:txBody>
      </p:sp>
      <p:sp>
        <p:nvSpPr>
          <p:cNvPr id="59" name="TextBox 58">
            <a:extLst>
              <a:ext uri="{FF2B5EF4-FFF2-40B4-BE49-F238E27FC236}">
                <a16:creationId xmlns:a16="http://schemas.microsoft.com/office/drawing/2014/main" id="{9672B657-8013-BE77-8EFC-F196EB3D52D0}"/>
              </a:ext>
            </a:extLst>
          </p:cNvPr>
          <p:cNvSpPr txBox="1">
            <a:spLocks/>
          </p:cNvSpPr>
          <p:nvPr/>
        </p:nvSpPr>
        <p:spPr>
          <a:xfrm>
            <a:off x="6346576" y="5843687"/>
            <a:ext cx="2272064" cy="773049"/>
          </a:xfrm>
          <a:prstGeom prst="roundRect">
            <a:avLst>
              <a:gd name="adj" fmla="val 13614"/>
            </a:avLst>
          </a:prstGeom>
          <a:solidFill>
            <a:srgbClr val="FFABAB">
              <a:alpha val="50196"/>
            </a:srgbClr>
          </a:solidFill>
        </p:spPr>
        <p:txBody>
          <a:bodyPr wrap="square" rtlCol="0">
            <a:spAutoFit/>
          </a:bodyPr>
          <a:lstStyle/>
          <a:p>
            <a:pPr marL="285750" indent="-285750">
              <a:lnSpc>
                <a:spcPct val="150000"/>
              </a:lnSpc>
              <a:buFont typeface="Wingdings" panose="05000000000000000000" pitchFamily="2" charset="2"/>
              <a:buChar char="Ø"/>
            </a:pPr>
            <a:r>
              <a:rPr lang="en-US" altLang="ko-KR" sz="1400"/>
              <a:t>Collect training data</a:t>
            </a:r>
          </a:p>
          <a:p>
            <a:pPr marL="285750" indent="-285750">
              <a:lnSpc>
                <a:spcPct val="150000"/>
              </a:lnSpc>
              <a:buFont typeface="Wingdings" panose="05000000000000000000" pitchFamily="2" charset="2"/>
              <a:buChar char="Ø"/>
            </a:pPr>
            <a:r>
              <a:rPr lang="en-US" altLang="ko-KR" sz="1400"/>
              <a:t>Fit linear regression</a:t>
            </a:r>
            <a:endParaRPr lang="en-US" altLang="ko-KR" sz="1400" dirty="0"/>
          </a:p>
        </p:txBody>
      </p:sp>
    </p:spTree>
    <p:extLst>
      <p:ext uri="{BB962C8B-B14F-4D97-AF65-F5344CB8AC3E}">
        <p14:creationId xmlns:p14="http://schemas.microsoft.com/office/powerpoint/2010/main" val="130860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additive="base">
                                        <p:cTn id="40" dur="500" fill="hold"/>
                                        <p:tgtEl>
                                          <p:spTgt spid="59"/>
                                        </p:tgtEl>
                                        <p:attrNameLst>
                                          <p:attrName>ppt_x</p:attrName>
                                        </p:attrNameLst>
                                      </p:cBhvr>
                                      <p:tavLst>
                                        <p:tav tm="0">
                                          <p:val>
                                            <p:strVal val="#ppt_x"/>
                                          </p:val>
                                        </p:tav>
                                        <p:tav tm="100000">
                                          <p:val>
                                            <p:strVal val="#ppt_x"/>
                                          </p:val>
                                        </p:tav>
                                      </p:tavLst>
                                    </p:anim>
                                    <p:anim calcmode="lin" valueType="num">
                                      <p:cBhvr additive="base">
                                        <p:cTn id="4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4" grpId="0" animBg="1"/>
      <p:bldP spid="3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D94C52-2D81-5B25-0ABF-008BEDBD2733}"/>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latin typeface="Roboto Slab"/>
              </a:rPr>
              <a:t>Data Collection</a:t>
            </a:r>
          </a:p>
        </p:txBody>
      </p:sp>
      <p:pic>
        <p:nvPicPr>
          <p:cNvPr id="6" name="그림 5">
            <a:extLst>
              <a:ext uri="{FF2B5EF4-FFF2-40B4-BE49-F238E27FC236}">
                <a16:creationId xmlns:a16="http://schemas.microsoft.com/office/drawing/2014/main" id="{FF33BFBB-882A-6D20-E839-476A8A3B3343}"/>
              </a:ext>
            </a:extLst>
          </p:cNvPr>
          <p:cNvPicPr>
            <a:picLocks noChangeAspect="1"/>
          </p:cNvPicPr>
          <p:nvPr/>
        </p:nvPicPr>
        <p:blipFill rotWithShape="1">
          <a:blip r:embed="rId3"/>
          <a:srcRect r="39297"/>
          <a:stretch/>
        </p:blipFill>
        <p:spPr>
          <a:xfrm>
            <a:off x="828367" y="3259243"/>
            <a:ext cx="3215716" cy="2235383"/>
          </a:xfrm>
          <a:prstGeom prst="rect">
            <a:avLst/>
          </a:prstGeom>
        </p:spPr>
      </p:pic>
      <p:sp>
        <p:nvSpPr>
          <p:cNvPr id="7" name="TextBox 6">
            <a:extLst>
              <a:ext uri="{FF2B5EF4-FFF2-40B4-BE49-F238E27FC236}">
                <a16:creationId xmlns:a16="http://schemas.microsoft.com/office/drawing/2014/main" id="{415F00E9-4AB4-0CD6-FFE9-B47319F0D494}"/>
              </a:ext>
            </a:extLst>
          </p:cNvPr>
          <p:cNvSpPr txBox="1">
            <a:spLocks/>
          </p:cNvSpPr>
          <p:nvPr/>
        </p:nvSpPr>
        <p:spPr>
          <a:xfrm>
            <a:off x="4914900" y="1339055"/>
            <a:ext cx="4011952"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latin typeface="Roboto Slab"/>
              </a:rPr>
              <a:t>Optimal Experiment Design</a:t>
            </a:r>
          </a:p>
        </p:txBody>
      </p:sp>
      <p:pic>
        <p:nvPicPr>
          <p:cNvPr id="11" name="그림 10">
            <a:extLst>
              <a:ext uri="{FF2B5EF4-FFF2-40B4-BE49-F238E27FC236}">
                <a16:creationId xmlns:a16="http://schemas.microsoft.com/office/drawing/2014/main" id="{B7B83644-956B-F5CE-20D8-B1A1E57B58CA}"/>
              </a:ext>
            </a:extLst>
          </p:cNvPr>
          <p:cNvPicPr>
            <a:picLocks noChangeAspect="1"/>
          </p:cNvPicPr>
          <p:nvPr/>
        </p:nvPicPr>
        <p:blipFill>
          <a:blip r:embed="rId4"/>
          <a:stretch>
            <a:fillRect/>
          </a:stretch>
        </p:blipFill>
        <p:spPr>
          <a:xfrm>
            <a:off x="5206894" y="2231185"/>
            <a:ext cx="3508785" cy="2451173"/>
          </a:xfrm>
          <a:prstGeom prst="rect">
            <a:avLst/>
          </a:prstGeom>
        </p:spPr>
      </p:pic>
      <p:pic>
        <p:nvPicPr>
          <p:cNvPr id="13" name="그림 12">
            <a:extLst>
              <a:ext uri="{FF2B5EF4-FFF2-40B4-BE49-F238E27FC236}">
                <a16:creationId xmlns:a16="http://schemas.microsoft.com/office/drawing/2014/main" id="{4282CF7B-5401-EEF8-14E6-45371F7A3725}"/>
              </a:ext>
            </a:extLst>
          </p:cNvPr>
          <p:cNvPicPr>
            <a:picLocks noChangeAspect="1"/>
          </p:cNvPicPr>
          <p:nvPr/>
        </p:nvPicPr>
        <p:blipFill>
          <a:blip r:embed="rId5"/>
          <a:stretch>
            <a:fillRect/>
          </a:stretch>
        </p:blipFill>
        <p:spPr>
          <a:xfrm>
            <a:off x="8668407" y="4639558"/>
            <a:ext cx="2892972" cy="1922076"/>
          </a:xfrm>
          <a:prstGeom prst="rect">
            <a:avLst/>
          </a:prstGeom>
        </p:spPr>
      </p:pic>
      <p:sp>
        <p:nvSpPr>
          <p:cNvPr id="16" name="TextBox 15">
            <a:extLst>
              <a:ext uri="{FF2B5EF4-FFF2-40B4-BE49-F238E27FC236}">
                <a16:creationId xmlns:a16="http://schemas.microsoft.com/office/drawing/2014/main" id="{C0E8A60C-D529-BC39-6AE1-B93153BF7CBC}"/>
              </a:ext>
            </a:extLst>
          </p:cNvPr>
          <p:cNvSpPr txBox="1"/>
          <p:nvPr/>
        </p:nvSpPr>
        <p:spPr>
          <a:xfrm>
            <a:off x="472541" y="1834631"/>
            <a:ext cx="4188797"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latin typeface="Roboto Slab"/>
              </a:rPr>
              <a:t>Minimizing the time spent on collecting training data while achieving good enough accuracy</a:t>
            </a:r>
          </a:p>
          <a:p>
            <a:pPr marL="285750" indent="-285750">
              <a:lnSpc>
                <a:spcPct val="150000"/>
              </a:lnSpc>
              <a:buFont typeface="Arial" panose="020B0604020202020204" pitchFamily="34" charset="0"/>
              <a:buChar char="•"/>
            </a:pPr>
            <a:r>
              <a:rPr lang="en-US" altLang="ko-KR" sz="1400">
                <a:latin typeface="Roboto Slab"/>
              </a:rPr>
              <a:t>2 variables : input, machines</a:t>
            </a:r>
          </a:p>
          <a:p>
            <a:pPr marL="742950" lvl="1" indent="-285750">
              <a:lnSpc>
                <a:spcPct val="150000"/>
              </a:lnSpc>
              <a:buFont typeface="Arial" panose="020B0604020202020204" pitchFamily="34" charset="0"/>
              <a:buChar char="•"/>
            </a:pPr>
            <a:r>
              <a:rPr lang="en-US" altLang="ko-KR" sz="1400">
                <a:latin typeface="Roboto Slab"/>
              </a:rPr>
              <a:t>Form a </a:t>
            </a:r>
            <a:r>
              <a:rPr lang="en-US" altLang="ko-KR" sz="1400">
                <a:solidFill>
                  <a:srgbClr val="4D6BED"/>
                </a:solidFill>
                <a:latin typeface="Roboto Slab"/>
              </a:rPr>
              <a:t>Grid of input, machines</a:t>
            </a:r>
          </a:p>
        </p:txBody>
      </p:sp>
      <p:sp>
        <p:nvSpPr>
          <p:cNvPr id="21" name="TextBox 20">
            <a:extLst>
              <a:ext uri="{FF2B5EF4-FFF2-40B4-BE49-F238E27FC236}">
                <a16:creationId xmlns:a16="http://schemas.microsoft.com/office/drawing/2014/main" id="{F7FCE5CA-E077-393A-2D3A-E473DBBC9F39}"/>
              </a:ext>
            </a:extLst>
          </p:cNvPr>
          <p:cNvSpPr txBox="1"/>
          <p:nvPr/>
        </p:nvSpPr>
        <p:spPr>
          <a:xfrm>
            <a:off x="603498" y="5574191"/>
            <a:ext cx="3968502" cy="1021883"/>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Associate cost with each experiments</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Baseline : </a:t>
            </a:r>
            <a:r>
              <a:rPr kumimoji="0" lang="en-US" altLang="ko-KR" sz="1400" i="0" u="none" strike="noStrike" kern="1200" cap="none" spc="0" normalizeH="0" baseline="0" noProof="0">
                <a:ln>
                  <a:noFill/>
                </a:ln>
                <a:solidFill>
                  <a:prstClr val="black"/>
                </a:solidFill>
                <a:effectLst/>
                <a:uLnTx/>
                <a:uFillTx/>
                <a:latin typeface="Roboto Slab"/>
                <a:ea typeface="맑은 고딕"/>
                <a:cs typeface="+mn-cs"/>
              </a:rPr>
              <a:t>Greedy approach </a:t>
            </a:r>
            <a:b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b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 Cheapest configurations first </a:t>
            </a:r>
            <a:r>
              <a:rPr kumimoji="0" lang="ko-KR" altLang="en-US" sz="1400" b="0" i="0" u="none" strike="noStrike" kern="1200" cap="none" spc="0" normalizeH="0" baseline="0" noProof="0">
                <a:ln>
                  <a:noFill/>
                </a:ln>
                <a:solidFill>
                  <a:prstClr val="black"/>
                </a:solidFill>
                <a:effectLst/>
                <a:uLnTx/>
                <a:uFillTx/>
                <a:latin typeface="Roboto Slab"/>
                <a:ea typeface="맑은 고딕"/>
                <a:cs typeface="+mn-cs"/>
              </a:rPr>
              <a:t>⇒ </a:t>
            </a: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not good</a:t>
            </a:r>
          </a:p>
        </p:txBody>
      </p:sp>
      <p:sp>
        <p:nvSpPr>
          <p:cNvPr id="9" name="TextBox 8">
            <a:extLst>
              <a:ext uri="{FF2B5EF4-FFF2-40B4-BE49-F238E27FC236}">
                <a16:creationId xmlns:a16="http://schemas.microsoft.com/office/drawing/2014/main" id="{FA01B2C3-7F77-FDB3-FC0E-4011E9BD8D6F}"/>
              </a:ext>
            </a:extLst>
          </p:cNvPr>
          <p:cNvSpPr txBox="1"/>
          <p:nvPr/>
        </p:nvSpPr>
        <p:spPr>
          <a:xfrm>
            <a:off x="4981989" y="1834631"/>
            <a:ext cx="6579390"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a:solidFill>
                  <a:schemeClr val="bg1">
                    <a:lumMod val="50000"/>
                  </a:schemeClr>
                </a:solidFill>
              </a:rPr>
              <a:t>A statistical technique that can be used to minimize the number of experiment runs required</a:t>
            </a:r>
            <a:endParaRPr lang="ko-KR" altLang="en-US" sz="1200">
              <a:solidFill>
                <a:schemeClr val="bg1">
                  <a:lumMod val="50000"/>
                </a:schemeClr>
              </a:solidFill>
            </a:endParaRPr>
          </a:p>
        </p:txBody>
      </p:sp>
      <p:sp>
        <p:nvSpPr>
          <p:cNvPr id="10" name="TextBox 9">
            <a:extLst>
              <a:ext uri="{FF2B5EF4-FFF2-40B4-BE49-F238E27FC236}">
                <a16:creationId xmlns:a16="http://schemas.microsoft.com/office/drawing/2014/main" id="{D8CBE6A6-D279-C4ED-6A09-E64BA4AE8566}"/>
              </a:ext>
            </a:extLst>
          </p:cNvPr>
          <p:cNvSpPr txBox="1"/>
          <p:nvPr/>
        </p:nvSpPr>
        <p:spPr>
          <a:xfrm>
            <a:off x="8668407" y="3032100"/>
            <a:ext cx="3075962"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Lower variance </a:t>
            </a:r>
            <a:r>
              <a:rPr kumimoji="0" lang="ko-KR" altLang="en-US" sz="1400" b="0" i="0" u="none" strike="noStrike" kern="1200" cap="none" spc="0" normalizeH="0" baseline="0" noProof="0">
                <a:ln>
                  <a:noFill/>
                </a:ln>
                <a:solidFill>
                  <a:prstClr val="black"/>
                </a:solidFill>
                <a:effectLst/>
                <a:uLnTx/>
                <a:uFillTx/>
                <a:latin typeface="Roboto Slab"/>
                <a:ea typeface="맑은 고딕"/>
                <a:cs typeface="+mn-cs"/>
              </a:rPr>
              <a:t>⇒ </a:t>
            </a: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Better model</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Bound total cost</a:t>
            </a:r>
          </a:p>
        </p:txBody>
      </p:sp>
      <p:sp>
        <p:nvSpPr>
          <p:cNvPr id="12" name="직사각형 11">
            <a:extLst>
              <a:ext uri="{FF2B5EF4-FFF2-40B4-BE49-F238E27FC236}">
                <a16:creationId xmlns:a16="http://schemas.microsoft.com/office/drawing/2014/main" id="{C33CBCCA-B4DC-4770-3B7B-A66D4E05DD36}"/>
              </a:ext>
            </a:extLst>
          </p:cNvPr>
          <p:cNvSpPr>
            <a:spLocks/>
          </p:cNvSpPr>
          <p:nvPr/>
        </p:nvSpPr>
        <p:spPr>
          <a:xfrm>
            <a:off x="7041156" y="3316693"/>
            <a:ext cx="1414416" cy="540603"/>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4" name="TextBox 13">
            <a:extLst>
              <a:ext uri="{FF2B5EF4-FFF2-40B4-BE49-F238E27FC236}">
                <a16:creationId xmlns:a16="http://schemas.microsoft.com/office/drawing/2014/main" id="{FFC42307-AB25-517D-2E02-21D7D9F3C801}"/>
              </a:ext>
            </a:extLst>
          </p:cNvPr>
          <p:cNvSpPr txBox="1">
            <a:spLocks/>
          </p:cNvSpPr>
          <p:nvPr/>
        </p:nvSpPr>
        <p:spPr>
          <a:xfrm>
            <a:off x="9334127" y="4377948"/>
            <a:ext cx="2061714" cy="261610"/>
          </a:xfrm>
          <a:prstGeom prst="rect">
            <a:avLst/>
          </a:prstGeom>
          <a:solidFill>
            <a:schemeClr val="bg1">
              <a:lumMod val="85000"/>
              <a:alpha val="69804"/>
            </a:schemeClr>
          </a:solidFill>
        </p:spPr>
        <p:txBody>
          <a:bodyPr wrap="square" rtlCol="0">
            <a:spAutoFit/>
          </a:bodyPr>
          <a:lstStyle/>
          <a:p>
            <a:pPr algn="ctr"/>
            <a:r>
              <a:rPr lang="en-US" altLang="ko-KR" sz="1100"/>
              <a:t>Use off-the-shelf solver (CVX)</a:t>
            </a:r>
            <a:endParaRPr lang="ko-KR" altLang="en-US" sz="1100" dirty="0"/>
          </a:p>
        </p:txBody>
      </p:sp>
      <p:sp>
        <p:nvSpPr>
          <p:cNvPr id="18" name="TextBox 17">
            <a:extLst>
              <a:ext uri="{FF2B5EF4-FFF2-40B4-BE49-F238E27FC236}">
                <a16:creationId xmlns:a16="http://schemas.microsoft.com/office/drawing/2014/main" id="{D9E27D96-E4D4-4F4A-C15F-F0AA32FE0568}"/>
              </a:ext>
            </a:extLst>
          </p:cNvPr>
          <p:cNvSpPr txBox="1"/>
          <p:nvPr/>
        </p:nvSpPr>
        <p:spPr>
          <a:xfrm>
            <a:off x="10191093" y="4139422"/>
            <a:ext cx="1287517" cy="246221"/>
          </a:xfrm>
          <a:prstGeom prst="rect">
            <a:avLst/>
          </a:prstGeom>
          <a:noFill/>
        </p:spPr>
        <p:txBody>
          <a:bodyPr wrap="square">
            <a:spAutoFit/>
          </a:bodyPr>
          <a:lstStyle/>
          <a:p>
            <a:r>
              <a:rPr lang="ko-KR" altLang="en-US" sz="1000">
                <a:solidFill>
                  <a:schemeClr val="bg1">
                    <a:lumMod val="65000"/>
                  </a:schemeClr>
                </a:solidFill>
              </a:rPr>
              <a:t>http://cvxr.com/cvx/</a:t>
            </a:r>
          </a:p>
        </p:txBody>
      </p:sp>
    </p:spTree>
    <p:extLst>
      <p:ext uri="{BB962C8B-B14F-4D97-AF65-F5344CB8AC3E}">
        <p14:creationId xmlns:p14="http://schemas.microsoft.com/office/powerpoint/2010/main" val="35922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2BB095B1-83C3-84B3-26C0-E3497D09E5F9}"/>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latin typeface="Roboto Slab"/>
              </a:rPr>
              <a:t>Using ERNEST</a:t>
            </a:r>
          </a:p>
        </p:txBody>
      </p:sp>
      <p:sp>
        <p:nvSpPr>
          <p:cNvPr id="14" name="사각형: 둥근 모서리 13">
            <a:extLst>
              <a:ext uri="{FF2B5EF4-FFF2-40B4-BE49-F238E27FC236}">
                <a16:creationId xmlns:a16="http://schemas.microsoft.com/office/drawing/2014/main" id="{60BD64A7-4A11-CCE2-4CE0-044CBA00E938}"/>
              </a:ext>
            </a:extLst>
          </p:cNvPr>
          <p:cNvSpPr/>
          <p:nvPr/>
        </p:nvSpPr>
        <p:spPr>
          <a:xfrm>
            <a:off x="977546" y="4525317"/>
            <a:ext cx="1536267" cy="1030651"/>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Machines, Input Size</a:t>
            </a:r>
            <a:endParaRPr lang="ko-KR" altLang="en-US" sz="1600"/>
          </a:p>
        </p:txBody>
      </p:sp>
      <p:sp>
        <p:nvSpPr>
          <p:cNvPr id="17" name="타원 16">
            <a:extLst>
              <a:ext uri="{FF2B5EF4-FFF2-40B4-BE49-F238E27FC236}">
                <a16:creationId xmlns:a16="http://schemas.microsoft.com/office/drawing/2014/main" id="{A7CDFFF9-A001-F5BC-B1F2-84B07BF2E698}"/>
              </a:ext>
            </a:extLst>
          </p:cNvPr>
          <p:cNvSpPr/>
          <p:nvPr/>
        </p:nvSpPr>
        <p:spPr>
          <a:xfrm>
            <a:off x="1156446" y="2626648"/>
            <a:ext cx="1178468" cy="1178468"/>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Job Binary</a:t>
            </a:r>
            <a:endParaRPr lang="ko-KR" altLang="en-US"/>
          </a:p>
        </p:txBody>
      </p:sp>
      <p:sp>
        <p:nvSpPr>
          <p:cNvPr id="18" name="TextBox 17">
            <a:extLst>
              <a:ext uri="{FF2B5EF4-FFF2-40B4-BE49-F238E27FC236}">
                <a16:creationId xmlns:a16="http://schemas.microsoft.com/office/drawing/2014/main" id="{78FD284B-5A83-F7BF-E204-FE1ADB631125}"/>
              </a:ext>
            </a:extLst>
          </p:cNvPr>
          <p:cNvSpPr txBox="1"/>
          <p:nvPr/>
        </p:nvSpPr>
        <p:spPr>
          <a:xfrm>
            <a:off x="3449237" y="1870255"/>
            <a:ext cx="1729434" cy="461665"/>
          </a:xfrm>
          <a:prstGeom prst="rect">
            <a:avLst/>
          </a:prstGeom>
          <a:solidFill>
            <a:srgbClr val="FFFFFF">
              <a:alpha val="50196"/>
            </a:srgbClr>
          </a:solidFill>
        </p:spPr>
        <p:txBody>
          <a:bodyPr wrap="square" rtlCol="0">
            <a:spAutoFit/>
          </a:bodyPr>
          <a:lstStyle/>
          <a:p>
            <a:pPr algn="ctr"/>
            <a:r>
              <a:rPr lang="en-US" altLang="ko-KR" sz="2400" b="1">
                <a:solidFill>
                  <a:schemeClr val="accent4"/>
                </a:solidFill>
                <a:latin typeface="Abadi" panose="020B0604020104020204" pitchFamily="34" charset="0"/>
              </a:rPr>
              <a:t>ERNEST</a:t>
            </a:r>
            <a:endParaRPr lang="ko-KR" altLang="en-US" sz="2400" b="1">
              <a:solidFill>
                <a:schemeClr val="accent4"/>
              </a:solidFill>
              <a:latin typeface="Abadi" panose="020B0604020104020204" pitchFamily="34" charset="0"/>
            </a:endParaRPr>
          </a:p>
        </p:txBody>
      </p:sp>
      <p:cxnSp>
        <p:nvCxnSpPr>
          <p:cNvPr id="20" name="직선 화살표 연결선 19">
            <a:extLst>
              <a:ext uri="{FF2B5EF4-FFF2-40B4-BE49-F238E27FC236}">
                <a16:creationId xmlns:a16="http://schemas.microsoft.com/office/drawing/2014/main" id="{276911D5-02C3-6689-9703-47BA81D7ADF2}"/>
              </a:ext>
            </a:extLst>
          </p:cNvPr>
          <p:cNvCxnSpPr>
            <a:cxnSpLocks/>
            <a:stCxn id="17" idx="6"/>
            <a:endCxn id="26" idx="1"/>
          </p:cNvCxnSpPr>
          <p:nvPr/>
        </p:nvCxnSpPr>
        <p:spPr>
          <a:xfrm>
            <a:off x="2334914" y="3215882"/>
            <a:ext cx="1114323" cy="82659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77263A85-2712-FF99-1B48-60891D7EFAE3}"/>
              </a:ext>
            </a:extLst>
          </p:cNvPr>
          <p:cNvCxnSpPr>
            <a:cxnSpLocks/>
            <a:endCxn id="26" idx="1"/>
          </p:cNvCxnSpPr>
          <p:nvPr/>
        </p:nvCxnSpPr>
        <p:spPr>
          <a:xfrm flipV="1">
            <a:off x="2513813" y="4042479"/>
            <a:ext cx="935424"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사각형: 둥근 모서리 25">
            <a:extLst>
              <a:ext uri="{FF2B5EF4-FFF2-40B4-BE49-F238E27FC236}">
                <a16:creationId xmlns:a16="http://schemas.microsoft.com/office/drawing/2014/main" id="{F193DB07-CE15-65EB-297C-54D7784892BF}"/>
              </a:ext>
            </a:extLst>
          </p:cNvPr>
          <p:cNvSpPr/>
          <p:nvPr/>
        </p:nvSpPr>
        <p:spPr>
          <a:xfrm>
            <a:off x="3449237" y="2331920"/>
            <a:ext cx="5686323"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53C90FBC-7BF9-E686-E2C7-B3A7DDC8ED44}"/>
              </a:ext>
            </a:extLst>
          </p:cNvPr>
          <p:cNvSpPr/>
          <p:nvPr/>
        </p:nvSpPr>
        <p:spPr>
          <a:xfrm>
            <a:off x="3795426" y="2566693"/>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Experiment Design</a:t>
            </a:r>
            <a:endParaRPr lang="ko-KR" altLang="en-US" sz="1600"/>
          </a:p>
        </p:txBody>
      </p:sp>
      <p:sp>
        <p:nvSpPr>
          <p:cNvPr id="32" name="직사각형 31">
            <a:extLst>
              <a:ext uri="{FF2B5EF4-FFF2-40B4-BE49-F238E27FC236}">
                <a16:creationId xmlns:a16="http://schemas.microsoft.com/office/drawing/2014/main" id="{301FBB82-2405-B4DC-4947-713B9EC00FB4}"/>
              </a:ext>
            </a:extLst>
          </p:cNvPr>
          <p:cNvSpPr/>
          <p:nvPr/>
        </p:nvSpPr>
        <p:spPr>
          <a:xfrm>
            <a:off x="3795425" y="3971225"/>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Training Jobs</a:t>
            </a:r>
            <a:endParaRPr lang="ko-KR" altLang="en-US" sz="1600"/>
          </a:p>
        </p:txBody>
      </p:sp>
      <p:sp>
        <p:nvSpPr>
          <p:cNvPr id="33" name="직사각형 32">
            <a:extLst>
              <a:ext uri="{FF2B5EF4-FFF2-40B4-BE49-F238E27FC236}">
                <a16:creationId xmlns:a16="http://schemas.microsoft.com/office/drawing/2014/main" id="{E353BC90-8AEE-B1DB-58CF-3C6C7953DBF4}"/>
              </a:ext>
            </a:extLst>
          </p:cNvPr>
          <p:cNvSpPr/>
          <p:nvPr/>
        </p:nvSpPr>
        <p:spPr>
          <a:xfrm>
            <a:off x="3795426" y="4831283"/>
            <a:ext cx="2512626"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Use few iterations for training</a:t>
            </a:r>
            <a:endParaRPr lang="ko-KR" altLang="en-US" sz="1600"/>
          </a:p>
        </p:txBody>
      </p:sp>
      <p:pic>
        <p:nvPicPr>
          <p:cNvPr id="1026" name="Picture 2">
            <a:extLst>
              <a:ext uri="{FF2B5EF4-FFF2-40B4-BE49-F238E27FC236}">
                <a16:creationId xmlns:a16="http://schemas.microsoft.com/office/drawing/2014/main" id="{58D2B884-92B3-ED8E-B0D7-241C44E2A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직선 화살표 연결선 35">
            <a:extLst>
              <a:ext uri="{FF2B5EF4-FFF2-40B4-BE49-F238E27FC236}">
                <a16:creationId xmlns:a16="http://schemas.microsoft.com/office/drawing/2014/main" id="{B1C8318B-2A28-CF9B-671B-F3CBA2DC1B9D}"/>
              </a:ext>
            </a:extLst>
          </p:cNvPr>
          <p:cNvCxnSpPr>
            <a:cxnSpLocks/>
            <a:stCxn id="31" idx="2"/>
            <a:endCxn id="32" idx="0"/>
          </p:cNvCxnSpPr>
          <p:nvPr/>
        </p:nvCxnSpPr>
        <p:spPr>
          <a:xfrm flipH="1">
            <a:off x="4563559" y="3321253"/>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215CEC99-9049-BA3F-84C0-DBC415E18352}"/>
              </a:ext>
            </a:extLst>
          </p:cNvPr>
          <p:cNvCxnSpPr>
            <a:cxnSpLocks/>
            <a:stCxn id="32" idx="3"/>
          </p:cNvCxnSpPr>
          <p:nvPr/>
        </p:nvCxnSpPr>
        <p:spPr>
          <a:xfrm flipV="1">
            <a:off x="5331692" y="3231399"/>
            <a:ext cx="1571945"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2">
            <a:extLst>
              <a:ext uri="{FF2B5EF4-FFF2-40B4-BE49-F238E27FC236}">
                <a16:creationId xmlns:a16="http://schemas.microsoft.com/office/drawing/2014/main" id="{30202B78-FC2A-35FD-71A8-F6B2DBFF9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a:extLst>
              <a:ext uri="{FF2B5EF4-FFF2-40B4-BE49-F238E27FC236}">
                <a16:creationId xmlns:a16="http://schemas.microsoft.com/office/drawing/2014/main" id="{F33D9A90-8264-DCEF-377F-8AD82BB90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4264641"/>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직선 화살표 연결선 44">
            <a:extLst>
              <a:ext uri="{FF2B5EF4-FFF2-40B4-BE49-F238E27FC236}">
                <a16:creationId xmlns:a16="http://schemas.microsoft.com/office/drawing/2014/main" id="{9B976AA0-4967-F85F-A2FA-F6449A74E27E}"/>
              </a:ext>
            </a:extLst>
          </p:cNvPr>
          <p:cNvCxnSpPr>
            <a:cxnSpLocks/>
            <a:stCxn id="32" idx="3"/>
          </p:cNvCxnSpPr>
          <p:nvPr/>
        </p:nvCxnSpPr>
        <p:spPr>
          <a:xfrm flipV="1">
            <a:off x="5331692" y="3926167"/>
            <a:ext cx="1537020"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491A8AAF-CBFA-8AB8-4179-1E0EEE5E1E46}"/>
              </a:ext>
            </a:extLst>
          </p:cNvPr>
          <p:cNvCxnSpPr>
            <a:cxnSpLocks/>
            <a:stCxn id="32" idx="3"/>
          </p:cNvCxnSpPr>
          <p:nvPr/>
        </p:nvCxnSpPr>
        <p:spPr>
          <a:xfrm>
            <a:off x="5331692"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3E90AAA2-BEBD-AA69-7190-48959372C266}"/>
              </a:ext>
            </a:extLst>
          </p:cNvPr>
          <p:cNvSpPr/>
          <p:nvPr/>
        </p:nvSpPr>
        <p:spPr>
          <a:xfrm>
            <a:off x="7671769" y="3344195"/>
            <a:ext cx="1323279" cy="891513"/>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a:solidFill>
                  <a:schemeClr val="bg1"/>
                </a:solidFill>
              </a:rPr>
              <a:t>Linear Model</a:t>
            </a:r>
            <a:endParaRPr lang="ko-KR" altLang="en-US" sz="1600" b="1">
              <a:solidFill>
                <a:schemeClr val="bg1"/>
              </a:solidFill>
            </a:endParaRPr>
          </a:p>
        </p:txBody>
      </p:sp>
      <p:grpSp>
        <p:nvGrpSpPr>
          <p:cNvPr id="1030" name="그룹 1029">
            <a:extLst>
              <a:ext uri="{FF2B5EF4-FFF2-40B4-BE49-F238E27FC236}">
                <a16:creationId xmlns:a16="http://schemas.microsoft.com/office/drawing/2014/main" id="{6292A326-08FB-D4A1-E055-74438A477301}"/>
              </a:ext>
            </a:extLst>
          </p:cNvPr>
          <p:cNvGrpSpPr/>
          <p:nvPr/>
        </p:nvGrpSpPr>
        <p:grpSpPr>
          <a:xfrm>
            <a:off x="9334005" y="2904959"/>
            <a:ext cx="1880450" cy="1620358"/>
            <a:chOff x="9476522" y="2570174"/>
            <a:chExt cx="1880450" cy="1620358"/>
          </a:xfrm>
        </p:grpSpPr>
        <p:cxnSp>
          <p:nvCxnSpPr>
            <p:cNvPr id="59" name="직선 연결선 58">
              <a:extLst>
                <a:ext uri="{FF2B5EF4-FFF2-40B4-BE49-F238E27FC236}">
                  <a16:creationId xmlns:a16="http://schemas.microsoft.com/office/drawing/2014/main" id="{E1C34A4F-3699-AE8E-CFCD-919E6DDF3B7A}"/>
                </a:ext>
              </a:extLst>
            </p:cNvPr>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85A7E6A8-9749-6181-DB17-FECF50673A3D}"/>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7" name="자유형: 도형 1026">
              <a:extLst>
                <a:ext uri="{FF2B5EF4-FFF2-40B4-BE49-F238E27FC236}">
                  <a16:creationId xmlns:a16="http://schemas.microsoft.com/office/drawing/2014/main" id="{C9911DDC-6D5E-FC2E-42D0-A191158CD555}"/>
                </a:ext>
              </a:extLst>
            </p:cNvPr>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8" name="TextBox 1027">
              <a:extLst>
                <a:ext uri="{FF2B5EF4-FFF2-40B4-BE49-F238E27FC236}">
                  <a16:creationId xmlns:a16="http://schemas.microsoft.com/office/drawing/2014/main" id="{D515F0D6-37D0-6E01-D646-26370DD5FF90}"/>
                </a:ext>
              </a:extLst>
            </p:cNvPr>
            <p:cNvSpPr txBox="1"/>
            <p:nvPr/>
          </p:nvSpPr>
          <p:spPr>
            <a:xfrm>
              <a:off x="9815075" y="3851978"/>
              <a:ext cx="1527172" cy="338554"/>
            </a:xfrm>
            <a:prstGeom prst="rect">
              <a:avLst/>
            </a:prstGeom>
            <a:noFill/>
          </p:spPr>
          <p:txBody>
            <a:bodyPr wrap="square" rtlCol="0">
              <a:spAutoFit/>
            </a:bodyPr>
            <a:lstStyle/>
            <a:p>
              <a:pPr algn="ctr"/>
              <a:r>
                <a:rPr lang="en-US" altLang="ko-KR" sz="1600"/>
                <a:t>Machines</a:t>
              </a:r>
              <a:endParaRPr lang="ko-KR" altLang="en-US" sz="1600"/>
            </a:p>
          </p:txBody>
        </p:sp>
        <p:sp>
          <p:nvSpPr>
            <p:cNvPr id="1029" name="TextBox 1028">
              <a:extLst>
                <a:ext uri="{FF2B5EF4-FFF2-40B4-BE49-F238E27FC236}">
                  <a16:creationId xmlns:a16="http://schemas.microsoft.com/office/drawing/2014/main" id="{2CA54C49-9653-B07B-CD97-E36DC4C57E61}"/>
                </a:ext>
              </a:extLst>
            </p:cNvPr>
            <p:cNvSpPr txBox="1"/>
            <p:nvPr/>
          </p:nvSpPr>
          <p:spPr>
            <a:xfrm rot="16200000">
              <a:off x="9111419" y="3148321"/>
              <a:ext cx="1068759" cy="338554"/>
            </a:xfrm>
            <a:prstGeom prst="rect">
              <a:avLst/>
            </a:prstGeom>
            <a:noFill/>
          </p:spPr>
          <p:txBody>
            <a:bodyPr wrap="square" rtlCol="0">
              <a:spAutoFit/>
            </a:bodyPr>
            <a:lstStyle/>
            <a:p>
              <a:pPr algn="ctr"/>
              <a:r>
                <a:rPr lang="en-US" altLang="ko-KR" sz="1600"/>
                <a:t>Time</a:t>
              </a:r>
              <a:endParaRPr lang="ko-KR" altLang="en-US" sz="1600"/>
            </a:p>
          </p:txBody>
        </p:sp>
      </p:grpSp>
    </p:spTree>
    <p:extLst>
      <p:ext uri="{BB962C8B-B14F-4D97-AF65-F5344CB8AC3E}">
        <p14:creationId xmlns:p14="http://schemas.microsoft.com/office/powerpoint/2010/main" val="8060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30"/>
                                        </p:tgtEl>
                                        <p:attrNameLst>
                                          <p:attrName>style.visibility</p:attrName>
                                        </p:attrNameLst>
                                      </p:cBhvr>
                                      <p:to>
                                        <p:strVal val="visible"/>
                                      </p:to>
                                    </p:set>
                                    <p:animEffect transition="in" filter="fade">
                                      <p:cBhvr>
                                        <p:cTn id="54"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31" grpId="0" animBg="1"/>
      <p:bldP spid="32" grpId="0" animBg="1"/>
      <p:bldP spid="33"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AE202D-BDB2-CAB2-26F9-78AA0AA16128}"/>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5" name="제목 1">
            <a:extLst>
              <a:ext uri="{FF2B5EF4-FFF2-40B4-BE49-F238E27FC236}">
                <a16:creationId xmlns:a16="http://schemas.microsoft.com/office/drawing/2014/main" id="{CAFA88A2-E7D3-D12C-C16B-A8C3B5DEBAD7}"/>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554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영어Arial">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4132</TotalTime>
  <Words>2545</Words>
  <Application>Microsoft Office PowerPoint</Application>
  <PresentationFormat>와이드스크린</PresentationFormat>
  <Paragraphs>182</Paragraphs>
  <Slides>8</Slides>
  <Notes>8</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8</vt:i4>
      </vt:variant>
    </vt:vector>
  </HeadingPairs>
  <TitlesOfParts>
    <vt:vector size="19" baseType="lpstr">
      <vt:lpstr>inherit</vt:lpstr>
      <vt:lpstr>Lucida Grande</vt:lpstr>
      <vt:lpstr>Roboto Slab</vt:lpstr>
      <vt:lpstr>맑은 고딕</vt:lpstr>
      <vt:lpstr>Abadi</vt:lpstr>
      <vt:lpstr>Arial</vt:lpstr>
      <vt:lpstr>Cambria Math</vt:lpstr>
      <vt:lpstr>Roboto</vt:lpstr>
      <vt:lpstr>Source Sans Pro</vt:lpstr>
      <vt:lpstr>Wingdings</vt:lpstr>
      <vt:lpstr>Office 테마</vt:lpstr>
      <vt:lpstr>Ernest: Efficient Performance Prediction for Large-Scale Advanced Analytics</vt:lpstr>
      <vt:lpstr>1. Introduction</vt:lpstr>
      <vt:lpstr>2. Background</vt:lpstr>
      <vt:lpstr>3. Modeling Advanced Analytics Jobs</vt:lpstr>
      <vt:lpstr>PowerPoint 프레젠테이션</vt:lpstr>
      <vt:lpstr>PowerPoint 프레젠테이션</vt:lpstr>
      <vt:lpstr>PowerPoint 프레젠테이션</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8</cp:revision>
  <dcterms:created xsi:type="dcterms:W3CDTF">2022-06-27T05:14:23Z</dcterms:created>
  <dcterms:modified xsi:type="dcterms:W3CDTF">2022-11-20T15:45:46Z</dcterms:modified>
</cp:coreProperties>
</file>