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0" r:id="rId5"/>
    <p:sldId id="265" r:id="rId6"/>
    <p:sldId id="262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1E1"/>
    <a:srgbClr val="FF7D7D"/>
    <a:srgbClr val="7983CD"/>
    <a:srgbClr val="FFF2CC"/>
    <a:srgbClr val="FF4B4B"/>
    <a:srgbClr val="0541FF"/>
    <a:srgbClr val="85A2FF"/>
    <a:srgbClr val="7793ED"/>
    <a:srgbClr val="3D6DC3"/>
    <a:srgbClr val="6B7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4990F-7F6E-4538-864B-F8892A99DDF1}" v="39" dt="2022-11-08T10:46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78708" autoAdjust="0"/>
  </p:normalViewPr>
  <p:slideViewPr>
    <p:cSldViewPr snapToGrid="0">
      <p:cViewPr>
        <p:scale>
          <a:sx n="125" d="100"/>
          <a:sy n="125" d="100"/>
        </p:scale>
        <p:origin x="2084" y="104"/>
      </p:cViewPr>
      <p:guideLst>
        <p:guide pos="76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희 에너지AI트랙/" userId="292a1162-0793-4577-a94d-2dae0dfa5995" providerId="ADAL" clId="{1A74990F-7F6E-4538-864B-F8892A99DDF1}"/>
    <pc:docChg chg="undo custSel modSld modMainMaster">
      <pc:chgData name="김소희 에너지AI트랙/" userId="292a1162-0793-4577-a94d-2dae0dfa5995" providerId="ADAL" clId="{1A74990F-7F6E-4538-864B-F8892A99DDF1}" dt="2022-11-08T10:50:26.326" v="1213" actId="208"/>
      <pc:docMkLst>
        <pc:docMk/>
      </pc:docMkLst>
      <pc:sldChg chg="addSp delSp modSp mod setBg setClrOvrMap modNotesTx">
        <pc:chgData name="김소희 에너지AI트랙/" userId="292a1162-0793-4577-a94d-2dae0dfa5995" providerId="ADAL" clId="{1A74990F-7F6E-4538-864B-F8892A99DDF1}" dt="2022-11-08T10:38:41.447" v="573"/>
        <pc:sldMkLst>
          <pc:docMk/>
          <pc:sldMk cId="130366447" sldId="257"/>
        </pc:sldMkLst>
        <pc:spChg chg="add mod ord">
          <ac:chgData name="김소희 에너지AI트랙/" userId="292a1162-0793-4577-a94d-2dae0dfa5995" providerId="ADAL" clId="{1A74990F-7F6E-4538-864B-F8892A99DDF1}" dt="2022-11-08T10:05:24.764" v="233" actId="20577"/>
          <ac:spMkLst>
            <pc:docMk/>
            <pc:sldMk cId="130366447" sldId="257"/>
            <ac:spMk id="2" creationId="{0552FBDC-143C-3A1D-8313-E76AFD46282D}"/>
          </ac:spMkLst>
        </pc:spChg>
        <pc:spChg chg="mod ord">
          <ac:chgData name="김소희 에너지AI트랙/" userId="292a1162-0793-4577-a94d-2dae0dfa5995" providerId="ADAL" clId="{1A74990F-7F6E-4538-864B-F8892A99DDF1}" dt="2022-11-08T10:05:50.585" v="236" actId="1076"/>
          <ac:spMkLst>
            <pc:docMk/>
            <pc:sldMk cId="130366447" sldId="257"/>
            <ac:spMk id="4" creationId="{5E2F97AE-2941-00DB-053C-2FC53EA618EF}"/>
          </ac:spMkLst>
        </pc:spChg>
        <pc:spChg chg="mod">
          <ac:chgData name="김소희 에너지AI트랙/" userId="292a1162-0793-4577-a94d-2dae0dfa5995" providerId="ADAL" clId="{1A74990F-7F6E-4538-864B-F8892A99DDF1}" dt="2022-11-08T10:06:09.560" v="249" actId="1076"/>
          <ac:spMkLst>
            <pc:docMk/>
            <pc:sldMk cId="130366447" sldId="257"/>
            <ac:spMk id="6" creationId="{96694782-0979-24D0-4D63-4DACB413C8D6}"/>
          </ac:spMkLst>
        </pc:spChg>
        <pc:spChg chg="add del">
          <ac:chgData name="김소희 에너지AI트랙/" userId="292a1162-0793-4577-a94d-2dae0dfa5995" providerId="ADAL" clId="{1A74990F-7F6E-4538-864B-F8892A99DDF1}" dt="2022-11-08T10:04:55.459" v="194" actId="26606"/>
          <ac:spMkLst>
            <pc:docMk/>
            <pc:sldMk cId="130366447" sldId="257"/>
            <ac:spMk id="8" creationId="{0DE6A193-4755-479A-BC6F-A7EBCA73BE1A}"/>
          </ac:spMkLst>
        </pc:spChg>
        <pc:spChg chg="add del">
          <ac:chgData name="김소희 에너지AI트랙/" userId="292a1162-0793-4577-a94d-2dae0dfa5995" providerId="ADAL" clId="{1A74990F-7F6E-4538-864B-F8892A99DDF1}" dt="2022-11-08T10:01:40.778" v="162" actId="26606"/>
          <ac:spMkLst>
            <pc:docMk/>
            <pc:sldMk cId="130366447" sldId="257"/>
            <ac:spMk id="11" creationId="{71B2258F-86CA-4D4D-8270-BC05FCDEBFB3}"/>
          </ac:spMkLst>
        </pc:spChg>
        <pc:spChg chg="add del">
          <ac:chgData name="김소희 에너지AI트랙/" userId="292a1162-0793-4577-a94d-2dae0dfa5995" providerId="ADAL" clId="{1A74990F-7F6E-4538-864B-F8892A99DDF1}" dt="2022-11-08T10:04:55.459" v="194" actId="26606"/>
          <ac:spMkLst>
            <pc:docMk/>
            <pc:sldMk cId="130366447" sldId="257"/>
            <ac:spMk id="13" creationId="{B2DC8709-0A70-45A9-A160-4B831CAB1A43}"/>
          </ac:spMkLst>
        </pc:spChg>
        <pc:spChg chg="add del">
          <ac:chgData name="김소희 에너지AI트랙/" userId="292a1162-0793-4577-a94d-2dae0dfa5995" providerId="ADAL" clId="{1A74990F-7F6E-4538-864B-F8892A99DDF1}" dt="2022-11-08T10:04:55.459" v="194" actId="26606"/>
          <ac:spMkLst>
            <pc:docMk/>
            <pc:sldMk cId="130366447" sldId="257"/>
            <ac:spMk id="15" creationId="{E613F699-B53E-4E9A-B7E8-4979FEF428EA}"/>
          </ac:spMkLst>
        </pc:spChg>
        <pc:spChg chg="add del">
          <ac:chgData name="김소희 에너지AI트랙/" userId="292a1162-0793-4577-a94d-2dae0dfa5995" providerId="ADAL" clId="{1A74990F-7F6E-4538-864B-F8892A99DDF1}" dt="2022-11-08T10:03:13.367" v="180" actId="26606"/>
          <ac:spMkLst>
            <pc:docMk/>
            <pc:sldMk cId="130366447" sldId="257"/>
            <ac:spMk id="17" creationId="{B6CDA21F-E7AF-4C75-8395-33F58D5B0E45}"/>
          </ac:spMkLst>
        </pc:spChg>
        <pc:spChg chg="add del">
          <ac:chgData name="김소희 에너지AI트랙/" userId="292a1162-0793-4577-a94d-2dae0dfa5995" providerId="ADAL" clId="{1A74990F-7F6E-4538-864B-F8892A99DDF1}" dt="2022-11-08T10:03:42.179" v="184" actId="26606"/>
          <ac:spMkLst>
            <pc:docMk/>
            <pc:sldMk cId="130366447" sldId="257"/>
            <ac:spMk id="19" creationId="{4DA718D0-4865-4629-8134-44F68D41D574}"/>
          </ac:spMkLst>
        </pc:spChg>
        <pc:spChg chg="add del">
          <ac:chgData name="김소희 에너지AI트랙/" userId="292a1162-0793-4577-a94d-2dae0dfa5995" providerId="ADAL" clId="{1A74990F-7F6E-4538-864B-F8892A99DDF1}" dt="2022-11-08T10:02:51.029" v="176" actId="26606"/>
          <ac:spMkLst>
            <pc:docMk/>
            <pc:sldMk cId="130366447" sldId="257"/>
            <ac:spMk id="20" creationId="{081EA652-8C6A-4E69-BEB9-170809474553}"/>
          </ac:spMkLst>
        </pc:spChg>
        <pc:spChg chg="add del">
          <ac:chgData name="김소희 에너지AI트랙/" userId="292a1162-0793-4577-a94d-2dae0dfa5995" providerId="ADAL" clId="{1A74990F-7F6E-4538-864B-F8892A99DDF1}" dt="2022-11-08T10:03:25.723" v="182" actId="26606"/>
          <ac:spMkLst>
            <pc:docMk/>
            <pc:sldMk cId="130366447" sldId="257"/>
            <ac:spMk id="21" creationId="{7D67C2EE-AFA7-458A-8695-51B546F47323}"/>
          </ac:spMkLst>
        </pc:spChg>
        <pc:spChg chg="add del">
          <ac:chgData name="김소희 에너지AI트랙/" userId="292a1162-0793-4577-a94d-2dae0dfa5995" providerId="ADAL" clId="{1A74990F-7F6E-4538-864B-F8892A99DDF1}" dt="2022-11-08T10:02:51.029" v="176" actId="26606"/>
          <ac:spMkLst>
            <pc:docMk/>
            <pc:sldMk cId="130366447" sldId="257"/>
            <ac:spMk id="22" creationId="{5298780A-33B9-4EA2-8F67-DE68AD62841B}"/>
          </ac:spMkLst>
        </pc:spChg>
        <pc:spChg chg="add del">
          <ac:chgData name="김소희 에너지AI트랙/" userId="292a1162-0793-4577-a94d-2dae0dfa5995" providerId="ADAL" clId="{1A74990F-7F6E-4538-864B-F8892A99DDF1}" dt="2022-11-08T10:04:03.396" v="188" actId="26606"/>
          <ac:spMkLst>
            <pc:docMk/>
            <pc:sldMk cId="130366447" sldId="257"/>
            <ac:spMk id="23" creationId="{A5F185B5-6FB4-45DC-9AE7-F7A26BD7E782}"/>
          </ac:spMkLst>
        </pc:spChg>
        <pc:spChg chg="add del">
          <ac:chgData name="김소희 에너지AI트랙/" userId="292a1162-0793-4577-a94d-2dae0dfa5995" providerId="ADAL" clId="{1A74990F-7F6E-4538-864B-F8892A99DDF1}" dt="2022-11-08T10:02:51.029" v="176" actId="26606"/>
          <ac:spMkLst>
            <pc:docMk/>
            <pc:sldMk cId="130366447" sldId="257"/>
            <ac:spMk id="24" creationId="{7F488E8B-4E1E-4402-8935-D4E6C02615C7}"/>
          </ac:spMkLst>
        </pc:spChg>
        <pc:spChg chg="add del">
          <ac:chgData name="김소희 에너지AI트랙/" userId="292a1162-0793-4577-a94d-2dae0dfa5995" providerId="ADAL" clId="{1A74990F-7F6E-4538-864B-F8892A99DDF1}" dt="2022-11-08T10:03:13.367" v="180" actId="26606"/>
          <ac:spMkLst>
            <pc:docMk/>
            <pc:sldMk cId="130366447" sldId="257"/>
            <ac:spMk id="27" creationId="{D5B0017B-2ECA-49AF-B397-DC140825DF8D}"/>
          </ac:spMkLst>
        </pc:spChg>
        <pc:spChg chg="add del">
          <ac:chgData name="김소희 에너지AI트랙/" userId="292a1162-0793-4577-a94d-2dae0dfa5995" providerId="ADAL" clId="{1A74990F-7F6E-4538-864B-F8892A99DDF1}" dt="2022-11-08T10:03:55.400" v="186" actId="26606"/>
          <ac:spMkLst>
            <pc:docMk/>
            <pc:sldMk cId="130366447" sldId="257"/>
            <ac:spMk id="28" creationId="{DBF61EA3-B236-439E-9C0B-340980D56BEE}"/>
          </ac:spMkLst>
        </pc:spChg>
        <pc:spChg chg="add del">
          <ac:chgData name="김소희 에너지AI트랙/" userId="292a1162-0793-4577-a94d-2dae0dfa5995" providerId="ADAL" clId="{1A74990F-7F6E-4538-864B-F8892A99DDF1}" dt="2022-11-08T10:04:55.459" v="194" actId="26606"/>
          <ac:spMkLst>
            <pc:docMk/>
            <pc:sldMk cId="130366447" sldId="257"/>
            <ac:spMk id="31" creationId="{DABCE0FB-ADDD-4B37-A958-519663E8E16E}"/>
          </ac:spMkLst>
        </pc:spChg>
        <pc:spChg chg="add del">
          <ac:chgData name="김소희 에너지AI트랙/" userId="292a1162-0793-4577-a94d-2dae0dfa5995" providerId="ADAL" clId="{1A74990F-7F6E-4538-864B-F8892A99DDF1}" dt="2022-11-08T10:04:55.459" v="194" actId="26606"/>
          <ac:spMkLst>
            <pc:docMk/>
            <pc:sldMk cId="130366447" sldId="257"/>
            <ac:spMk id="32" creationId="{1F8A981E-6C01-464B-9B2A-810AFEC27C6B}"/>
          </ac:spMkLst>
        </pc:spChg>
        <pc:spChg chg="add del">
          <ac:chgData name="김소희 에너지AI트랙/" userId="292a1162-0793-4577-a94d-2dae0dfa5995" providerId="ADAL" clId="{1A74990F-7F6E-4538-864B-F8892A99DDF1}" dt="2022-11-08T10:03:55.400" v="186" actId="26606"/>
          <ac:spMkLst>
            <pc:docMk/>
            <pc:sldMk cId="130366447" sldId="257"/>
            <ac:spMk id="33" creationId="{E659831F-0D9A-4C63-9EBB-8435B85A440F}"/>
          </ac:spMkLst>
        </pc:spChg>
        <pc:spChg chg="add del">
          <ac:chgData name="김소희 에너지AI트랙/" userId="292a1162-0793-4577-a94d-2dae0dfa5995" providerId="ADAL" clId="{1A74990F-7F6E-4538-864B-F8892A99DDF1}" dt="2022-11-08T10:03:11.660" v="179" actId="26606"/>
          <ac:spMkLst>
            <pc:docMk/>
            <pc:sldMk cId="130366447" sldId="257"/>
            <ac:spMk id="34" creationId="{3C54F4CE-85F0-46ED-80DA-9518C9251AD1}"/>
          </ac:spMkLst>
        </pc:spChg>
        <pc:spChg chg="add del">
          <ac:chgData name="김소희 에너지AI트랙/" userId="292a1162-0793-4577-a94d-2dae0dfa5995" providerId="ADAL" clId="{1A74990F-7F6E-4538-864B-F8892A99DDF1}" dt="2022-11-08T10:04:03.396" v="188" actId="26606"/>
          <ac:spMkLst>
            <pc:docMk/>
            <pc:sldMk cId="130366447" sldId="257"/>
            <ac:spMk id="35" creationId="{EA5B116B-4263-41E0-B09F-AAFE919C0971}"/>
          </ac:spMkLst>
        </pc:spChg>
        <pc:spChg chg="add del">
          <ac:chgData name="김소희 에너지AI트랙/" userId="292a1162-0793-4577-a94d-2dae0dfa5995" providerId="ADAL" clId="{1A74990F-7F6E-4538-864B-F8892A99DDF1}" dt="2022-11-08T10:03:11.660" v="179" actId="26606"/>
          <ac:spMkLst>
            <pc:docMk/>
            <pc:sldMk cId="130366447" sldId="257"/>
            <ac:spMk id="36" creationId="{DADD1FCA-8ACB-4958-81DD-4CDD6D3E1921}"/>
          </ac:spMkLst>
        </pc:spChg>
        <pc:spChg chg="add del">
          <ac:chgData name="김소희 에너지AI트랙/" userId="292a1162-0793-4577-a94d-2dae0dfa5995" providerId="ADAL" clId="{1A74990F-7F6E-4538-864B-F8892A99DDF1}" dt="2022-11-08T10:03:25.723" v="182" actId="26606"/>
          <ac:spMkLst>
            <pc:docMk/>
            <pc:sldMk cId="130366447" sldId="257"/>
            <ac:spMk id="47" creationId="{A5271697-90F1-4A23-8EF2-0179F2EAFACB}"/>
          </ac:spMkLst>
        </pc:spChg>
        <pc:spChg chg="add del">
          <ac:chgData name="김소희 에너지AI트랙/" userId="292a1162-0793-4577-a94d-2dae0dfa5995" providerId="ADAL" clId="{1A74990F-7F6E-4538-864B-F8892A99DDF1}" dt="2022-11-08T10:03:25.723" v="182" actId="26606"/>
          <ac:spMkLst>
            <pc:docMk/>
            <pc:sldMk cId="130366447" sldId="257"/>
            <ac:spMk id="48" creationId="{D9F5512A-48E1-4C07-B75E-3CCC517B6804}"/>
          </ac:spMkLst>
        </pc:spChg>
        <pc:spChg chg="add del">
          <ac:chgData name="김소희 에너지AI트랙/" userId="292a1162-0793-4577-a94d-2dae0dfa5995" providerId="ADAL" clId="{1A74990F-7F6E-4538-864B-F8892A99DDF1}" dt="2022-11-08T10:03:25.723" v="182" actId="26606"/>
          <ac:spMkLst>
            <pc:docMk/>
            <pc:sldMk cId="130366447" sldId="257"/>
            <ac:spMk id="49" creationId="{9D800584-727A-48CF-8223-244AD9717CAA}"/>
          </ac:spMkLst>
        </pc:spChg>
        <pc:spChg chg="add del">
          <ac:chgData name="김소희 에너지AI트랙/" userId="292a1162-0793-4577-a94d-2dae0dfa5995" providerId="ADAL" clId="{1A74990F-7F6E-4538-864B-F8892A99DDF1}" dt="2022-11-08T10:04:12.706" v="190" actId="26606"/>
          <ac:spMkLst>
            <pc:docMk/>
            <pc:sldMk cId="130366447" sldId="257"/>
            <ac:spMk id="51" creationId="{7D67C2EE-AFA7-458A-8695-51B546F47323}"/>
          </ac:spMkLst>
        </pc:spChg>
        <pc:spChg chg="add del">
          <ac:chgData name="김소희 에너지AI트랙/" userId="292a1162-0793-4577-a94d-2dae0dfa5995" providerId="ADAL" clId="{1A74990F-7F6E-4538-864B-F8892A99DDF1}" dt="2022-11-08T10:04:12.706" v="190" actId="26606"/>
          <ac:spMkLst>
            <pc:docMk/>
            <pc:sldMk cId="130366447" sldId="257"/>
            <ac:spMk id="52" creationId="{A5271697-90F1-4A23-8EF2-0179F2EAFACB}"/>
          </ac:spMkLst>
        </pc:spChg>
        <pc:spChg chg="add del">
          <ac:chgData name="김소희 에너지AI트랙/" userId="292a1162-0793-4577-a94d-2dae0dfa5995" providerId="ADAL" clId="{1A74990F-7F6E-4538-864B-F8892A99DDF1}" dt="2022-11-08T10:04:12.706" v="190" actId="26606"/>
          <ac:spMkLst>
            <pc:docMk/>
            <pc:sldMk cId="130366447" sldId="257"/>
            <ac:spMk id="53" creationId="{9D800584-727A-48CF-8223-244AD9717CAA}"/>
          </ac:spMkLst>
        </pc:spChg>
        <pc:spChg chg="add del">
          <ac:chgData name="김소희 에너지AI트랙/" userId="292a1162-0793-4577-a94d-2dae0dfa5995" providerId="ADAL" clId="{1A74990F-7F6E-4538-864B-F8892A99DDF1}" dt="2022-11-08T10:03:42.179" v="184" actId="26606"/>
          <ac:spMkLst>
            <pc:docMk/>
            <pc:sldMk cId="130366447" sldId="257"/>
            <ac:spMk id="56" creationId="{CBC4F608-B4B8-48C3-9572-C0F061B1CD99}"/>
          </ac:spMkLst>
        </pc:spChg>
        <pc:spChg chg="add del">
          <ac:chgData name="김소희 에너지AI트랙/" userId="292a1162-0793-4577-a94d-2dae0dfa5995" providerId="ADAL" clId="{1A74990F-7F6E-4538-864B-F8892A99DDF1}" dt="2022-11-08T10:04:12.706" v="190" actId="26606"/>
          <ac:spMkLst>
            <pc:docMk/>
            <pc:sldMk cId="130366447" sldId="257"/>
            <ac:spMk id="66" creationId="{D9F5512A-48E1-4C07-B75E-3CCC517B6804}"/>
          </ac:spMkLst>
        </pc:spChg>
        <pc:spChg chg="add del">
          <ac:chgData name="김소희 에너지AI트랙/" userId="292a1162-0793-4577-a94d-2dae0dfa5995" providerId="ADAL" clId="{1A74990F-7F6E-4538-864B-F8892A99DDF1}" dt="2022-11-08T10:04:22.080" v="192" actId="26606"/>
          <ac:spMkLst>
            <pc:docMk/>
            <pc:sldMk cId="130366447" sldId="257"/>
            <ac:spMk id="67" creationId="{8D1AA55E-40D5-461B-A5A8-4AE8AAB71B08}"/>
          </ac:spMkLst>
        </pc:spChg>
        <pc:grpChg chg="add del">
          <ac:chgData name="김소희 에너지AI트랙/" userId="292a1162-0793-4577-a94d-2dae0dfa5995" providerId="ADAL" clId="{1A74990F-7F6E-4538-864B-F8892A99DDF1}" dt="2022-11-08T10:03:13.367" v="180" actId="26606"/>
          <ac:grpSpMkLst>
            <pc:docMk/>
            <pc:sldMk cId="130366447" sldId="257"/>
            <ac:grpSpMk id="18" creationId="{AE1C45F0-260A-458C-96ED-C1F6D2151219}"/>
          </ac:grpSpMkLst>
        </pc:grpChg>
        <pc:grpChg chg="add del">
          <ac:chgData name="김소희 에너지AI트랙/" userId="292a1162-0793-4577-a94d-2dae0dfa5995" providerId="ADAL" clId="{1A74990F-7F6E-4538-864B-F8892A99DDF1}" dt="2022-11-08T10:03:42.179" v="184" actId="26606"/>
          <ac:grpSpMkLst>
            <pc:docMk/>
            <pc:sldMk cId="130366447" sldId="257"/>
            <ac:grpSpMk id="25" creationId="{65167ED7-6315-43AB-B1B6-C326D5FD8F84}"/>
          </ac:grpSpMkLst>
        </pc:grpChg>
        <pc:grpChg chg="add del">
          <ac:chgData name="김소희 에너지AI트랙/" userId="292a1162-0793-4577-a94d-2dae0dfa5995" providerId="ADAL" clId="{1A74990F-7F6E-4538-864B-F8892A99DDF1}" dt="2022-11-08T10:03:55.400" v="186" actId="26606"/>
          <ac:grpSpMkLst>
            <pc:docMk/>
            <pc:sldMk cId="130366447" sldId="257"/>
            <ac:grpSpMk id="30" creationId="{28FAF094-D087-493F-8DF9-A486C2D6BBAA}"/>
          </ac:grpSpMkLst>
        </pc:grpChg>
        <pc:grpChg chg="add del">
          <ac:chgData name="김소희 에너지AI트랙/" userId="292a1162-0793-4577-a94d-2dae0dfa5995" providerId="ADAL" clId="{1A74990F-7F6E-4538-864B-F8892A99DDF1}" dt="2022-11-08T10:04:55.459" v="194" actId="26606"/>
          <ac:grpSpMkLst>
            <pc:docMk/>
            <pc:sldMk cId="130366447" sldId="257"/>
            <ac:grpSpMk id="41" creationId="{50C536A3-D654-4FB9-BB50-B236B87BBF34}"/>
          </ac:grpSpMkLst>
        </pc:grpChg>
        <pc:grpChg chg="add del">
          <ac:chgData name="김소희 에너지AI트랙/" userId="292a1162-0793-4577-a94d-2dae0dfa5995" providerId="ADAL" clId="{1A74990F-7F6E-4538-864B-F8892A99DDF1}" dt="2022-11-08T10:03:25.723" v="182" actId="26606"/>
          <ac:grpSpMkLst>
            <pc:docMk/>
            <pc:sldMk cId="130366447" sldId="257"/>
            <ac:grpSpMk id="50" creationId="{1221A507-76C4-489F-9F32-ECC44C5DC4F7}"/>
          </ac:grpSpMkLst>
        </pc:grpChg>
        <pc:grpChg chg="add del">
          <ac:chgData name="김소희 에너지AI트랙/" userId="292a1162-0793-4577-a94d-2dae0dfa5995" providerId="ADAL" clId="{1A74990F-7F6E-4538-864B-F8892A99DDF1}" dt="2022-11-08T10:04:12.706" v="190" actId="26606"/>
          <ac:grpSpMkLst>
            <pc:docMk/>
            <pc:sldMk cId="130366447" sldId="257"/>
            <ac:grpSpMk id="54" creationId="{1221A507-76C4-489F-9F32-ECC44C5DC4F7}"/>
          </ac:grpSpMkLst>
        </pc:grpChg>
        <pc:grpChg chg="add del">
          <ac:chgData name="김소희 에너지AI트랙/" userId="292a1162-0793-4577-a94d-2dae0dfa5995" providerId="ADAL" clId="{1A74990F-7F6E-4538-864B-F8892A99DDF1}" dt="2022-11-08T10:04:22.080" v="192" actId="26606"/>
          <ac:grpSpMkLst>
            <pc:docMk/>
            <pc:sldMk cId="130366447" sldId="257"/>
            <ac:grpSpMk id="69" creationId="{78350D8D-73D6-4132-89B5-DD52F3962A76}"/>
          </ac:grpSpMkLst>
        </pc:grpChg>
        <pc:cxnChg chg="add del">
          <ac:chgData name="김소희 에너지AI트랙/" userId="292a1162-0793-4577-a94d-2dae0dfa5995" providerId="ADAL" clId="{1A74990F-7F6E-4538-864B-F8892A99DDF1}" dt="2022-11-08T10:02:51.029" v="176" actId="26606"/>
          <ac:cxnSpMkLst>
            <pc:docMk/>
            <pc:sldMk cId="130366447" sldId="257"/>
            <ac:cxnSpMk id="26" creationId="{23AAC9B5-8015-485C-ACF9-A750390E9A56}"/>
          </ac:cxnSpMkLst>
        </pc:cxnChg>
        <pc:cxnChg chg="add del">
          <ac:chgData name="김소희 에너지AI트랙/" userId="292a1162-0793-4577-a94d-2dae0dfa5995" providerId="ADAL" clId="{1A74990F-7F6E-4538-864B-F8892A99DDF1}" dt="2022-11-08T10:03:13.367" v="180" actId="26606"/>
          <ac:cxnSpMkLst>
            <pc:docMk/>
            <pc:sldMk cId="130366447" sldId="257"/>
            <ac:cxnSpMk id="29" creationId="{6CF1BAF6-AD41-4082-B212-8A1F9A2E8779}"/>
          </ac:cxnSpMkLst>
        </pc:cxnChg>
        <pc:cxnChg chg="add del">
          <ac:chgData name="김소희 에너지AI트랙/" userId="292a1162-0793-4577-a94d-2dae0dfa5995" providerId="ADAL" clId="{1A74990F-7F6E-4538-864B-F8892A99DDF1}" dt="2022-11-08T10:04:03.396" v="188" actId="26606"/>
          <ac:cxnSpMkLst>
            <pc:docMk/>
            <pc:sldMk cId="130366447" sldId="257"/>
            <ac:cxnSpMk id="37" creationId="{B5F2DA1D-C1F2-44D4-8BB3-F29B9DD0B2F9}"/>
          </ac:cxnSpMkLst>
        </pc:cxnChg>
        <pc:cxnChg chg="add del">
          <ac:chgData name="김소희 에너지AI트랙/" userId="292a1162-0793-4577-a94d-2dae0dfa5995" providerId="ADAL" clId="{1A74990F-7F6E-4538-864B-F8892A99DDF1}" dt="2022-11-08T10:04:03.396" v="188" actId="26606"/>
          <ac:cxnSpMkLst>
            <pc:docMk/>
            <pc:sldMk cId="130366447" sldId="257"/>
            <ac:cxnSpMk id="38" creationId="{A6C6FECB-D48F-4DB7-A7B4-3A9E377B13CB}"/>
          </ac:cxnSpMkLst>
        </pc:cxnChg>
        <pc:cxnChg chg="add del">
          <ac:chgData name="김소희 에너지AI트랙/" userId="292a1162-0793-4577-a94d-2dae0dfa5995" providerId="ADAL" clId="{1A74990F-7F6E-4538-864B-F8892A99DDF1}" dt="2022-11-08T10:04:55.459" v="194" actId="26606"/>
          <ac:cxnSpMkLst>
            <pc:docMk/>
            <pc:sldMk cId="130366447" sldId="257"/>
            <ac:cxnSpMk id="39" creationId="{18710E47-0781-4953-BBDA-8EF627A73126}"/>
          </ac:cxnSpMkLst>
        </pc:cxnChg>
        <pc:cxnChg chg="add del">
          <ac:chgData name="김소희 에너지AI트랙/" userId="292a1162-0793-4577-a94d-2dae0dfa5995" providerId="ADAL" clId="{1A74990F-7F6E-4538-864B-F8892A99DDF1}" dt="2022-11-08T10:04:55.459" v="194" actId="26606"/>
          <ac:cxnSpMkLst>
            <pc:docMk/>
            <pc:sldMk cId="130366447" sldId="257"/>
            <ac:cxnSpMk id="40" creationId="{125D265C-1D38-4B36-8572-366ED6A60786}"/>
          </ac:cxnSpMkLst>
        </pc:cxnChg>
        <pc:cxnChg chg="add del">
          <ac:chgData name="김소희 에너지AI트랙/" userId="292a1162-0793-4577-a94d-2dae0dfa5995" providerId="ADAL" clId="{1A74990F-7F6E-4538-864B-F8892A99DDF1}" dt="2022-11-08T10:04:22.080" v="192" actId="26606"/>
          <ac:cxnSpMkLst>
            <pc:docMk/>
            <pc:sldMk cId="130366447" sldId="257"/>
            <ac:cxnSpMk id="68" creationId="{7EB498BD-8089-4626-91EA-4978EBEF535E}"/>
          </ac:cxnSpMkLst>
        </pc:cxnChg>
      </pc:sldChg>
      <pc:sldChg chg="addSp delSp modSp mod modNotesTx">
        <pc:chgData name="김소희 에너지AI트랙/" userId="292a1162-0793-4577-a94d-2dae0dfa5995" providerId="ADAL" clId="{1A74990F-7F6E-4538-864B-F8892A99DDF1}" dt="2022-11-08T10:50:26.326" v="1213" actId="208"/>
        <pc:sldMkLst>
          <pc:docMk/>
          <pc:sldMk cId="3100450580" sldId="259"/>
        </pc:sldMkLst>
        <pc:spChg chg="mod">
          <ac:chgData name="김소희 에너지AI트랙/" userId="292a1162-0793-4577-a94d-2dae0dfa5995" providerId="ADAL" clId="{1A74990F-7F6E-4538-864B-F8892A99DDF1}" dt="2022-11-08T10:45:16.823" v="823" actId="12"/>
          <ac:spMkLst>
            <pc:docMk/>
            <pc:sldMk cId="3100450580" sldId="259"/>
            <ac:spMk id="5" creationId="{979509AF-A27F-733C-57C1-9246C7112254}"/>
          </ac:spMkLst>
        </pc:spChg>
        <pc:spChg chg="mod">
          <ac:chgData name="김소희 에너지AI트랙/" userId="292a1162-0793-4577-a94d-2dae0dfa5995" providerId="ADAL" clId="{1A74990F-7F6E-4538-864B-F8892A99DDF1}" dt="2022-11-08T10:50:26.326" v="1213" actId="208"/>
          <ac:spMkLst>
            <pc:docMk/>
            <pc:sldMk cId="3100450580" sldId="259"/>
            <ac:spMk id="7" creationId="{0EBD9F88-5092-E988-403A-9E99EBE4E645}"/>
          </ac:spMkLst>
        </pc:spChg>
        <pc:spChg chg="del">
          <ac:chgData name="김소희 에너지AI트랙/" userId="292a1162-0793-4577-a94d-2dae0dfa5995" providerId="ADAL" clId="{1A74990F-7F6E-4538-864B-F8892A99DDF1}" dt="2022-11-08T09:56:36.683" v="8" actId="478"/>
          <ac:spMkLst>
            <pc:docMk/>
            <pc:sldMk cId="3100450580" sldId="259"/>
            <ac:spMk id="8" creationId="{04DE84A5-04D0-5035-7C0B-B9677B9CDCEF}"/>
          </ac:spMkLst>
        </pc:spChg>
        <pc:spChg chg="mod">
          <ac:chgData name="김소희 에너지AI트랙/" userId="292a1162-0793-4577-a94d-2dae0dfa5995" providerId="ADAL" clId="{1A74990F-7F6E-4538-864B-F8892A99DDF1}" dt="2022-11-08T09:59:04.746" v="60" actId="12"/>
          <ac:spMkLst>
            <pc:docMk/>
            <pc:sldMk cId="3100450580" sldId="259"/>
            <ac:spMk id="9" creationId="{05596BCF-D308-A29D-49E5-1678F5F8F27E}"/>
          </ac:spMkLst>
        </pc:spChg>
        <pc:picChg chg="mod">
          <ac:chgData name="김소희 에너지AI트랙/" userId="292a1162-0793-4577-a94d-2dae0dfa5995" providerId="ADAL" clId="{1A74990F-7F6E-4538-864B-F8892A99DDF1}" dt="2022-11-08T10:45:30.274" v="824" actId="1076"/>
          <ac:picMkLst>
            <pc:docMk/>
            <pc:sldMk cId="3100450580" sldId="259"/>
            <ac:picMk id="6" creationId="{FE867333-5777-B778-1D44-0E73ED9C2897}"/>
          </ac:picMkLst>
        </pc:picChg>
        <pc:picChg chg="add mod">
          <ac:chgData name="김소희 에너지AI트랙/" userId="292a1162-0793-4577-a94d-2dae0dfa5995" providerId="ADAL" clId="{1A74990F-7F6E-4538-864B-F8892A99DDF1}" dt="2022-11-08T10:42:40.413" v="745" actId="1076"/>
          <ac:picMkLst>
            <pc:docMk/>
            <pc:sldMk cId="3100450580" sldId="259"/>
            <ac:picMk id="1026" creationId="{DAF0DD32-A1B8-7756-5C22-17732A7990FB}"/>
          </ac:picMkLst>
        </pc:picChg>
      </pc:sldChg>
      <pc:sldChg chg="addSp delSp modSp mod">
        <pc:chgData name="김소희 에너지AI트랙/" userId="292a1162-0793-4577-a94d-2dae0dfa5995" providerId="ADAL" clId="{1A74990F-7F6E-4538-864B-F8892A99DDF1}" dt="2022-11-08T10:07:43.828" v="269" actId="20577"/>
        <pc:sldMkLst>
          <pc:docMk/>
          <pc:sldMk cId="4055642328" sldId="260"/>
        </pc:sldMkLst>
        <pc:spChg chg="add mod">
          <ac:chgData name="김소희 에너지AI트랙/" userId="292a1162-0793-4577-a94d-2dae0dfa5995" providerId="ADAL" clId="{1A74990F-7F6E-4538-864B-F8892A99DDF1}" dt="2022-11-08T09:59:14.197" v="64"/>
          <ac:spMkLst>
            <pc:docMk/>
            <pc:sldMk cId="4055642328" sldId="260"/>
            <ac:spMk id="2" creationId="{FD6915A4-E0A8-343E-0E6A-CDC1F835CF1D}"/>
          </ac:spMkLst>
        </pc:spChg>
        <pc:spChg chg="add del mod">
          <ac:chgData name="김소희 에너지AI트랙/" userId="292a1162-0793-4577-a94d-2dae0dfa5995" providerId="ADAL" clId="{1A74990F-7F6E-4538-864B-F8892A99DDF1}" dt="2022-11-08T09:59:17.914" v="66" actId="478"/>
          <ac:spMkLst>
            <pc:docMk/>
            <pc:sldMk cId="4055642328" sldId="260"/>
            <ac:spMk id="6" creationId="{ED003E01-51E5-DBA7-B06D-430DE7509C4B}"/>
          </ac:spMkLst>
        </pc:spChg>
        <pc:spChg chg="mod">
          <ac:chgData name="김소희 에너지AI트랙/" userId="292a1162-0793-4577-a94d-2dae0dfa5995" providerId="ADAL" clId="{1A74990F-7F6E-4538-864B-F8892A99DDF1}" dt="2022-11-08T10:07:35.012" v="265" actId="14100"/>
          <ac:spMkLst>
            <pc:docMk/>
            <pc:sldMk cId="4055642328" sldId="260"/>
            <ac:spMk id="8" creationId="{03317AD2-1595-4EBD-4FD0-CE086D36BAE0}"/>
          </ac:spMkLst>
        </pc:spChg>
        <pc:spChg chg="del">
          <ac:chgData name="김소희 에너지AI트랙/" userId="292a1162-0793-4577-a94d-2dae0dfa5995" providerId="ADAL" clId="{1A74990F-7F6E-4538-864B-F8892A99DDF1}" dt="2022-11-08T09:59:15.364" v="65" actId="478"/>
          <ac:spMkLst>
            <pc:docMk/>
            <pc:sldMk cId="4055642328" sldId="260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03.708" v="41" actId="478"/>
          <ac:spMkLst>
            <pc:docMk/>
            <pc:sldMk cId="4055642328" sldId="260"/>
            <ac:spMk id="10" creationId="{04EF979A-AEA2-A25E-5F21-3BCE929CC356}"/>
          </ac:spMkLst>
        </pc:spChg>
        <pc:spChg chg="mod">
          <ac:chgData name="김소희 에너지AI트랙/" userId="292a1162-0793-4577-a94d-2dae0dfa5995" providerId="ADAL" clId="{1A74990F-7F6E-4538-864B-F8892A99DDF1}" dt="2022-11-08T10:06:54.403" v="254" actId="1076"/>
          <ac:spMkLst>
            <pc:docMk/>
            <pc:sldMk cId="4055642328" sldId="260"/>
            <ac:spMk id="13" creationId="{5486D38C-1516-9639-E2B2-D9522514EF1A}"/>
          </ac:spMkLst>
        </pc:spChg>
        <pc:spChg chg="mod">
          <ac:chgData name="김소희 에너지AI트랙/" userId="292a1162-0793-4577-a94d-2dae0dfa5995" providerId="ADAL" clId="{1A74990F-7F6E-4538-864B-F8892A99DDF1}" dt="2022-11-08T10:07:43.828" v="269" actId="20577"/>
          <ac:spMkLst>
            <pc:docMk/>
            <pc:sldMk cId="4055642328" sldId="260"/>
            <ac:spMk id="51" creationId="{AC45681E-827E-E0B7-CBC0-926ED38458C4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09:59:12.963" v="63" actId="478"/>
        <pc:sldMkLst>
          <pc:docMk/>
          <pc:sldMk cId="2785091716" sldId="261"/>
        </pc:sldMkLst>
        <pc:spChg chg="add del mod">
          <ac:chgData name="김소희 에너지AI트랙/" userId="292a1162-0793-4577-a94d-2dae0dfa5995" providerId="ADAL" clId="{1A74990F-7F6E-4538-864B-F8892A99DDF1}" dt="2022-11-08T09:59:12.963" v="63" actId="478"/>
          <ac:spMkLst>
            <pc:docMk/>
            <pc:sldMk cId="2785091716" sldId="261"/>
            <ac:spMk id="6" creationId="{E8B0096A-4267-6F62-C262-B644177910DF}"/>
          </ac:spMkLst>
        </pc:spChg>
        <pc:spChg chg="add mod">
          <ac:chgData name="김소희 에너지AI트랙/" userId="292a1162-0793-4577-a94d-2dae0dfa5995" providerId="ADAL" clId="{1A74990F-7F6E-4538-864B-F8892A99DDF1}" dt="2022-11-08T09:59:11.650" v="62"/>
          <ac:spMkLst>
            <pc:docMk/>
            <pc:sldMk cId="2785091716" sldId="261"/>
            <ac:spMk id="7" creationId="{DCD5FE20-B640-F724-44E3-9AAF4B3C78B3}"/>
          </ac:spMkLst>
        </pc:spChg>
        <pc:spChg chg="del">
          <ac:chgData name="김소희 에너지AI트랙/" userId="292a1162-0793-4577-a94d-2dae0dfa5995" providerId="ADAL" clId="{1A74990F-7F6E-4538-864B-F8892A99DDF1}" dt="2022-11-08T09:59:11.437" v="61" actId="478"/>
          <ac:spMkLst>
            <pc:docMk/>
            <pc:sldMk cId="2785091716" sldId="261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02.092" v="40" actId="478"/>
          <ac:spMkLst>
            <pc:docMk/>
            <pc:sldMk cId="2785091716" sldId="261"/>
            <ac:spMk id="20" creationId="{6021F622-7BA2-3BC9-6E13-A99FBFA307D9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09:59:28.488" v="72" actId="478"/>
        <pc:sldMkLst>
          <pc:docMk/>
          <pc:sldMk cId="3399835551" sldId="262"/>
        </pc:sldMkLst>
        <pc:spChg chg="add mod">
          <ac:chgData name="김소희 에너지AI트랙/" userId="292a1162-0793-4577-a94d-2dae0dfa5995" providerId="ADAL" clId="{1A74990F-7F6E-4538-864B-F8892A99DDF1}" dt="2022-11-08T09:59:25.968" v="70"/>
          <ac:spMkLst>
            <pc:docMk/>
            <pc:sldMk cId="3399835551" sldId="262"/>
            <ac:spMk id="2" creationId="{1086DD57-0606-2710-7721-9CE07E5657FA}"/>
          </ac:spMkLst>
        </pc:spChg>
        <pc:spChg chg="add del mod">
          <ac:chgData name="김소희 에너지AI트랙/" userId="292a1162-0793-4577-a94d-2dae0dfa5995" providerId="ADAL" clId="{1A74990F-7F6E-4538-864B-F8892A99DDF1}" dt="2022-11-08T09:59:28.488" v="72" actId="478"/>
          <ac:spMkLst>
            <pc:docMk/>
            <pc:sldMk cId="3399835551" sldId="262"/>
            <ac:spMk id="6" creationId="{4757889F-29DF-98F1-628D-B2919F723E06}"/>
          </ac:spMkLst>
        </pc:spChg>
        <pc:spChg chg="del">
          <ac:chgData name="김소희 에너지AI트랙/" userId="292a1162-0793-4577-a94d-2dae0dfa5995" providerId="ADAL" clId="{1A74990F-7F6E-4538-864B-F8892A99DDF1}" dt="2022-11-08T09:59:27.560" v="71" actId="478"/>
          <ac:spMkLst>
            <pc:docMk/>
            <pc:sldMk cId="3399835551" sldId="262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06.633" v="43" actId="478"/>
          <ac:spMkLst>
            <pc:docMk/>
            <pc:sldMk cId="3399835551" sldId="262"/>
            <ac:spMk id="23" creationId="{D63093DB-AA0D-395B-B2F8-AEC75DE41160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09:59:57.813" v="90"/>
        <pc:sldMkLst>
          <pc:docMk/>
          <pc:sldMk cId="2314811140" sldId="263"/>
        </pc:sldMkLst>
        <pc:spChg chg="add del mod">
          <ac:chgData name="김소희 에너지AI트랙/" userId="292a1162-0793-4577-a94d-2dae0dfa5995" providerId="ADAL" clId="{1A74990F-7F6E-4538-864B-F8892A99DDF1}" dt="2022-11-08T09:59:34.469" v="75" actId="478"/>
          <ac:spMkLst>
            <pc:docMk/>
            <pc:sldMk cId="2314811140" sldId="263"/>
            <ac:spMk id="4" creationId="{E638AF06-8224-EA2C-F5A9-95E69F9A4329}"/>
          </ac:spMkLst>
        </pc:spChg>
        <pc:spChg chg="add mod">
          <ac:chgData name="김소희 에너지AI트랙/" userId="292a1162-0793-4577-a94d-2dae0dfa5995" providerId="ADAL" clId="{1A74990F-7F6E-4538-864B-F8892A99DDF1}" dt="2022-11-08T09:59:57.813" v="90"/>
          <ac:spMkLst>
            <pc:docMk/>
            <pc:sldMk cId="2314811140" sldId="263"/>
            <ac:spMk id="5" creationId="{2E368AB1-E584-8A8B-99BC-4E3328E30875}"/>
          </ac:spMkLst>
        </pc:spChg>
        <pc:spChg chg="del">
          <ac:chgData name="김소희 에너지AI트랙/" userId="292a1162-0793-4577-a94d-2dae0dfa5995" providerId="ADAL" clId="{1A74990F-7F6E-4538-864B-F8892A99DDF1}" dt="2022-11-08T09:59:32.583" v="74" actId="478"/>
          <ac:spMkLst>
            <pc:docMk/>
            <pc:sldMk cId="2314811140" sldId="263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09.786" v="45" actId="478"/>
          <ac:spMkLst>
            <pc:docMk/>
            <pc:sldMk cId="2314811140" sldId="263"/>
            <ac:spMk id="31" creationId="{37E02CC3-5929-0D94-FFA2-70E7ADD4481C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09:59:24" v="69" actId="478"/>
        <pc:sldMkLst>
          <pc:docMk/>
          <pc:sldMk cId="4192125725" sldId="265"/>
        </pc:sldMkLst>
        <pc:spChg chg="add del mod">
          <ac:chgData name="김소희 에너지AI트랙/" userId="292a1162-0793-4577-a94d-2dae0dfa5995" providerId="ADAL" clId="{1A74990F-7F6E-4538-864B-F8892A99DDF1}" dt="2022-11-08T09:59:24" v="69" actId="478"/>
          <ac:spMkLst>
            <pc:docMk/>
            <pc:sldMk cId="4192125725" sldId="265"/>
            <ac:spMk id="4" creationId="{8BCB4689-84C1-C48E-DF89-6A50ABD5544D}"/>
          </ac:spMkLst>
        </pc:spChg>
        <pc:spChg chg="del">
          <ac:chgData name="김소희 에너지AI트랙/" userId="292a1162-0793-4577-a94d-2dae0dfa5995" providerId="ADAL" clId="{1A74990F-7F6E-4538-864B-F8892A99DDF1}" dt="2022-11-08T09:58:05.408" v="42" actId="478"/>
          <ac:spMkLst>
            <pc:docMk/>
            <pc:sldMk cId="4192125725" sldId="265"/>
            <ac:spMk id="8" creationId="{53036097-4167-930C-D0CE-11D017FC9DFF}"/>
          </ac:spMkLst>
        </pc:spChg>
        <pc:spChg chg="del">
          <ac:chgData name="김소희 에너지AI트랙/" userId="292a1162-0793-4577-a94d-2dae0dfa5995" providerId="ADAL" clId="{1A74990F-7F6E-4538-864B-F8892A99DDF1}" dt="2022-11-08T09:59:21.700" v="67" actId="478"/>
          <ac:spMkLst>
            <pc:docMk/>
            <pc:sldMk cId="4192125725" sldId="265"/>
            <ac:spMk id="9" creationId="{05596BCF-D308-A29D-49E5-1678F5F8F27E}"/>
          </ac:spMkLst>
        </pc:spChg>
        <pc:spChg chg="add mod">
          <ac:chgData name="김소희 에너지AI트랙/" userId="292a1162-0793-4577-a94d-2dae0dfa5995" providerId="ADAL" clId="{1A74990F-7F6E-4538-864B-F8892A99DDF1}" dt="2022-11-08T09:59:21.925" v="68"/>
          <ac:spMkLst>
            <pc:docMk/>
            <pc:sldMk cId="4192125725" sldId="265"/>
            <ac:spMk id="10" creationId="{2BCDB4D3-2759-3BD4-5B89-334CC19D82BE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09:59:57.114" v="89"/>
        <pc:sldMkLst>
          <pc:docMk/>
          <pc:sldMk cId="4274713490" sldId="266"/>
        </pc:sldMkLst>
        <pc:spChg chg="add del mod">
          <ac:chgData name="김소희 에너지AI트랙/" userId="292a1162-0793-4577-a94d-2dae0dfa5995" providerId="ADAL" clId="{1A74990F-7F6E-4538-864B-F8892A99DDF1}" dt="2022-11-08T09:59:35.574" v="76" actId="478"/>
          <ac:spMkLst>
            <pc:docMk/>
            <pc:sldMk cId="4274713490" sldId="266"/>
            <ac:spMk id="7" creationId="{A826242C-15D8-6BA3-4033-DDFCC1A002DE}"/>
          </ac:spMkLst>
        </pc:spChg>
        <pc:spChg chg="add mod">
          <ac:chgData name="김소희 에너지AI트랙/" userId="292a1162-0793-4577-a94d-2dae0dfa5995" providerId="ADAL" clId="{1A74990F-7F6E-4538-864B-F8892A99DDF1}" dt="2022-11-08T09:59:57.114" v="89"/>
          <ac:spMkLst>
            <pc:docMk/>
            <pc:sldMk cId="4274713490" sldId="266"/>
            <ac:spMk id="8" creationId="{33946488-35C1-4D1A-330F-9322604735A5}"/>
          </ac:spMkLst>
        </pc:spChg>
        <pc:spChg chg="del">
          <ac:chgData name="김소희 에너지AI트랙/" userId="292a1162-0793-4577-a94d-2dae0dfa5995" providerId="ADAL" clId="{1A74990F-7F6E-4538-864B-F8892A99DDF1}" dt="2022-11-08T09:59:31.621" v="73" actId="478"/>
          <ac:spMkLst>
            <pc:docMk/>
            <pc:sldMk cId="4274713490" sldId="266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08.404" v="44" actId="478"/>
          <ac:spMkLst>
            <pc:docMk/>
            <pc:sldMk cId="4274713490" sldId="266"/>
            <ac:spMk id="19" creationId="{096EF5BA-99FE-5143-C4A6-CA9D3F2328E4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09:59:58.588" v="91"/>
        <pc:sldMkLst>
          <pc:docMk/>
          <pc:sldMk cId="973955012" sldId="267"/>
        </pc:sldMkLst>
        <pc:spChg chg="add del mod">
          <ac:chgData name="김소희 에너지AI트랙/" userId="292a1162-0793-4577-a94d-2dae0dfa5995" providerId="ADAL" clId="{1A74990F-7F6E-4538-864B-F8892A99DDF1}" dt="2022-11-08T09:59:38.766" v="78" actId="478"/>
          <ac:spMkLst>
            <pc:docMk/>
            <pc:sldMk cId="973955012" sldId="267"/>
            <ac:spMk id="8" creationId="{52C994EB-1FD6-5D29-515A-B2E1B81F3533}"/>
          </ac:spMkLst>
        </pc:spChg>
        <pc:spChg chg="del">
          <ac:chgData name="김소희 에너지AI트랙/" userId="292a1162-0793-4577-a94d-2dae0dfa5995" providerId="ADAL" clId="{1A74990F-7F6E-4538-864B-F8892A99DDF1}" dt="2022-11-08T09:59:36.978" v="77" actId="478"/>
          <ac:spMkLst>
            <pc:docMk/>
            <pc:sldMk cId="973955012" sldId="267"/>
            <ac:spMk id="9" creationId="{05596BCF-D308-A29D-49E5-1678F5F8F27E}"/>
          </ac:spMkLst>
        </pc:spChg>
        <pc:spChg chg="add mod">
          <ac:chgData name="김소희 에너지AI트랙/" userId="292a1162-0793-4577-a94d-2dae0dfa5995" providerId="ADAL" clId="{1A74990F-7F6E-4538-864B-F8892A99DDF1}" dt="2022-11-08T09:59:58.588" v="91"/>
          <ac:spMkLst>
            <pc:docMk/>
            <pc:sldMk cId="973955012" sldId="267"/>
            <ac:spMk id="15" creationId="{FA08FE20-F88C-23C3-E6FF-6910750D246B}"/>
          </ac:spMkLst>
        </pc:spChg>
        <pc:spChg chg="del">
          <ac:chgData name="김소희 에너지AI트랙/" userId="292a1162-0793-4577-a94d-2dae0dfa5995" providerId="ADAL" clId="{1A74990F-7F6E-4538-864B-F8892A99DDF1}" dt="2022-11-08T09:58:11.476" v="46" actId="478"/>
          <ac:spMkLst>
            <pc:docMk/>
            <pc:sldMk cId="973955012" sldId="267"/>
            <ac:spMk id="29" creationId="{CA0EC0AD-FB87-E286-F054-8C315E2C9423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09:59:59.236" v="92"/>
        <pc:sldMkLst>
          <pc:docMk/>
          <pc:sldMk cId="3761049785" sldId="268"/>
        </pc:sldMkLst>
        <pc:spChg chg="add del mod">
          <ac:chgData name="김소희 에너지AI트랙/" userId="292a1162-0793-4577-a94d-2dae0dfa5995" providerId="ADAL" clId="{1A74990F-7F6E-4538-864B-F8892A99DDF1}" dt="2022-11-08T09:59:41.114" v="80" actId="478"/>
          <ac:spMkLst>
            <pc:docMk/>
            <pc:sldMk cId="3761049785" sldId="268"/>
            <ac:spMk id="4" creationId="{573A2A6D-E4C6-023C-BCF6-4A230DBCD97A}"/>
          </ac:spMkLst>
        </pc:spChg>
        <pc:spChg chg="add mod">
          <ac:chgData name="김소희 에너지AI트랙/" userId="292a1162-0793-4577-a94d-2dae0dfa5995" providerId="ADAL" clId="{1A74990F-7F6E-4538-864B-F8892A99DDF1}" dt="2022-11-08T09:59:59.236" v="92"/>
          <ac:spMkLst>
            <pc:docMk/>
            <pc:sldMk cId="3761049785" sldId="268"/>
            <ac:spMk id="6" creationId="{76190627-309A-0BF0-9632-E0B0DDD0594C}"/>
          </ac:spMkLst>
        </pc:spChg>
        <pc:spChg chg="del">
          <ac:chgData name="김소희 에너지AI트랙/" userId="292a1162-0793-4577-a94d-2dae0dfa5995" providerId="ADAL" clId="{1A74990F-7F6E-4538-864B-F8892A99DDF1}" dt="2022-11-08T09:59:40.305" v="79" actId="478"/>
          <ac:spMkLst>
            <pc:docMk/>
            <pc:sldMk cId="3761049785" sldId="268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13.017" v="47" actId="478"/>
          <ac:spMkLst>
            <pc:docMk/>
            <pc:sldMk cId="3761049785" sldId="268"/>
            <ac:spMk id="24" creationId="{67A9C734-BCA9-4A76-AC71-381E7B758F41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09:59:59.940" v="93"/>
        <pc:sldMkLst>
          <pc:docMk/>
          <pc:sldMk cId="1185179298" sldId="269"/>
        </pc:sldMkLst>
        <pc:spChg chg="add del mod">
          <ac:chgData name="김소희 에너지AI트랙/" userId="292a1162-0793-4577-a94d-2dae0dfa5995" providerId="ADAL" clId="{1A74990F-7F6E-4538-864B-F8892A99DDF1}" dt="2022-11-08T09:59:46.135" v="84" actId="478"/>
          <ac:spMkLst>
            <pc:docMk/>
            <pc:sldMk cId="1185179298" sldId="269"/>
            <ac:spMk id="6" creationId="{47EE90CA-02B2-5313-00F3-189374B30CF5}"/>
          </ac:spMkLst>
        </pc:spChg>
        <pc:spChg chg="add mod">
          <ac:chgData name="김소희 에너지AI트랙/" userId="292a1162-0793-4577-a94d-2dae0dfa5995" providerId="ADAL" clId="{1A74990F-7F6E-4538-864B-F8892A99DDF1}" dt="2022-11-08T09:59:59.940" v="93"/>
          <ac:spMkLst>
            <pc:docMk/>
            <pc:sldMk cId="1185179298" sldId="269"/>
            <ac:spMk id="7" creationId="{B0754B19-A7D2-966B-48C1-D3006707018F}"/>
          </ac:spMkLst>
        </pc:spChg>
        <pc:spChg chg="del">
          <ac:chgData name="김소희 에너지AI트랙/" userId="292a1162-0793-4577-a94d-2dae0dfa5995" providerId="ADAL" clId="{1A74990F-7F6E-4538-864B-F8892A99DDF1}" dt="2022-11-08T09:59:44.686" v="83" actId="478"/>
          <ac:spMkLst>
            <pc:docMk/>
            <pc:sldMk cId="1185179298" sldId="269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18.351" v="48" actId="478"/>
          <ac:spMkLst>
            <pc:docMk/>
            <pc:sldMk cId="1185179298" sldId="269"/>
            <ac:spMk id="15" creationId="{0C51DCF2-7C76-7813-8EA4-551822A8F492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10:00:00.753" v="94"/>
        <pc:sldMkLst>
          <pc:docMk/>
          <pc:sldMk cId="2129832029" sldId="270"/>
        </pc:sldMkLst>
        <pc:spChg chg="add del mod">
          <ac:chgData name="김소희 에너지AI트랙/" userId="292a1162-0793-4577-a94d-2dae0dfa5995" providerId="ADAL" clId="{1A74990F-7F6E-4538-864B-F8892A99DDF1}" dt="2022-11-08T09:59:43.678" v="82" actId="478"/>
          <ac:spMkLst>
            <pc:docMk/>
            <pc:sldMk cId="2129832029" sldId="270"/>
            <ac:spMk id="4" creationId="{7D21F16F-6966-8020-7D90-2D493542C8FF}"/>
          </ac:spMkLst>
        </pc:spChg>
        <pc:spChg chg="add mod">
          <ac:chgData name="김소희 에너지AI트랙/" userId="292a1162-0793-4577-a94d-2dae0dfa5995" providerId="ADAL" clId="{1A74990F-7F6E-4538-864B-F8892A99DDF1}" dt="2022-11-08T10:00:00.753" v="94"/>
          <ac:spMkLst>
            <pc:docMk/>
            <pc:sldMk cId="2129832029" sldId="270"/>
            <ac:spMk id="7" creationId="{A477E9DA-2267-6D6C-DCA1-C604B524B028}"/>
          </ac:spMkLst>
        </pc:spChg>
        <pc:spChg chg="del">
          <ac:chgData name="김소희 에너지AI트랙/" userId="292a1162-0793-4577-a94d-2dae0dfa5995" providerId="ADAL" clId="{1A74990F-7F6E-4538-864B-F8892A99DDF1}" dt="2022-11-08T09:59:42.850" v="81" actId="478"/>
          <ac:spMkLst>
            <pc:docMk/>
            <pc:sldMk cId="2129832029" sldId="270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19.663" v="49" actId="478"/>
          <ac:spMkLst>
            <pc:docMk/>
            <pc:sldMk cId="2129832029" sldId="270"/>
            <ac:spMk id="18" creationId="{50467493-9603-B6F8-7AFA-71068A45FC3D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10:00:01.566" v="95"/>
        <pc:sldMkLst>
          <pc:docMk/>
          <pc:sldMk cId="2245789559" sldId="271"/>
        </pc:sldMkLst>
        <pc:spChg chg="add del mod">
          <ac:chgData name="김소희 에너지AI트랙/" userId="292a1162-0793-4577-a94d-2dae0dfa5995" providerId="ADAL" clId="{1A74990F-7F6E-4538-864B-F8892A99DDF1}" dt="2022-11-08T09:59:49.084" v="86" actId="478"/>
          <ac:spMkLst>
            <pc:docMk/>
            <pc:sldMk cId="2245789559" sldId="271"/>
            <ac:spMk id="6" creationId="{FCA413CE-C4D5-A9E3-B4D0-C1CB1CD1DF0F}"/>
          </ac:spMkLst>
        </pc:spChg>
        <pc:spChg chg="add mod">
          <ac:chgData name="김소희 에너지AI트랙/" userId="292a1162-0793-4577-a94d-2dae0dfa5995" providerId="ADAL" clId="{1A74990F-7F6E-4538-864B-F8892A99DDF1}" dt="2022-11-08T10:00:01.566" v="95"/>
          <ac:spMkLst>
            <pc:docMk/>
            <pc:sldMk cId="2245789559" sldId="271"/>
            <ac:spMk id="7" creationId="{E5FF2731-3722-7D8E-BD84-DF2FA84F52A7}"/>
          </ac:spMkLst>
        </pc:spChg>
        <pc:spChg chg="del">
          <ac:chgData name="김소희 에너지AI트랙/" userId="292a1162-0793-4577-a94d-2dae0dfa5995" providerId="ADAL" clId="{1A74990F-7F6E-4538-864B-F8892A99DDF1}" dt="2022-11-08T09:59:47.994" v="85" actId="478"/>
          <ac:spMkLst>
            <pc:docMk/>
            <pc:sldMk cId="2245789559" sldId="271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20.707" v="50" actId="478"/>
          <ac:spMkLst>
            <pc:docMk/>
            <pc:sldMk cId="2245789559" sldId="271"/>
            <ac:spMk id="26" creationId="{5A52575B-C8BF-1097-A138-172FEA7EFC9E}"/>
          </ac:spMkLst>
        </pc:spChg>
      </pc:sldChg>
      <pc:sldChg chg="addSp delSp modSp mod">
        <pc:chgData name="김소희 에너지AI트랙/" userId="292a1162-0793-4577-a94d-2dae0dfa5995" providerId="ADAL" clId="{1A74990F-7F6E-4538-864B-F8892A99DDF1}" dt="2022-11-08T10:00:02.477" v="96"/>
        <pc:sldMkLst>
          <pc:docMk/>
          <pc:sldMk cId="1263584717" sldId="272"/>
        </pc:sldMkLst>
        <pc:spChg chg="add del mod">
          <ac:chgData name="김소희 에너지AI트랙/" userId="292a1162-0793-4577-a94d-2dae0dfa5995" providerId="ADAL" clId="{1A74990F-7F6E-4538-864B-F8892A99DDF1}" dt="2022-11-08T09:59:51.183" v="88" actId="478"/>
          <ac:spMkLst>
            <pc:docMk/>
            <pc:sldMk cId="1263584717" sldId="272"/>
            <ac:spMk id="4" creationId="{7E5EE91A-8DB8-BDF9-CBF9-385058B1C8D7}"/>
          </ac:spMkLst>
        </pc:spChg>
        <pc:spChg chg="add mod">
          <ac:chgData name="김소희 에너지AI트랙/" userId="292a1162-0793-4577-a94d-2dae0dfa5995" providerId="ADAL" clId="{1A74990F-7F6E-4538-864B-F8892A99DDF1}" dt="2022-11-08T10:00:02.477" v="96"/>
          <ac:spMkLst>
            <pc:docMk/>
            <pc:sldMk cId="1263584717" sldId="272"/>
            <ac:spMk id="5" creationId="{6BDCBA01-9756-AE10-7B24-A680E64C8653}"/>
          </ac:spMkLst>
        </pc:spChg>
        <pc:spChg chg="del">
          <ac:chgData name="김소희 에너지AI트랙/" userId="292a1162-0793-4577-a94d-2dae0dfa5995" providerId="ADAL" clId="{1A74990F-7F6E-4538-864B-F8892A99DDF1}" dt="2022-11-08T09:59:50.158" v="87" actId="478"/>
          <ac:spMkLst>
            <pc:docMk/>
            <pc:sldMk cId="1263584717" sldId="272"/>
            <ac:spMk id="9" creationId="{05596BCF-D308-A29D-49E5-1678F5F8F27E}"/>
          </ac:spMkLst>
        </pc:spChg>
        <pc:spChg chg="del">
          <ac:chgData name="김소희 에너지AI트랙/" userId="292a1162-0793-4577-a94d-2dae0dfa5995" providerId="ADAL" clId="{1A74990F-7F6E-4538-864B-F8892A99DDF1}" dt="2022-11-08T09:58:21.788" v="51" actId="478"/>
          <ac:spMkLst>
            <pc:docMk/>
            <pc:sldMk cId="1263584717" sldId="272"/>
            <ac:spMk id="23" creationId="{8EB2682D-529A-0569-2BD4-B0388671ABA1}"/>
          </ac:spMkLst>
        </pc:spChg>
      </pc:sldChg>
      <pc:sldMasterChg chg="modSp setBg delSldLayout modSldLayout">
        <pc:chgData name="김소희 에너지AI트랙/" userId="292a1162-0793-4577-a94d-2dae0dfa5995" providerId="ADAL" clId="{1A74990F-7F6E-4538-864B-F8892A99DDF1}" dt="2022-11-08T09:57:55.910" v="39" actId="1076"/>
        <pc:sldMasterMkLst>
          <pc:docMk/>
          <pc:sldMasterMk cId="1887259128" sldId="2147483648"/>
        </pc:sldMasterMkLst>
        <pc:sldLayoutChg chg="modSp setBg">
          <pc:chgData name="김소희 에너지AI트랙/" userId="292a1162-0793-4577-a94d-2dae0dfa5995" providerId="ADAL" clId="{1A74990F-7F6E-4538-864B-F8892A99DDF1}" dt="2022-11-08T09:56:01.244" v="3"/>
          <pc:sldLayoutMkLst>
            <pc:docMk/>
            <pc:sldMasterMk cId="1887259128" sldId="2147483648"/>
            <pc:sldLayoutMk cId="1953722786" sldId="2147483649"/>
          </pc:sldLayoutMkLst>
        </pc:sldLayoutChg>
        <pc:sldLayoutChg chg="del">
          <pc:chgData name="김소희 에너지AI트랙/" userId="292a1162-0793-4577-a94d-2dae0dfa5995" providerId="ADAL" clId="{1A74990F-7F6E-4538-864B-F8892A99DDF1}" dt="2022-11-08T09:56:50.425" v="17" actId="2696"/>
          <pc:sldLayoutMkLst>
            <pc:docMk/>
            <pc:sldMasterMk cId="1887259128" sldId="2147483648"/>
            <pc:sldLayoutMk cId="38801210" sldId="2147483650"/>
          </pc:sldLayoutMkLst>
        </pc:sldLayoutChg>
        <pc:sldLayoutChg chg="del">
          <pc:chgData name="김소희 에너지AI트랙/" userId="292a1162-0793-4577-a94d-2dae0dfa5995" providerId="ADAL" clId="{1A74990F-7F6E-4538-864B-F8892A99DDF1}" dt="2022-11-08T09:56:42.748" v="9" actId="2696"/>
          <pc:sldLayoutMkLst>
            <pc:docMk/>
            <pc:sldMasterMk cId="1887259128" sldId="2147483648"/>
            <pc:sldLayoutMk cId="3271247812" sldId="2147483651"/>
          </pc:sldLayoutMkLst>
        </pc:sldLayoutChg>
        <pc:sldLayoutChg chg="del">
          <pc:chgData name="김소희 에너지AI트랙/" userId="292a1162-0793-4577-a94d-2dae0dfa5995" providerId="ADAL" clId="{1A74990F-7F6E-4538-864B-F8892A99DDF1}" dt="2022-11-08T09:56:42.931" v="10" actId="2696"/>
          <pc:sldLayoutMkLst>
            <pc:docMk/>
            <pc:sldMasterMk cId="1887259128" sldId="2147483648"/>
            <pc:sldLayoutMk cId="1857762511" sldId="2147483652"/>
          </pc:sldLayoutMkLst>
        </pc:sldLayoutChg>
        <pc:sldLayoutChg chg="del">
          <pc:chgData name="김소희 에너지AI트랙/" userId="292a1162-0793-4577-a94d-2dae0dfa5995" providerId="ADAL" clId="{1A74990F-7F6E-4538-864B-F8892A99DDF1}" dt="2022-11-08T09:56:43.229" v="11" actId="2696"/>
          <pc:sldLayoutMkLst>
            <pc:docMk/>
            <pc:sldMasterMk cId="1887259128" sldId="2147483648"/>
            <pc:sldLayoutMk cId="1756613331" sldId="2147483653"/>
          </pc:sldLayoutMkLst>
        </pc:sldLayoutChg>
        <pc:sldLayoutChg chg="addSp delSp modSp mod">
          <pc:chgData name="김소희 에너지AI트랙/" userId="292a1162-0793-4577-a94d-2dae0dfa5995" providerId="ADAL" clId="{1A74990F-7F6E-4538-864B-F8892A99DDF1}" dt="2022-11-08T09:57:55.910" v="39" actId="1076"/>
          <pc:sldLayoutMkLst>
            <pc:docMk/>
            <pc:sldMasterMk cId="1887259128" sldId="2147483648"/>
            <pc:sldLayoutMk cId="285636202" sldId="2147483654"/>
          </pc:sldLayoutMkLst>
          <pc:spChg chg="del mod">
            <ac:chgData name="김소희 에너지AI트랙/" userId="292a1162-0793-4577-a94d-2dae0dfa5995" providerId="ADAL" clId="{1A74990F-7F6E-4538-864B-F8892A99DDF1}" dt="2022-11-08T09:57:37.573" v="26" actId="478"/>
            <ac:spMkLst>
              <pc:docMk/>
              <pc:sldMasterMk cId="1887259128" sldId="2147483648"/>
              <pc:sldLayoutMk cId="285636202" sldId="2147483654"/>
              <ac:spMk id="5" creationId="{862716D9-D994-52E7-8BE0-9B767BED13AD}"/>
            </ac:spMkLst>
          </pc:spChg>
          <pc:spChg chg="add mod">
            <ac:chgData name="김소희 에너지AI트랙/" userId="292a1162-0793-4577-a94d-2dae0dfa5995" providerId="ADAL" clId="{1A74990F-7F6E-4538-864B-F8892A99DDF1}" dt="2022-11-08T09:57:55.910" v="39" actId="1076"/>
            <ac:spMkLst>
              <pc:docMk/>
              <pc:sldMasterMk cId="1887259128" sldId="2147483648"/>
              <pc:sldLayoutMk cId="285636202" sldId="2147483654"/>
              <ac:spMk id="6" creationId="{C44C27D6-0AB3-C78A-1C2F-617A157ECFF2}"/>
            </ac:spMkLst>
          </pc:spChg>
        </pc:sldLayoutChg>
        <pc:sldLayoutChg chg="del">
          <pc:chgData name="김소희 에너지AI트랙/" userId="292a1162-0793-4577-a94d-2dae0dfa5995" providerId="ADAL" clId="{1A74990F-7F6E-4538-864B-F8892A99DDF1}" dt="2022-11-08T09:56:45.647" v="12" actId="2696"/>
          <pc:sldLayoutMkLst>
            <pc:docMk/>
            <pc:sldMasterMk cId="1887259128" sldId="2147483648"/>
            <pc:sldLayoutMk cId="651258160" sldId="2147483655"/>
          </pc:sldLayoutMkLst>
        </pc:sldLayoutChg>
        <pc:sldLayoutChg chg="del">
          <pc:chgData name="김소희 에너지AI트랙/" userId="292a1162-0793-4577-a94d-2dae0dfa5995" providerId="ADAL" clId="{1A74990F-7F6E-4538-864B-F8892A99DDF1}" dt="2022-11-08T09:56:45.802" v="13" actId="2696"/>
          <pc:sldLayoutMkLst>
            <pc:docMk/>
            <pc:sldMasterMk cId="1887259128" sldId="2147483648"/>
            <pc:sldLayoutMk cId="3966231513" sldId="2147483656"/>
          </pc:sldLayoutMkLst>
        </pc:sldLayoutChg>
        <pc:sldLayoutChg chg="del">
          <pc:chgData name="김소희 에너지AI트랙/" userId="292a1162-0793-4577-a94d-2dae0dfa5995" providerId="ADAL" clId="{1A74990F-7F6E-4538-864B-F8892A99DDF1}" dt="2022-11-08T09:56:45.967" v="14" actId="2696"/>
          <pc:sldLayoutMkLst>
            <pc:docMk/>
            <pc:sldMasterMk cId="1887259128" sldId="2147483648"/>
            <pc:sldLayoutMk cId="2087608735" sldId="2147483657"/>
          </pc:sldLayoutMkLst>
        </pc:sldLayoutChg>
        <pc:sldLayoutChg chg="del">
          <pc:chgData name="김소희 에너지AI트랙/" userId="292a1162-0793-4577-a94d-2dae0dfa5995" providerId="ADAL" clId="{1A74990F-7F6E-4538-864B-F8892A99DDF1}" dt="2022-11-08T09:56:46.119" v="15" actId="2696"/>
          <pc:sldLayoutMkLst>
            <pc:docMk/>
            <pc:sldMasterMk cId="1887259128" sldId="2147483648"/>
            <pc:sldLayoutMk cId="4213625261" sldId="2147483658"/>
          </pc:sldLayoutMkLst>
        </pc:sldLayoutChg>
        <pc:sldLayoutChg chg="del">
          <pc:chgData name="김소희 에너지AI트랙/" userId="292a1162-0793-4577-a94d-2dae0dfa5995" providerId="ADAL" clId="{1A74990F-7F6E-4538-864B-F8892A99DDF1}" dt="2022-11-08T09:56:46.267" v="16" actId="2696"/>
          <pc:sldLayoutMkLst>
            <pc:docMk/>
            <pc:sldMasterMk cId="1887259128" sldId="2147483648"/>
            <pc:sldLayoutMk cId="4279420986" sldId="2147483659"/>
          </pc:sldLayoutMkLst>
        </pc:sldLayoutChg>
      </pc:sldMasterChg>
    </pc:docChg>
  </pc:docChgLst>
  <pc:docChgLst>
    <pc:chgData name="김소희" userId="292a1162-0793-4577-a94d-2dae0dfa5995" providerId="ADAL" clId="{D3AD3801-F6E4-4442-AEF2-BDB78824C6DB}"/>
    <pc:docChg chg="modSld">
      <pc:chgData name="김소희" userId="292a1162-0793-4577-a94d-2dae0dfa5995" providerId="ADAL" clId="{D3AD3801-F6E4-4442-AEF2-BDB78824C6DB}" dt="2022-05-25T09:47:01.960" v="17" actId="1035"/>
      <pc:docMkLst>
        <pc:docMk/>
      </pc:docMkLst>
      <pc:sldChg chg="modSp mod">
        <pc:chgData name="김소희" userId="292a1162-0793-4577-a94d-2dae0dfa5995" providerId="ADAL" clId="{D3AD3801-F6E4-4442-AEF2-BDB78824C6DB}" dt="2022-05-25T09:47:01.960" v="17" actId="1035"/>
        <pc:sldMkLst>
          <pc:docMk/>
          <pc:sldMk cId="4055642328" sldId="260"/>
        </pc:sldMkLst>
        <pc:spChg chg="mod">
          <ac:chgData name="김소희" userId="292a1162-0793-4577-a94d-2dae0dfa5995" providerId="ADAL" clId="{D3AD3801-F6E4-4442-AEF2-BDB78824C6DB}" dt="2022-05-25T09:47:01.960" v="17" actId="1035"/>
          <ac:spMkLst>
            <pc:docMk/>
            <pc:sldMk cId="4055642328" sldId="260"/>
            <ac:spMk id="51" creationId="{AC45681E-827E-E0B7-CBC0-926ED38458C4}"/>
          </ac:spMkLst>
        </pc:spChg>
        <pc:picChg chg="mod">
          <ac:chgData name="김소희" userId="292a1162-0793-4577-a94d-2dae0dfa5995" providerId="ADAL" clId="{D3AD3801-F6E4-4442-AEF2-BDB78824C6DB}" dt="2022-05-25T09:46:58.556" v="9" actId="1035"/>
          <ac:picMkLst>
            <pc:docMk/>
            <pc:sldMk cId="4055642328" sldId="260"/>
            <ac:picMk id="12" creationId="{E88FB9EE-21FB-DFC4-0413-F2F1F42DBD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A9CD-0FA6-49C0-AE09-49BB6DA0A130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1B8F-1F03-4E08-88E0-BCC332C29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8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https://towardsdatascience.com/review-stn-spatial-transformer-network-image-classification-d3cbd98a70aa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1B8F-1F03-4E08-88E0-BCC332C292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2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3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5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73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1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Convolutional Neural Networks define an exceptionally powerful class of models, but are still limited by the lack of ability to be spatially invariant to the input data in a computationally and parameter efficient manner. </a:t>
            </a:r>
          </a:p>
          <a:p>
            <a:endParaRPr lang="en-US" altLang="ko-KR"/>
          </a:p>
          <a:p>
            <a:r>
              <a:rPr lang="en-US" altLang="ko-KR" b="0" i="0">
                <a:solidFill>
                  <a:srgbClr val="292929"/>
                </a:solidFill>
                <a:effectLst/>
                <a:latin typeface="source-serif-pro"/>
              </a:rPr>
              <a:t>Spatial invariance refers to the invariance of the model towards spatial transformations of images such as rotation, translation and scaling.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Non </a:t>
            </a:r>
            <a:r>
              <a:rPr lang="en-US" altLang="ko-KR" dirty="0"/>
              <a:t>rigid – change in shape or size </a:t>
            </a:r>
            <a:r>
              <a:rPr lang="ko-KR" altLang="en-US" dirty="0"/>
              <a:t>모양</a:t>
            </a:r>
            <a:r>
              <a:rPr lang="en-US" altLang="ko-KR" dirty="0"/>
              <a:t>, </a:t>
            </a:r>
            <a:r>
              <a:rPr lang="ko-KR" altLang="en-US" dirty="0"/>
              <a:t>크기 변형</a:t>
            </a:r>
            <a:endParaRPr lang="en-US" altLang="ko-KR" dirty="0"/>
          </a:p>
          <a:p>
            <a:r>
              <a:rPr lang="en-US" altLang="ko-KR" dirty="0"/>
              <a:t>Rigid – change in location and orientation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/>
              <a:t>방향 변형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https://broc.tistory.com/entry/%EA%B7%B8%EB%9E%98%ED%94%BD%EC%8A%A4-2D-Transformation-1</a:t>
            </a:r>
          </a:p>
          <a:p>
            <a:r>
              <a:rPr lang="en-US" altLang="ko-KR"/>
              <a:t>https://manjunathbhat9920.medium.com/spatial-transformer-network-82666f184299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3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2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4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Identity transformation – </a:t>
            </a:r>
            <a:r>
              <a:rPr lang="ko-KR" altLang="en-US" dirty="0" err="1"/>
              <a:t>항등변환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변환 결과가 자기 자신이 나오는 변환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아핀</a:t>
            </a:r>
            <a:r>
              <a:rPr lang="ko-KR" altLang="en-US" dirty="0"/>
              <a:t> 변환 </a:t>
            </a:r>
            <a:r>
              <a:rPr lang="en-US" altLang="ko-KR" dirty="0"/>
              <a:t>(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직선</a:t>
            </a:r>
            <a:r>
              <a:rPr lang="en-US" altLang="ko-KR" dirty="0"/>
              <a:t>, </a:t>
            </a:r>
            <a:r>
              <a:rPr lang="ko-KR" altLang="en-US" dirty="0"/>
              <a:t>평면을 보존</a:t>
            </a:r>
            <a:r>
              <a:rPr lang="en-US" altLang="ko-KR" dirty="0"/>
              <a:t>. </a:t>
            </a:r>
            <a:r>
              <a:rPr lang="ko-KR" altLang="en-US" dirty="0"/>
              <a:t>평행선이 보존된다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8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Attention model</a:t>
            </a:r>
          </a:p>
          <a:p>
            <a:r>
              <a:rPr lang="en-US" altLang="ko-KR" dirty="0"/>
              <a:t>Isotropic scale : </a:t>
            </a:r>
            <a:r>
              <a:rPr lang="ko-KR" altLang="en-US" dirty="0"/>
              <a:t>가로 세로 동일한 비율의 변환</a:t>
            </a:r>
            <a:endParaRPr lang="en-US" altLang="ko-KR" dirty="0"/>
          </a:p>
          <a:p>
            <a:r>
              <a:rPr lang="ko-KR" altLang="en-US" dirty="0"/>
              <a:t>파라미터 </a:t>
            </a:r>
            <a:r>
              <a:rPr lang="en-US" altLang="ko-KR" dirty="0"/>
              <a:t>3</a:t>
            </a:r>
            <a:r>
              <a:rPr lang="ko-KR" altLang="en-US" dirty="0"/>
              <a:t>개만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5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/>
              <a:t>정수 값이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7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Bilinear</a:t>
            </a:r>
            <a:r>
              <a:rPr lang="ko-KR" altLang="en-US" dirty="0"/>
              <a:t> </a:t>
            </a:r>
            <a:r>
              <a:rPr lang="en-US" altLang="ko-KR" dirty="0"/>
              <a:t>interpolation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쌍선형</a:t>
            </a:r>
            <a:r>
              <a:rPr lang="en-US" altLang="ko-KR" dirty="0"/>
              <a:t>, </a:t>
            </a:r>
            <a:r>
              <a:rPr lang="ko-KR" altLang="en-US" dirty="0"/>
              <a:t>이중선형 보간법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8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0A43D-CAD8-8BC5-8CFB-29350B7A0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9BB753-57AA-1E48-85D9-C22A459F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2EAF1-2298-DA59-3D7E-4F50A39F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49EED-7E4C-FFCB-17EA-BF63564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E0910-E228-50CE-E61C-B8CBF701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22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BEA3C-0E29-C629-A543-A607F3B6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B0E864-5E5A-83A6-C3A2-8ED2018C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AC89F-03A9-8563-15FF-63B30BCB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C27D6-0AB3-C78A-1C2F-617A157ECFF2}"/>
              </a:ext>
            </a:extLst>
          </p:cNvPr>
          <p:cNvSpPr txBox="1"/>
          <p:nvPr userDrawn="1"/>
        </p:nvSpPr>
        <p:spPr>
          <a:xfrm>
            <a:off x="10978194" y="6582975"/>
            <a:ext cx="121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E1EEAB9-1008-43E9-9E7B-A9180C289BDB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/13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2DD72-2D01-1210-DCD7-65459220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E4EFC-412A-34C5-1B1E-769A9BDC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53C50-C4AD-F674-F2BF-0D3F8D11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A1C4-3EF1-406C-85B7-F512AF653C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EFCA0-D0AF-8375-55A2-BDFA2C548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6A458-3D1E-3938-3A4D-6CE22C0B3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DC8709-0A70-45A9-A160-4B831CAB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13F699-B53E-4E9A-B7E8-4979FEF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6694782-0979-24D0-4D63-4DACB413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3" y="3081528"/>
            <a:ext cx="3797808" cy="2105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latinLnBrk="0"/>
            <a:r>
              <a:rPr lang="en-US" altLang="ko-KR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Spatial Transformer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2FBDC-143C-3A1D-8313-E76AFD46282D}"/>
              </a:ext>
            </a:extLst>
          </p:cNvPr>
          <p:cNvSpPr txBox="1"/>
          <p:nvPr/>
        </p:nvSpPr>
        <p:spPr>
          <a:xfrm>
            <a:off x="8531352" y="4795521"/>
            <a:ext cx="3209544" cy="1773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bg1"/>
                </a:solidFill>
              </a:rPr>
              <a:t>2022.11.11</a:t>
            </a:r>
          </a:p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bg1"/>
                </a:solidFill>
              </a:rPr>
              <a:t>Advanced Computer Vision</a:t>
            </a:r>
            <a:endParaRPr lang="en-US" altLang="ko-KR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KENTECH Energy AI</a:t>
            </a:r>
          </a:p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VIEW Lab </a:t>
            </a:r>
          </a:p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Sohee Kim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97AE-2941-00DB-053C-2FC53EA618EF}"/>
              </a:ext>
            </a:extLst>
          </p:cNvPr>
          <p:cNvSpPr txBox="1"/>
          <p:nvPr/>
        </p:nvSpPr>
        <p:spPr>
          <a:xfrm>
            <a:off x="451104" y="6048421"/>
            <a:ext cx="406518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b="0" i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Jaderberg, Max, Karen Simonyan, and Andrew Zisserman. </a:t>
            </a:r>
            <a:endParaRPr lang="en-US" altLang="ko-KR" sz="110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1100" b="0" i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Advances in neural information processing systems 28 (2015).</a:t>
            </a:r>
            <a:endParaRPr lang="ko-KR" altLang="en-US" sz="110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Spatial Transformer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8" y="1836300"/>
            <a:ext cx="11056703" cy="300960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Localisation network, grid generator</a:t>
            </a:r>
            <a:r>
              <a:rPr lang="ko-KR" altLang="en-US" dirty="0"/>
              <a:t>와 </a:t>
            </a:r>
            <a:r>
              <a:rPr lang="en-US" altLang="ko-KR" dirty="0"/>
              <a:t>sampler</a:t>
            </a:r>
            <a:r>
              <a:rPr lang="ko-KR" altLang="en-US" dirty="0"/>
              <a:t>로 구성한 </a:t>
            </a:r>
            <a:r>
              <a:rPr lang="en-US" altLang="ko-KR" dirty="0">
                <a:solidFill>
                  <a:srgbClr val="5875B0"/>
                </a:solidFill>
              </a:rPr>
              <a:t>spatial transformer module</a:t>
            </a:r>
            <a:r>
              <a:rPr lang="ko-KR" altLang="en-US" dirty="0"/>
              <a:t>을 </a:t>
            </a:r>
            <a:r>
              <a:rPr lang="en-US" altLang="ko-KR" dirty="0"/>
              <a:t>CNN </a:t>
            </a:r>
            <a:r>
              <a:rPr lang="ko-KR" altLang="en-US" dirty="0"/>
              <a:t>구조에 끼워 넣은 것을 </a:t>
            </a:r>
            <a:r>
              <a:rPr lang="en-US" altLang="ko-KR" dirty="0">
                <a:solidFill>
                  <a:srgbClr val="5875B0"/>
                </a:solidFill>
              </a:rPr>
              <a:t>Spatial Transformer Network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Spatial transformer module</a:t>
            </a:r>
            <a:r>
              <a:rPr lang="ko-KR" altLang="en-US" dirty="0"/>
              <a:t>은 </a:t>
            </a:r>
            <a:r>
              <a:rPr lang="en-US" altLang="ko-KR" dirty="0"/>
              <a:t>CNN</a:t>
            </a:r>
            <a:r>
              <a:rPr lang="ko-KR" altLang="en-US" dirty="0"/>
              <a:t>의 어느 지점에나</a:t>
            </a:r>
            <a:r>
              <a:rPr lang="en-US" altLang="ko-KR" dirty="0"/>
              <a:t>, </a:t>
            </a:r>
            <a:r>
              <a:rPr lang="ko-KR" altLang="en-US" dirty="0"/>
              <a:t>몇 개라도 이론상 집어넣을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Spatial transformer</a:t>
            </a:r>
            <a:r>
              <a:rPr lang="ko-KR" altLang="en-US" dirty="0"/>
              <a:t>가 어떻게 </a:t>
            </a:r>
            <a:r>
              <a:rPr lang="en-US" altLang="ko-KR" dirty="0"/>
              <a:t>input feature map</a:t>
            </a:r>
            <a:r>
              <a:rPr lang="ko-KR" altLang="en-US" dirty="0"/>
              <a:t>을 </a:t>
            </a:r>
            <a:r>
              <a:rPr lang="en-US" altLang="ko-KR" dirty="0"/>
              <a:t>transform</a:t>
            </a:r>
            <a:r>
              <a:rPr lang="ko-KR" altLang="en-US" dirty="0"/>
              <a:t>할 지는 </a:t>
            </a:r>
            <a:r>
              <a:rPr lang="en-US" altLang="ko-KR" dirty="0"/>
              <a:t>CNN</a:t>
            </a:r>
            <a:r>
              <a:rPr lang="ko-KR" altLang="en-US" dirty="0"/>
              <a:t>의 전체 </a:t>
            </a:r>
            <a:r>
              <a:rPr lang="en-US" altLang="ko-KR" dirty="0"/>
              <a:t>cost function</a:t>
            </a:r>
            <a:r>
              <a:rPr lang="ko-KR" altLang="en-US" dirty="0"/>
              <a:t>을 최소화하는 </a:t>
            </a:r>
            <a:r>
              <a:rPr lang="en-US" altLang="ko-KR" dirty="0"/>
              <a:t>training </a:t>
            </a:r>
            <a:r>
              <a:rPr lang="ko-KR" altLang="en-US" dirty="0"/>
              <a:t>과정 중에 학습된다</a:t>
            </a:r>
            <a:r>
              <a:rPr lang="en-US" altLang="ko-KR" dirty="0"/>
              <a:t>. </a:t>
            </a:r>
            <a:r>
              <a:rPr lang="ko-KR" altLang="en-US" dirty="0"/>
              <a:t>따라서 전체 </a:t>
            </a:r>
            <a:r>
              <a:rPr lang="en-US" altLang="ko-KR" dirty="0"/>
              <a:t>training </a:t>
            </a:r>
            <a:r>
              <a:rPr lang="ko-KR" altLang="en-US" dirty="0"/>
              <a:t>속도에 미치는 영향이 거의 없다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 입력 바로 앞에 </a:t>
            </a:r>
            <a:r>
              <a:rPr lang="en-US" altLang="ko-KR" dirty="0"/>
              <a:t>ST layer </a:t>
            </a:r>
            <a:r>
              <a:rPr lang="ko-KR" altLang="en-US" dirty="0"/>
              <a:t>를 두는 것이 일반적으로 가장 효과적이다</a:t>
            </a:r>
            <a:r>
              <a:rPr lang="en-US" altLang="ko-KR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D0CA442-AAE1-689B-51BE-5A879375F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4"/>
          <a:stretch/>
        </p:blipFill>
        <p:spPr>
          <a:xfrm>
            <a:off x="7238645" y="4845906"/>
            <a:ext cx="4385706" cy="176185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6190627-309A-0BF0-9632-E0B0DDD0594C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4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Experiments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23627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1.  Distorted MNIST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9" y="4213066"/>
            <a:ext cx="11056703" cy="25317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Distorted </a:t>
            </a:r>
            <a:r>
              <a:rPr lang="ko-KR" altLang="en-US" dirty="0"/>
              <a:t>종류 </a:t>
            </a:r>
            <a:r>
              <a:rPr lang="en-US" altLang="ko-KR" dirty="0"/>
              <a:t>(4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rotation (R), rotation-translation-scale (RTS), projective transformation (P), elastic warping (E)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 앞에 </a:t>
            </a:r>
            <a:r>
              <a:rPr lang="en-US" altLang="ko-KR" dirty="0"/>
              <a:t>ST</a:t>
            </a:r>
            <a:r>
              <a:rPr lang="ko-KR" altLang="en-US" dirty="0"/>
              <a:t>를 추가한 </a:t>
            </a:r>
            <a:r>
              <a:rPr lang="en-US" altLang="ko-KR" dirty="0">
                <a:solidFill>
                  <a:srgbClr val="FF4B4B"/>
                </a:solidFill>
              </a:rPr>
              <a:t>ST-CNN</a:t>
            </a:r>
            <a:r>
              <a:rPr lang="ko-KR" altLang="en-US" dirty="0">
                <a:solidFill>
                  <a:srgbClr val="FF4B4B"/>
                </a:solidFill>
              </a:rPr>
              <a:t>의 성능이 가장 좋다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FCN </a:t>
            </a:r>
            <a:r>
              <a:rPr lang="ko-KR" altLang="en-US" dirty="0"/>
              <a:t>보다 </a:t>
            </a:r>
            <a:r>
              <a:rPr lang="en-US" altLang="ko-KR" dirty="0">
                <a:solidFill>
                  <a:srgbClr val="5875B0"/>
                </a:solidFill>
              </a:rPr>
              <a:t>CNN</a:t>
            </a:r>
            <a:r>
              <a:rPr lang="ko-KR" altLang="en-US" dirty="0"/>
              <a:t>이 성능이 더 좋다 </a:t>
            </a:r>
            <a:r>
              <a:rPr lang="en-US" altLang="ko-KR" dirty="0"/>
              <a:t>- Maxpooling layer</a:t>
            </a:r>
            <a:r>
              <a:rPr lang="ko-KR" altLang="en-US" dirty="0"/>
              <a:t>가 </a:t>
            </a:r>
            <a:r>
              <a:rPr lang="en-US" altLang="ko-KR" dirty="0"/>
              <a:t>spatial invariance</a:t>
            </a:r>
            <a:r>
              <a:rPr lang="ko-KR" altLang="en-US" dirty="0"/>
              <a:t>를 높여 주기 때문에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Transformation : affine (AFF), projective (</a:t>
            </a:r>
            <a:r>
              <a:rPr lang="en-US" altLang="ko-KR" dirty="0" err="1"/>
              <a:t>Proj</a:t>
            </a:r>
            <a:r>
              <a:rPr lang="en-US" altLang="ko-KR" dirty="0"/>
              <a:t>), thin plate spline transformation (TPS)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모델 안에서는 </a:t>
            </a:r>
            <a:r>
              <a:rPr lang="en-US" altLang="ko-KR" dirty="0">
                <a:solidFill>
                  <a:srgbClr val="5875B0"/>
                </a:solidFill>
              </a:rPr>
              <a:t>TPS transformation</a:t>
            </a:r>
            <a:r>
              <a:rPr lang="ko-KR" altLang="en-US" dirty="0"/>
              <a:t>이 가장 성능이 좋다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4353D-47FA-3617-9E0F-438DE34B7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96" y="1792932"/>
            <a:ext cx="8648808" cy="24267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E258C9-7084-E0B8-8DC4-7DB3C7543B92}"/>
              </a:ext>
            </a:extLst>
          </p:cNvPr>
          <p:cNvSpPr/>
          <p:nvPr/>
        </p:nvSpPr>
        <p:spPr>
          <a:xfrm>
            <a:off x="5435600" y="1338872"/>
            <a:ext cx="196912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ST-CNN TPS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8FECAE-EAEA-3E6A-5B50-84DA062B33CF}"/>
              </a:ext>
            </a:extLst>
          </p:cNvPr>
          <p:cNvCxnSpPr>
            <a:cxnSpLocks/>
          </p:cNvCxnSpPr>
          <p:nvPr/>
        </p:nvCxnSpPr>
        <p:spPr>
          <a:xfrm flipV="1">
            <a:off x="6320769" y="1625069"/>
            <a:ext cx="0" cy="335725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118E7F-3A28-A683-8333-70AB0740CBD0}"/>
              </a:ext>
            </a:extLst>
          </p:cNvPr>
          <p:cNvSpPr/>
          <p:nvPr/>
        </p:nvSpPr>
        <p:spPr>
          <a:xfrm>
            <a:off x="8289894" y="1338872"/>
            <a:ext cx="196912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ST-CNN </a:t>
            </a:r>
            <a:r>
              <a:rPr lang="en-US" altLang="ko-KR" sz="1600" dirty="0" err="1">
                <a:solidFill>
                  <a:srgbClr val="7793ED"/>
                </a:solidFill>
              </a:rPr>
              <a:t>Aff</a:t>
            </a:r>
            <a:endParaRPr lang="en-US" altLang="ko-KR" sz="1600" dirty="0">
              <a:solidFill>
                <a:srgbClr val="7793ED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E36606-B572-36F0-F585-78A43ECE5862}"/>
              </a:ext>
            </a:extLst>
          </p:cNvPr>
          <p:cNvCxnSpPr>
            <a:cxnSpLocks/>
          </p:cNvCxnSpPr>
          <p:nvPr/>
        </p:nvCxnSpPr>
        <p:spPr>
          <a:xfrm flipV="1">
            <a:off x="9175063" y="1625069"/>
            <a:ext cx="0" cy="335725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0754B19-A7D2-966B-48C1-D3006707018F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7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Experiments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23627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2.  Street View House Numbers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9" y="4213066"/>
            <a:ext cx="11056703" cy="25317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</a:t>
            </a:r>
            <a:r>
              <a:rPr lang="ko-KR" altLang="en-US" dirty="0"/>
              <a:t>만개 실제 집 주소 표지판 사진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convolutional stack </a:t>
            </a:r>
            <a:r>
              <a:rPr lang="ko-KR" altLang="en-US" dirty="0"/>
              <a:t>부분에 복수의 </a:t>
            </a:r>
            <a:r>
              <a:rPr lang="en-US" altLang="ko-KR" dirty="0"/>
              <a:t>ST</a:t>
            </a:r>
            <a:r>
              <a:rPr lang="ko-KR" altLang="en-US" dirty="0"/>
              <a:t>를 삽입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ST-CNN Single : CNN</a:t>
            </a:r>
            <a:r>
              <a:rPr lang="ko-KR" altLang="en-US" dirty="0"/>
              <a:t> 입력단에 </a:t>
            </a:r>
            <a:r>
              <a:rPr lang="en-US" altLang="ko-KR" dirty="0"/>
              <a:t>4-layer CNN</a:t>
            </a:r>
            <a:r>
              <a:rPr lang="ko-KR" altLang="en-US" dirty="0"/>
              <a:t>으로 구성된 </a:t>
            </a:r>
            <a:r>
              <a:rPr lang="en-US" altLang="ko-KR" dirty="0"/>
              <a:t>ST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ST-CNN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처음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convolutional layer </a:t>
            </a:r>
            <a:r>
              <a:rPr lang="ko-KR" altLang="en-US" dirty="0"/>
              <a:t>앞에 </a:t>
            </a:r>
            <a:r>
              <a:rPr lang="en-US" altLang="ko-KR" dirty="0"/>
              <a:t>2-layer FCN ST</a:t>
            </a:r>
            <a:r>
              <a:rPr lang="ko-KR" altLang="en-US" dirty="0"/>
              <a:t>를 하나씩 삽입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 </a:t>
            </a:r>
            <a:r>
              <a:rPr lang="ko-KR" altLang="en-US" dirty="0"/>
              <a:t>과 </a:t>
            </a:r>
            <a:r>
              <a:rPr lang="en-US" altLang="ko-KR" dirty="0"/>
              <a:t>bilinear sampler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4B4B"/>
                </a:solidFill>
              </a:rPr>
              <a:t>ST-CNN Multi </a:t>
            </a:r>
            <a:r>
              <a:rPr lang="ko-KR" altLang="en-US" dirty="0">
                <a:solidFill>
                  <a:srgbClr val="FF4B4B"/>
                </a:solidFill>
              </a:rPr>
              <a:t>모델이 가장 높은 성능 </a:t>
            </a:r>
            <a:r>
              <a:rPr lang="en-US" altLang="ko-KR" dirty="0"/>
              <a:t>– </a:t>
            </a:r>
            <a:r>
              <a:rPr lang="ko-KR" altLang="en-US" dirty="0"/>
              <a:t>속도 </a:t>
            </a:r>
            <a:r>
              <a:rPr lang="en-US" altLang="ko-KR" dirty="0"/>
              <a:t>6% </a:t>
            </a:r>
            <a:r>
              <a:rPr lang="ko-KR" altLang="en-US" dirty="0"/>
              <a:t>느려짐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3740BB-855A-EC81-43F5-84BA4109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1796036"/>
            <a:ext cx="9959973" cy="237439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D584F6-A626-D59B-1AAA-EA9530A22751}"/>
              </a:ext>
            </a:extLst>
          </p:cNvPr>
          <p:cNvSpPr/>
          <p:nvPr/>
        </p:nvSpPr>
        <p:spPr>
          <a:xfrm>
            <a:off x="9106861" y="1385618"/>
            <a:ext cx="196912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ST-CNN Multi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EB5DD8-48D9-5070-F881-EA5417683325}"/>
              </a:ext>
            </a:extLst>
          </p:cNvPr>
          <p:cNvCxnSpPr>
            <a:cxnSpLocks/>
          </p:cNvCxnSpPr>
          <p:nvPr/>
        </p:nvCxnSpPr>
        <p:spPr>
          <a:xfrm flipV="1">
            <a:off x="9657083" y="1690570"/>
            <a:ext cx="0" cy="335725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A477E9DA-2267-6D6C-DCA1-C604B524B028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3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Experiments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23627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3.  Fine-Grained Classification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9" y="4213066"/>
            <a:ext cx="11056703" cy="2116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CUB 200-2011 birds dataset - 200</a:t>
            </a:r>
            <a:r>
              <a:rPr lang="ko-KR" altLang="en-US" dirty="0"/>
              <a:t>종의 새 사진 </a:t>
            </a:r>
            <a:r>
              <a:rPr lang="en-US" altLang="ko-KR" dirty="0"/>
              <a:t>11,788</a:t>
            </a:r>
            <a:r>
              <a:rPr lang="ko-KR" altLang="en-US" dirty="0"/>
              <a:t>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모델 </a:t>
            </a:r>
            <a:r>
              <a:rPr lang="en-US" altLang="ko-KR" dirty="0"/>
              <a:t>: Inception architecture </a:t>
            </a:r>
            <a:r>
              <a:rPr lang="ko-KR" altLang="en-US" dirty="0"/>
              <a:t>에 </a:t>
            </a:r>
            <a:r>
              <a:rPr lang="en-US" altLang="ko-KR" dirty="0"/>
              <a:t>batch normalization</a:t>
            </a:r>
            <a:r>
              <a:rPr lang="ko-KR" altLang="en-US" dirty="0"/>
              <a:t>을 사용한 강력한 </a:t>
            </a:r>
            <a:r>
              <a:rPr lang="en-US" altLang="ko-KR" dirty="0"/>
              <a:t>CNN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2x ST-CNN , 4x ST-CNN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각각의 박스 </a:t>
            </a:r>
            <a:r>
              <a:rPr lang="en-US" altLang="ko-KR" dirty="0"/>
              <a:t>: ST</a:t>
            </a:r>
            <a:r>
              <a:rPr lang="ko-KR" altLang="en-US" dirty="0"/>
              <a:t>가 찾아낸 박스 </a:t>
            </a:r>
            <a:r>
              <a:rPr lang="en-US" altLang="ko-KR" dirty="0"/>
              <a:t>(</a:t>
            </a:r>
            <a:r>
              <a:rPr lang="ko-KR" altLang="en-US" dirty="0"/>
              <a:t>별도의 </a:t>
            </a:r>
            <a:r>
              <a:rPr lang="en-US" altLang="ko-KR" dirty="0"/>
              <a:t>supervision </a:t>
            </a:r>
            <a:r>
              <a:rPr lang="ko-KR" altLang="en-US" dirty="0"/>
              <a:t>없이 스스로 학습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2x ST-CNN : </a:t>
            </a:r>
            <a:r>
              <a:rPr lang="ko-KR" altLang="en-US" dirty="0"/>
              <a:t>빨간색 </a:t>
            </a:r>
            <a:r>
              <a:rPr lang="en-US" altLang="ko-KR" dirty="0"/>
              <a:t>– </a:t>
            </a:r>
            <a:r>
              <a:rPr lang="ko-KR" altLang="en-US" dirty="0"/>
              <a:t>대부분 </a:t>
            </a:r>
            <a:r>
              <a:rPr lang="en-US" altLang="ko-KR" dirty="0"/>
              <a:t>head, </a:t>
            </a:r>
            <a:r>
              <a:rPr lang="ko-KR" altLang="en-US" dirty="0"/>
              <a:t>초록색 </a:t>
            </a:r>
            <a:r>
              <a:rPr lang="en-US" altLang="ko-KR" dirty="0"/>
              <a:t>– </a:t>
            </a:r>
            <a:r>
              <a:rPr lang="ko-KR" altLang="en-US" dirty="0"/>
              <a:t>대부분 </a:t>
            </a:r>
            <a:r>
              <a:rPr lang="en-US" altLang="ko-KR" dirty="0"/>
              <a:t>body detect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D584F6-A626-D59B-1AAA-EA9530A22751}"/>
              </a:ext>
            </a:extLst>
          </p:cNvPr>
          <p:cNvSpPr/>
          <p:nvPr/>
        </p:nvSpPr>
        <p:spPr>
          <a:xfrm>
            <a:off x="9669636" y="2283364"/>
            <a:ext cx="13640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2x ST-CNN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1CFA21-9D6E-71C6-217E-6F1E6761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74" y="1800677"/>
            <a:ext cx="8038186" cy="238603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EFD5C-8DC1-96BF-FA1C-59563F694BC7}"/>
              </a:ext>
            </a:extLst>
          </p:cNvPr>
          <p:cNvCxnSpPr>
            <a:cxnSpLocks/>
          </p:cNvCxnSpPr>
          <p:nvPr/>
        </p:nvCxnSpPr>
        <p:spPr>
          <a:xfrm>
            <a:off x="9174362" y="2452641"/>
            <a:ext cx="594478" cy="0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6C74E5-F7FA-5439-3875-3765A6CE9269}"/>
              </a:ext>
            </a:extLst>
          </p:cNvPr>
          <p:cNvSpPr/>
          <p:nvPr/>
        </p:nvSpPr>
        <p:spPr>
          <a:xfrm>
            <a:off x="9669636" y="3369040"/>
            <a:ext cx="13640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4x ST-CNN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4B14F2-6F8F-3215-F5C6-B179DDD3EDA6}"/>
              </a:ext>
            </a:extLst>
          </p:cNvPr>
          <p:cNvCxnSpPr>
            <a:cxnSpLocks/>
          </p:cNvCxnSpPr>
          <p:nvPr/>
        </p:nvCxnSpPr>
        <p:spPr>
          <a:xfrm>
            <a:off x="9174362" y="3538317"/>
            <a:ext cx="594478" cy="0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26D0E1-9985-C798-AF89-9F9E764EB2CD}"/>
              </a:ext>
            </a:extLst>
          </p:cNvPr>
          <p:cNvSpPr/>
          <p:nvPr/>
        </p:nvSpPr>
        <p:spPr>
          <a:xfrm>
            <a:off x="7050390" y="1294026"/>
            <a:ext cx="68202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4B4B"/>
                </a:solidFill>
              </a:rPr>
              <a:t>Head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FD3F56-7A8B-81D6-C94A-FC2C8057C472}"/>
              </a:ext>
            </a:extLst>
          </p:cNvPr>
          <p:cNvCxnSpPr>
            <a:cxnSpLocks/>
          </p:cNvCxnSpPr>
          <p:nvPr/>
        </p:nvCxnSpPr>
        <p:spPr>
          <a:xfrm flipV="1">
            <a:off x="7391400" y="1587317"/>
            <a:ext cx="0" cy="531043"/>
          </a:xfrm>
          <a:prstGeom prst="straightConnector1">
            <a:avLst/>
          </a:prstGeom>
          <a:ln w="28575">
            <a:solidFill>
              <a:srgbClr val="FF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C9DEF-B512-E3A1-0364-D00ABF29EA9A}"/>
              </a:ext>
            </a:extLst>
          </p:cNvPr>
          <p:cNvSpPr/>
          <p:nvPr/>
        </p:nvSpPr>
        <p:spPr>
          <a:xfrm>
            <a:off x="7646595" y="1418040"/>
            <a:ext cx="68202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Body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57A163-1940-1793-296D-D6EA0AC350FF}"/>
              </a:ext>
            </a:extLst>
          </p:cNvPr>
          <p:cNvCxnSpPr>
            <a:cxnSpLocks/>
          </p:cNvCxnSpPr>
          <p:nvPr/>
        </p:nvCxnSpPr>
        <p:spPr>
          <a:xfrm flipV="1">
            <a:off x="7901790" y="1690570"/>
            <a:ext cx="0" cy="6487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5FF2731-3722-7D8E-BD84-DF2FA84F52A7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8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8" y="1382436"/>
            <a:ext cx="11056703" cy="1666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 new self-contained module for neural networks – the spatial transformer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Differentiable and learnt in an </a:t>
            </a:r>
            <a:r>
              <a:rPr lang="en-US" altLang="ko-KR" dirty="0">
                <a:solidFill>
                  <a:srgbClr val="5875B0"/>
                </a:solidFill>
              </a:rPr>
              <a:t>end-to-end</a:t>
            </a:r>
            <a:r>
              <a:rPr lang="en-US" altLang="ko-KR" dirty="0"/>
              <a:t> fashion – </a:t>
            </a:r>
            <a:r>
              <a:rPr lang="en-US" altLang="ko-KR" dirty="0">
                <a:solidFill>
                  <a:srgbClr val="5875B0"/>
                </a:solidFill>
              </a:rPr>
              <a:t>loss function </a:t>
            </a:r>
            <a:r>
              <a:rPr lang="ko-KR" altLang="en-US" dirty="0">
                <a:solidFill>
                  <a:srgbClr val="5875B0"/>
                </a:solidFill>
              </a:rPr>
              <a:t>바꾸지 않아도 됨</a:t>
            </a:r>
            <a:endParaRPr lang="en-US" altLang="ko-KR" dirty="0">
              <a:solidFill>
                <a:srgbClr val="5875B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Outperforms the state-of-art performance in some tasks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67155C-927A-E55D-0D51-67C306AC5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8" y="3251922"/>
            <a:ext cx="6149380" cy="296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CF95C-1CB7-7DA3-5840-2A5081A73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"/>
          <a:stretch/>
        </p:blipFill>
        <p:spPr>
          <a:xfrm>
            <a:off x="6844464" y="3620561"/>
            <a:ext cx="4779887" cy="2153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83FC77-C918-BE63-BB98-2283DF1C09E8}"/>
              </a:ext>
            </a:extLst>
          </p:cNvPr>
          <p:cNvSpPr txBox="1"/>
          <p:nvPr/>
        </p:nvSpPr>
        <p:spPr>
          <a:xfrm>
            <a:off x="0" y="6557694"/>
            <a:ext cx="7254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https://manjunathbhat9920.medium.com/spatial-transformer-network-82666f184299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BDCBA01-9756-AE10-7B24-A680E64C8653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8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1"/>
            <a:ext cx="10454030" cy="255116"/>
          </a:xfrm>
        </p:spPr>
        <p:txBody>
          <a:bodyPr>
            <a:noAutofit/>
          </a:bodyPr>
          <a:lstStyle/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2678433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9" y="1460557"/>
            <a:ext cx="11056702" cy="1522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The Convolutional Neural Network (CNN)</a:t>
            </a:r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rgbClr val="FF4B4B"/>
                </a:solidFill>
              </a:rPr>
              <a:t>Limitation</a:t>
            </a:r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en-US" altLang="ko-KR" sz="1600" b="1">
                <a:solidFill>
                  <a:srgbClr val="FF7D7D"/>
                </a:solidFill>
              </a:rPr>
              <a:t>Not Spatially invariant</a:t>
            </a:r>
            <a:r>
              <a:rPr lang="ko-KR" altLang="en-US" sz="1600" b="1">
                <a:solidFill>
                  <a:srgbClr val="FF7D7D"/>
                </a:solidFill>
              </a:rPr>
              <a:t>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== invariance of the model towards spatial transformations of images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 (rotation, translation, scaling)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u="sng">
                <a:solidFill>
                  <a:schemeClr val="tx1"/>
                </a:solidFill>
              </a:rPr>
              <a:t>Max-pooling layer</a:t>
            </a:r>
            <a:r>
              <a:rPr lang="en-US" altLang="ko-KR" sz="1600">
                <a:solidFill>
                  <a:schemeClr val="tx1"/>
                </a:solidFill>
              </a:rPr>
              <a:t> – satisfy this, but 2x2 pixel-wise operation is difficult to cope with various spatial variability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>
                <a:solidFill>
                  <a:srgbClr val="6571E1"/>
                </a:solidFill>
              </a:rPr>
              <a:t>Spatial </a:t>
            </a:r>
            <a:r>
              <a:rPr lang="en-US" altLang="ko-KR" sz="1600" b="1">
                <a:solidFill>
                  <a:srgbClr val="6571E1"/>
                </a:solidFill>
              </a:rPr>
              <a:t>transformer module </a:t>
            </a:r>
            <a:r>
              <a:rPr lang="en-US" altLang="ko-KR" sz="1600">
                <a:solidFill>
                  <a:srgbClr val="6571E1"/>
                </a:solidFill>
              </a:rPr>
              <a:t>– include in to standard neural network</a:t>
            </a:r>
            <a:endParaRPr lang="en-US" altLang="ko-KR" sz="1600" dirty="0">
              <a:solidFill>
                <a:srgbClr val="6571E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D9F88-5092-E988-403A-9E99EBE4E645}"/>
              </a:ext>
            </a:extLst>
          </p:cNvPr>
          <p:cNvSpPr txBox="1"/>
          <p:nvPr/>
        </p:nvSpPr>
        <p:spPr>
          <a:xfrm>
            <a:off x="567648" y="3256109"/>
            <a:ext cx="11056703" cy="3192782"/>
          </a:xfrm>
          <a:prstGeom prst="roundRect">
            <a:avLst>
              <a:gd name="adj" fmla="val 8562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Spatial transformer Network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A learnable module that can be placed in a CNN, to increase the spatial invariance in an efficient manner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The action of the spatial transformer is conditioned on individual data samples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6571E1"/>
                </a:solidFill>
              </a:rPr>
              <a:t>A dynamic mechanism </a:t>
            </a:r>
            <a:r>
              <a:rPr lang="en-US" altLang="ko-KR" sz="1600"/>
              <a:t>– pooling layer is fixed and local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Input image </a:t>
            </a:r>
            <a:r>
              <a:rPr lang="ko-KR" altLang="en-US" sz="1600"/>
              <a:t>→ </a:t>
            </a:r>
            <a:r>
              <a:rPr lang="en-US" altLang="ko-KR" sz="1600"/>
              <a:t>transformation performed on the entire feature map, can include Scaling,</a:t>
            </a:r>
            <a:r>
              <a:rPr lang="ko-KR" altLang="en-US" sz="1600"/>
              <a:t> </a:t>
            </a:r>
            <a:r>
              <a:rPr lang="en-US" altLang="ko-KR" sz="1600"/>
              <a:t>cropping,</a:t>
            </a:r>
            <a:r>
              <a:rPr lang="ko-KR" altLang="en-US" sz="1600"/>
              <a:t> </a:t>
            </a:r>
            <a:r>
              <a:rPr lang="en-US" altLang="ko-KR" sz="1600"/>
              <a:t>rotations, non-rigid deformation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Select regions that are most </a:t>
            </a:r>
            <a:r>
              <a:rPr lang="en-US" altLang="ko-KR" sz="1600">
                <a:solidFill>
                  <a:srgbClr val="6571E1"/>
                </a:solidFill>
              </a:rPr>
              <a:t>relevant</a:t>
            </a:r>
            <a:r>
              <a:rPr lang="en-US" altLang="ko-KR" sz="1600"/>
              <a:t>(attention), transform those regions to a </a:t>
            </a:r>
            <a:r>
              <a:rPr lang="en-US" altLang="ko-KR" sz="1600">
                <a:solidFill>
                  <a:srgbClr val="6571E1"/>
                </a:solidFill>
              </a:rPr>
              <a:t>canonical</a:t>
            </a:r>
            <a:r>
              <a:rPr lang="en-US" altLang="ko-KR" sz="1600"/>
              <a:t>(</a:t>
            </a:r>
            <a:r>
              <a:rPr lang="ko-KR" altLang="en-US" sz="1600"/>
              <a:t>일반적인</a:t>
            </a:r>
            <a:r>
              <a:rPr lang="en-US" altLang="ko-KR" sz="1600"/>
              <a:t>) pose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increase the spatial invariance in an efficient manner.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67333-5777-B778-1D44-0E73ED9C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65" y="3093095"/>
            <a:ext cx="4246372" cy="8259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F0DD32-A1B8-7756-5C22-17732A799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1"/>
          <a:stretch/>
        </p:blipFill>
        <p:spPr bwMode="auto">
          <a:xfrm>
            <a:off x="9257526" y="365636"/>
            <a:ext cx="2363511" cy="138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5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2678433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3378648" cy="869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Image classification</a:t>
            </a:r>
            <a:b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Using Spatial Transformer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0E31F-F89D-E571-B768-CC4AF938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20" y="1494382"/>
            <a:ext cx="4575453" cy="355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FB96DC-5EF7-0226-1AAF-8CF001F8878F}"/>
              </a:ext>
            </a:extLst>
          </p:cNvPr>
          <p:cNvSpPr txBox="1"/>
          <p:nvPr/>
        </p:nvSpPr>
        <p:spPr>
          <a:xfrm>
            <a:off x="9398898" y="1494382"/>
            <a:ext cx="2295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&gt; Result using a spatial transformer as the first layer of a FC network trained for distorted MNIST digit classification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0594BB-3D33-2DDD-6079-5B22CA6C50D9}"/>
              </a:ext>
            </a:extLst>
          </p:cNvPr>
          <p:cNvSpPr/>
          <p:nvPr/>
        </p:nvSpPr>
        <p:spPr>
          <a:xfrm>
            <a:off x="4355412" y="5434735"/>
            <a:ext cx="21388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5875B0"/>
                </a:solidFill>
              </a:rPr>
              <a:t>Input</a:t>
            </a:r>
            <a:r>
              <a:rPr lang="en-US" altLang="ko-KR" dirty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spatial transformer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F61FBC-DF28-04F2-11E1-7455D8E84D45}"/>
              </a:ext>
            </a:extLst>
          </p:cNvPr>
          <p:cNvSpPr/>
          <p:nvPr/>
        </p:nvSpPr>
        <p:spPr>
          <a:xfrm>
            <a:off x="6273522" y="5425365"/>
            <a:ext cx="17185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5875B0"/>
                </a:solidFill>
              </a:rPr>
              <a:t>Prediction</a:t>
            </a:r>
            <a:r>
              <a:rPr lang="en-US" altLang="ko-KR" dirty="0">
                <a:solidFill>
                  <a:schemeClr val="tx1"/>
                </a:solidFill>
              </a:rPr>
              <a:t> (Localization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A7C0ED-D17C-C1BF-4BA6-D539E65E3816}"/>
              </a:ext>
            </a:extLst>
          </p:cNvPr>
          <p:cNvSpPr/>
          <p:nvPr/>
        </p:nvSpPr>
        <p:spPr>
          <a:xfrm>
            <a:off x="7933890" y="5425365"/>
            <a:ext cx="213886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5875B0"/>
                </a:solidFill>
              </a:rPr>
              <a:t>Output</a:t>
            </a:r>
            <a:r>
              <a:rPr lang="en-US" altLang="ko-KR" dirty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spatial transformer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447420-A124-9763-F7ED-E67DABF07AAC}"/>
              </a:ext>
            </a:extLst>
          </p:cNvPr>
          <p:cNvCxnSpPr>
            <a:cxnSpLocks/>
          </p:cNvCxnSpPr>
          <p:nvPr/>
        </p:nvCxnSpPr>
        <p:spPr>
          <a:xfrm>
            <a:off x="5375490" y="4928321"/>
            <a:ext cx="0" cy="608705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203ECB-BDD5-2E41-5BBF-A30211A0C4CA}"/>
              </a:ext>
            </a:extLst>
          </p:cNvPr>
          <p:cNvCxnSpPr>
            <a:cxnSpLocks/>
          </p:cNvCxnSpPr>
          <p:nvPr/>
        </p:nvCxnSpPr>
        <p:spPr>
          <a:xfrm>
            <a:off x="6921318" y="4928321"/>
            <a:ext cx="0" cy="608705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F33FCC-D779-A833-4ED7-6459F4E4B00C}"/>
              </a:ext>
            </a:extLst>
          </p:cNvPr>
          <p:cNvCxnSpPr>
            <a:cxnSpLocks/>
          </p:cNvCxnSpPr>
          <p:nvPr/>
        </p:nvCxnSpPr>
        <p:spPr>
          <a:xfrm>
            <a:off x="8442220" y="4940900"/>
            <a:ext cx="219244" cy="52138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3BD313-63AE-3A4E-D228-63DCA1FCFD4C}"/>
              </a:ext>
            </a:extLst>
          </p:cNvPr>
          <p:cNvSpPr/>
          <p:nvPr/>
        </p:nvSpPr>
        <p:spPr>
          <a:xfrm>
            <a:off x="9690339" y="4673245"/>
            <a:ext cx="171214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altLang="ko-KR" dirty="0">
                <a:solidFill>
                  <a:srgbClr val="5875B0"/>
                </a:solidFill>
              </a:rPr>
              <a:t>prediction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2B3BDBE-9CFF-6D7B-A180-8178B06B08C8}"/>
              </a:ext>
            </a:extLst>
          </p:cNvPr>
          <p:cNvCxnSpPr>
            <a:cxnSpLocks/>
          </p:cNvCxnSpPr>
          <p:nvPr/>
        </p:nvCxnSpPr>
        <p:spPr>
          <a:xfrm>
            <a:off x="9175902" y="4567456"/>
            <a:ext cx="684456" cy="335297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525241C-0307-A700-5FDB-9654CD8228BF}"/>
              </a:ext>
            </a:extLst>
          </p:cNvPr>
          <p:cNvSpPr txBox="1"/>
          <p:nvPr/>
        </p:nvSpPr>
        <p:spPr>
          <a:xfrm>
            <a:off x="4405854" y="6014493"/>
            <a:ext cx="203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&gt; distorted(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왜곡됨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0397C-7E03-E73C-D424-08E69C59D3EC}"/>
              </a:ext>
            </a:extLst>
          </p:cNvPr>
          <p:cNvSpPr txBox="1"/>
          <p:nvPr/>
        </p:nvSpPr>
        <p:spPr>
          <a:xfrm>
            <a:off x="7979017" y="6010141"/>
            <a:ext cx="348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→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Fully-connected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에 전달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ADBBA-13FB-54FC-8BAB-CDEA66A63D74}"/>
              </a:ext>
            </a:extLst>
          </p:cNvPr>
          <p:cNvSpPr txBox="1"/>
          <p:nvPr/>
        </p:nvSpPr>
        <p:spPr>
          <a:xfrm>
            <a:off x="567648" y="2218183"/>
            <a:ext cx="411523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Spatial transformer</a:t>
            </a:r>
            <a:r>
              <a:rPr lang="ko-KR" altLang="en-US" sz="1600" dirty="0"/>
              <a:t>의 동작은 각 입력 데이터 샘플마다 달라지고</a:t>
            </a:r>
            <a:r>
              <a:rPr lang="en-US" altLang="ko-KR" sz="1600" dirty="0"/>
              <a:t>,</a:t>
            </a:r>
            <a:r>
              <a:rPr lang="ko-KR" altLang="en-US" sz="1600" dirty="0"/>
              <a:t> 특별한 </a:t>
            </a:r>
            <a:r>
              <a:rPr lang="en-US" altLang="ko-KR" sz="1600" dirty="0"/>
              <a:t>supervision</a:t>
            </a:r>
            <a:r>
              <a:rPr lang="ko-KR" altLang="en-US" sz="1600" dirty="0"/>
              <a:t> 없이도 학습 과정에서 습득된다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사용된 모델의 </a:t>
            </a:r>
            <a:r>
              <a:rPr lang="en-US" altLang="ko-KR" sz="1600" dirty="0"/>
              <a:t>end-to-end </a:t>
            </a:r>
            <a:r>
              <a:rPr lang="ko-KR" altLang="en-US" sz="1600" dirty="0"/>
              <a:t>학습 과정 중에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통해 한꺼번에 학습된다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종류의 </a:t>
            </a:r>
            <a:r>
              <a:rPr lang="en-US" altLang="ko-KR" sz="1600" dirty="0"/>
              <a:t>task</a:t>
            </a:r>
            <a:r>
              <a:rPr lang="ko-KR" altLang="en-US" sz="1600" dirty="0"/>
              <a:t>들에 활용 가능</a:t>
            </a:r>
            <a:br>
              <a:rPr lang="en-US" altLang="ko-KR" sz="1600" dirty="0"/>
            </a:br>
            <a:r>
              <a:rPr lang="en-US" altLang="ko-KR" sz="1600" dirty="0"/>
              <a:t>(image classification, co-localization, spatial attention)</a:t>
            </a:r>
            <a:endParaRPr lang="ko-KR" altLang="en-US" sz="1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D5FE20-B640-F724-44E3-9AAF4B3C78B3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3378648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Spatial Transformer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45681E-827E-E0B7-CBC0-926ED38458C4}"/>
              </a:ext>
            </a:extLst>
          </p:cNvPr>
          <p:cNvSpPr txBox="1"/>
          <p:nvPr/>
        </p:nvSpPr>
        <p:spPr>
          <a:xfrm>
            <a:off x="2183626" y="5103527"/>
            <a:ext cx="2917424" cy="1286462"/>
          </a:xfrm>
          <a:prstGeom prst="roundRect">
            <a:avLst>
              <a:gd name="adj" fmla="val 18069"/>
            </a:avLst>
          </a:prstGeom>
          <a:solidFill>
            <a:srgbClr val="FFF2CC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Localisation network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Grid generator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Sampler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317AD2-1595-4EBD-4FD0-CE086D36BAE0}"/>
                  </a:ext>
                </a:extLst>
              </p:cNvPr>
              <p:cNvSpPr txBox="1"/>
              <p:nvPr/>
            </p:nvSpPr>
            <p:spPr>
              <a:xfrm>
                <a:off x="6918960" y="1689790"/>
                <a:ext cx="4705392" cy="404989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600" dirty="0"/>
                  <a:t>Input feature map </a:t>
                </a:r>
                <a:r>
                  <a:rPr lang="en-US" altLang="ko-KR" sz="1600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sz="1600" dirty="0"/>
                  <a:t>가 </a:t>
                </a:r>
                <a:r>
                  <a:rPr lang="en-US" altLang="ko-KR" sz="1600" b="1" u="sng" dirty="0"/>
                  <a:t>localization net</a:t>
                </a:r>
                <a:r>
                  <a:rPr lang="ko-KR" altLang="en-US" sz="1600" dirty="0"/>
                  <a:t>에 들어가서 </a:t>
                </a:r>
                <a:r>
                  <a:rPr lang="en-US" altLang="ko-KR" sz="1600" dirty="0">
                    <a:solidFill>
                      <a:srgbClr val="6087CE"/>
                    </a:solidFill>
                  </a:rPr>
                  <a:t>transformation parameter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뽑아낸다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ko-KR" altLang="en-US" sz="16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en-US" altLang="ko-KR" sz="1600" b="1" u="sng" dirty="0"/>
                  <a:t>Grid generator</a:t>
                </a:r>
                <a:r>
                  <a:rPr lang="ko-KR" altLang="en-US" sz="1600" dirty="0"/>
                  <a:t>에 들어가서 샘플링 지점의 위치가 지정된 </a:t>
                </a:r>
                <a:r>
                  <a:rPr lang="en-US" altLang="ko-KR" sz="1600" dirty="0">
                    <a:solidFill>
                      <a:srgbClr val="6087CE"/>
                    </a:solidFill>
                  </a:rPr>
                  <a:t>sampling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1600" b="0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생성한다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altLang="ko-KR" sz="1600" b="1" u="sng" dirty="0"/>
                  <a:t>Sampler</a:t>
                </a:r>
                <a:r>
                  <a:rPr lang="ko-KR" altLang="en-US" sz="1600" dirty="0"/>
                  <a:t>에는 </a:t>
                </a:r>
                <a:r>
                  <a:rPr lang="en-US" altLang="ko-KR" sz="1600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sz="1600" dirty="0">
                    <a:solidFill>
                      <a:srgbClr val="FF7D7D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7D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7D7D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1600" b="0" i="1">
                            <a:solidFill>
                              <a:srgbClr val="FF7D7D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가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입력으로 들어간다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에는 </a:t>
                </a:r>
                <a:r>
                  <a:rPr lang="en-US" altLang="ko-KR" sz="1600" dirty="0"/>
                  <a:t>sampling point</a:t>
                </a:r>
                <a:r>
                  <a:rPr lang="ko-KR" altLang="en-US" sz="1600" dirty="0"/>
                  <a:t>가 찍혀 있기 때문에 그것을 </a:t>
                </a:r>
                <a:r>
                  <a:rPr lang="en-US" altLang="ko-KR" sz="1600" dirty="0"/>
                  <a:t>U</a:t>
                </a:r>
                <a:r>
                  <a:rPr lang="ko-KR" altLang="en-US" sz="1600" dirty="0"/>
                  <a:t>에 적용하면 </a:t>
                </a:r>
                <a:r>
                  <a:rPr lang="en-US" altLang="ko-KR" sz="1600" dirty="0"/>
                  <a:t>output feature map </a:t>
                </a:r>
                <a:r>
                  <a:rPr lang="en-US" altLang="ko-KR" sz="1600" dirty="0">
                    <a:solidFill>
                      <a:srgbClr val="6087CE"/>
                    </a:solidFill>
                  </a:rPr>
                  <a:t>V</a:t>
                </a:r>
                <a:r>
                  <a:rPr lang="ko-KR" altLang="en-US" sz="1600" dirty="0"/>
                  <a:t>를 뽑아낼 수 있음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317AD2-1595-4EBD-4FD0-CE086D36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60" y="1689790"/>
                <a:ext cx="4705392" cy="4049891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907" r="-1684" b="-9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E88FB9EE-21FB-DFC4-0413-F2F1F42D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8" y="1914276"/>
            <a:ext cx="6149380" cy="296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6D38C-1516-9639-E2B2-D9522514EF1A}"/>
              </a:ext>
            </a:extLst>
          </p:cNvPr>
          <p:cNvSpPr txBox="1"/>
          <p:nvPr/>
        </p:nvSpPr>
        <p:spPr>
          <a:xfrm>
            <a:off x="0" y="6611779"/>
            <a:ext cx="72549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https://manjunathbhat9920.medium.com/spatial-transformer-network-82666f184299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6915A4-E0A8-343E-0E6A-CDC1F835CF1D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4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3378648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294293"/>
                </a:solidFill>
              </a:rPr>
              <a:t>Localisation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2B0979-5291-B22D-0892-5070C84733AB}"/>
                  </a:ext>
                </a:extLst>
              </p:cNvPr>
              <p:cNvSpPr txBox="1"/>
              <p:nvPr/>
            </p:nvSpPr>
            <p:spPr>
              <a:xfrm>
                <a:off x="567647" y="1765520"/>
                <a:ext cx="11056703" cy="253402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Input feature map </a:t>
                </a:r>
                <a:r>
                  <a:rPr lang="en-US" altLang="ko-KR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dirty="0"/>
                  <a:t>에 적용할 </a:t>
                </a:r>
                <a:r>
                  <a:rPr lang="en-US" altLang="ko-KR" dirty="0">
                    <a:solidFill>
                      <a:srgbClr val="6087CE"/>
                    </a:solidFill>
                  </a:rPr>
                  <a:t>transformation parameter matrix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추정한다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입력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(with width W, height H and C channels)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5875B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5875B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5875B0"/>
                            </a:solidFill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ko-KR" i="1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5875B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parameter matrix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인데 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shape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transformation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의 종류에 따라 달라진다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예를 들어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affine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변환은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차원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Localisation network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Convolution layer</a:t>
                </a:r>
                <a:r>
                  <a:rPr lang="ko-KR" altLang="en-US" dirty="0"/>
                  <a:t>로 구성되든 </a:t>
                </a:r>
                <a:r>
                  <a:rPr lang="en-US" altLang="ko-KR" dirty="0"/>
                  <a:t>FC layer</a:t>
                </a:r>
                <a:r>
                  <a:rPr lang="ko-KR" altLang="en-US" dirty="0"/>
                  <a:t>로 구성되든 상관 없고 </a:t>
                </a:r>
                <a:r>
                  <a:rPr lang="ko-KR" altLang="en-US" dirty="0">
                    <a:solidFill>
                      <a:srgbClr val="FF6969"/>
                    </a:solidFill>
                  </a:rPr>
                  <a:t>마지막에 </a:t>
                </a:r>
                <a:r>
                  <a:rPr lang="en-US" altLang="ko-KR" dirty="0">
                    <a:solidFill>
                      <a:srgbClr val="FF6969"/>
                    </a:solidFill>
                  </a:rPr>
                  <a:t>regression layer </a:t>
                </a:r>
                <a:r>
                  <a:rPr lang="ko-KR" altLang="en-US" dirty="0">
                    <a:solidFill>
                      <a:srgbClr val="FF6969"/>
                    </a:solidFill>
                  </a:rPr>
                  <a:t>만 잘 들어가면 된다</a:t>
                </a:r>
                <a:r>
                  <a:rPr lang="en-US" altLang="ko-KR" dirty="0">
                    <a:solidFill>
                      <a:srgbClr val="FF696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2B0979-5291-B22D-0892-5070C8473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7" y="1765520"/>
                <a:ext cx="11056703" cy="2534027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331" b="-28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4F910B6-64F2-0422-96D4-CA187CA817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44"/>
          <a:stretch/>
        </p:blipFill>
        <p:spPr>
          <a:xfrm>
            <a:off x="3504522" y="4434265"/>
            <a:ext cx="5182951" cy="208213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BCDB4D3-2759-3BD4-5B89-334CC19D82BE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4107868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2.  Parameterised Sampling Grid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415F-EA7C-4507-88C7-B9A442EC115C}"/>
              </a:ext>
            </a:extLst>
          </p:cNvPr>
          <p:cNvSpPr txBox="1"/>
          <p:nvPr/>
        </p:nvSpPr>
        <p:spPr>
          <a:xfrm>
            <a:off x="1107666" y="2407481"/>
            <a:ext cx="42772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Grid generator –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ko-KR" altLang="en-US" sz="1600" dirty="0"/>
              <a:t> </a:t>
            </a:r>
            <a:r>
              <a:rPr lang="en-US" altLang="ko-KR" sz="1600" dirty="0"/>
              <a:t>transformation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4A460E-D24D-F9A3-7F60-CD58E2073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9" y="2882808"/>
            <a:ext cx="2610214" cy="29817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EF188E-4A24-BBED-0340-7B968E2C3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217" y="2882808"/>
            <a:ext cx="2505425" cy="28293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57712D-A56E-F89A-4785-C129849DDE5F}"/>
              </a:ext>
            </a:extLst>
          </p:cNvPr>
          <p:cNvSpPr txBox="1"/>
          <p:nvPr/>
        </p:nvSpPr>
        <p:spPr>
          <a:xfrm>
            <a:off x="6659296" y="2410874"/>
            <a:ext cx="42772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Grid generator –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Affine</a:t>
            </a:r>
            <a:r>
              <a:rPr lang="ko-KR" altLang="en-US" sz="1600" dirty="0"/>
              <a:t> </a:t>
            </a:r>
            <a:r>
              <a:rPr lang="en-US" altLang="ko-KR" sz="1600" dirty="0"/>
              <a:t>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6F9774F-761D-D019-6095-67DB326AA773}"/>
                  </a:ext>
                </a:extLst>
              </p:cNvPr>
              <p:cNvSpPr/>
              <p:nvPr/>
            </p:nvSpPr>
            <p:spPr>
              <a:xfrm>
                <a:off x="621306" y="2964976"/>
                <a:ext cx="1061977" cy="647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7D7D"/>
                    </a:solidFill>
                  </a:rPr>
                  <a:t>Source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6F9774F-761D-D019-6095-67DB326AA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06" y="2964976"/>
                <a:ext cx="1061977" cy="647357"/>
              </a:xfrm>
              <a:prstGeom prst="rect">
                <a:avLst/>
              </a:prstGeom>
              <a:blipFill>
                <a:blip r:embed="rId5"/>
                <a:stretch>
                  <a:fillRect t="-4673" b="-7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FC3E8D-8A80-B8A5-9D21-3F21614EE070}"/>
              </a:ext>
            </a:extLst>
          </p:cNvPr>
          <p:cNvCxnSpPr>
            <a:cxnSpLocks/>
          </p:cNvCxnSpPr>
          <p:nvPr/>
        </p:nvCxnSpPr>
        <p:spPr>
          <a:xfrm>
            <a:off x="1549002" y="3188894"/>
            <a:ext cx="1315762" cy="247307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B86B88-26B9-ACC6-2BAC-E029D589C68D}"/>
              </a:ext>
            </a:extLst>
          </p:cNvPr>
          <p:cNvCxnSpPr>
            <a:cxnSpLocks/>
          </p:cNvCxnSpPr>
          <p:nvPr/>
        </p:nvCxnSpPr>
        <p:spPr>
          <a:xfrm flipH="1" flipV="1">
            <a:off x="4380363" y="3426589"/>
            <a:ext cx="427501" cy="54642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C805DF7-2AD2-97F6-8387-FEC2A55AEA6C}"/>
                  </a:ext>
                </a:extLst>
              </p:cNvPr>
              <p:cNvSpPr/>
              <p:nvPr/>
            </p:nvSpPr>
            <p:spPr>
              <a:xfrm>
                <a:off x="4744149" y="3188894"/>
                <a:ext cx="1061977" cy="6594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7D7D"/>
                    </a:solidFill>
                  </a:rPr>
                  <a:t>Target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C805DF7-2AD2-97F6-8387-FEC2A55AE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149" y="3188894"/>
                <a:ext cx="1061977" cy="659411"/>
              </a:xfrm>
              <a:prstGeom prst="rect">
                <a:avLst/>
              </a:prstGeom>
              <a:blipFill>
                <a:blip r:embed="rId6"/>
                <a:stretch>
                  <a:fillRect t="-4630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EF0ED0-C117-460F-FB0B-2209F70B919C}"/>
                  </a:ext>
                </a:extLst>
              </p:cNvPr>
              <p:cNvSpPr txBox="1"/>
              <p:nvPr/>
            </p:nvSpPr>
            <p:spPr>
              <a:xfrm>
                <a:off x="1875072" y="5918011"/>
                <a:ext cx="27424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Sampling Grid : </a:t>
                </a:r>
              </a:p>
              <a:p>
                <a:r>
                  <a:rPr lang="en-US" altLang="ko-KR" sz="1600" dirty="0"/>
                  <a:t>Regular grid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EF0ED0-C117-460F-FB0B-2209F70B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072" y="5918011"/>
                <a:ext cx="2742451" cy="584775"/>
              </a:xfrm>
              <a:prstGeom prst="rect">
                <a:avLst/>
              </a:prstGeom>
              <a:blipFill>
                <a:blip r:embed="rId7"/>
                <a:stretch>
                  <a:fillRect l="-1336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BEC036F-2305-D140-36ED-76C4B9247C24}"/>
                  </a:ext>
                </a:extLst>
              </p:cNvPr>
              <p:cNvSpPr/>
              <p:nvPr/>
            </p:nvSpPr>
            <p:spPr>
              <a:xfrm>
                <a:off x="6385876" y="3756879"/>
                <a:ext cx="1061977" cy="647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7D7D"/>
                    </a:solidFill>
                  </a:rPr>
                  <a:t>Source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BEC036F-2305-D140-36ED-76C4B9247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876" y="3756879"/>
                <a:ext cx="1061977" cy="647357"/>
              </a:xfrm>
              <a:prstGeom prst="rect">
                <a:avLst/>
              </a:prstGeom>
              <a:blipFill>
                <a:blip r:embed="rId8"/>
                <a:stretch>
                  <a:fillRect t="-4717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334B937-03BD-AB62-A084-9F60485020E0}"/>
              </a:ext>
            </a:extLst>
          </p:cNvPr>
          <p:cNvCxnSpPr>
            <a:cxnSpLocks/>
          </p:cNvCxnSpPr>
          <p:nvPr/>
        </p:nvCxnSpPr>
        <p:spPr>
          <a:xfrm flipV="1">
            <a:off x="7268802" y="3673369"/>
            <a:ext cx="529013" cy="305736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F8B843A-93E1-A990-A7B3-B3613244870E}"/>
              </a:ext>
            </a:extLst>
          </p:cNvPr>
          <p:cNvCxnSpPr>
            <a:cxnSpLocks/>
          </p:cNvCxnSpPr>
          <p:nvPr/>
        </p:nvCxnSpPr>
        <p:spPr>
          <a:xfrm flipV="1">
            <a:off x="2875392" y="3426589"/>
            <a:ext cx="1504971" cy="9612"/>
          </a:xfrm>
          <a:prstGeom prst="line">
            <a:avLst/>
          </a:prstGeom>
          <a:ln w="28575">
            <a:solidFill>
              <a:srgbClr val="FFC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850F66-2F83-21F6-73C6-CCA39FC03266}"/>
              </a:ext>
            </a:extLst>
          </p:cNvPr>
          <p:cNvCxnSpPr>
            <a:cxnSpLocks/>
          </p:cNvCxnSpPr>
          <p:nvPr/>
        </p:nvCxnSpPr>
        <p:spPr>
          <a:xfrm flipV="1">
            <a:off x="7824275" y="3328810"/>
            <a:ext cx="2138996" cy="344559"/>
          </a:xfrm>
          <a:prstGeom prst="line">
            <a:avLst/>
          </a:prstGeom>
          <a:ln w="28575" cap="rnd">
            <a:solidFill>
              <a:srgbClr val="FFC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14C4C3E-53AD-F81B-1E8C-6CF5C558A8EB}"/>
              </a:ext>
            </a:extLst>
          </p:cNvPr>
          <p:cNvCxnSpPr>
            <a:cxnSpLocks/>
          </p:cNvCxnSpPr>
          <p:nvPr/>
        </p:nvCxnSpPr>
        <p:spPr>
          <a:xfrm flipH="1" flipV="1">
            <a:off x="9963271" y="3335163"/>
            <a:ext cx="427501" cy="54642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369C204-0B49-0E8B-AA7E-2315477B3BA2}"/>
                  </a:ext>
                </a:extLst>
              </p:cNvPr>
              <p:cNvSpPr/>
              <p:nvPr/>
            </p:nvSpPr>
            <p:spPr>
              <a:xfrm>
                <a:off x="10327057" y="3097468"/>
                <a:ext cx="1061977" cy="6594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7D7D"/>
                    </a:solidFill>
                  </a:rPr>
                  <a:t>Target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369C204-0B49-0E8B-AA7E-2315477B3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057" y="3097468"/>
                <a:ext cx="1061977" cy="659411"/>
              </a:xfrm>
              <a:prstGeom prst="rect">
                <a:avLst/>
              </a:prstGeom>
              <a:blipFill>
                <a:blip r:embed="rId9"/>
                <a:stretch>
                  <a:fillRect t="-4630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8813F4-2F0E-EC39-7549-F497227222FF}"/>
                  </a:ext>
                </a:extLst>
              </p:cNvPr>
              <p:cNvSpPr txBox="1"/>
              <p:nvPr/>
            </p:nvSpPr>
            <p:spPr>
              <a:xfrm>
                <a:off x="7018774" y="5813112"/>
                <a:ext cx="37556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Sampling Grid :</a:t>
                </a:r>
              </a:p>
              <a:p>
                <a:r>
                  <a:rPr lang="en-US" altLang="ko-KR" sz="1600" dirty="0"/>
                  <a:t>Result of warping regular gird with an affine transformation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8813F4-2F0E-EC39-7549-F49722722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74" y="5813112"/>
                <a:ext cx="3755681" cy="830997"/>
              </a:xfrm>
              <a:prstGeom prst="rect">
                <a:avLst/>
              </a:prstGeom>
              <a:blipFill>
                <a:blip r:embed="rId10"/>
                <a:stretch>
                  <a:fillRect l="-812" t="-2206" r="-1623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5EF2D-135B-CA03-3D31-A82C33C974BC}"/>
                  </a:ext>
                </a:extLst>
              </p:cNvPr>
              <p:cNvSpPr txBox="1"/>
              <p:nvPr/>
            </p:nvSpPr>
            <p:spPr>
              <a:xfrm>
                <a:off x="555619" y="1750370"/>
                <a:ext cx="11448313" cy="461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0" dirty="0">
                    <a:solidFill>
                      <a:schemeClr val="tx1"/>
                    </a:solidFill>
                  </a:rPr>
                  <a:t>추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input feature map </a:t>
                </a:r>
                <a:r>
                  <a:rPr lang="en-US" altLang="ko-KR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sampling </a:t>
                </a:r>
                <a:r>
                  <a:rPr lang="ko-KR" altLang="en-US" dirty="0"/>
                  <a:t>할 포인트 위치를 정해주는 </a:t>
                </a:r>
                <a:r>
                  <a:rPr lang="en-US" altLang="ko-KR" dirty="0"/>
                  <a:t>sampling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6087CE"/>
                    </a:solidFill>
                  </a:rPr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5EF2D-135B-CA03-3D31-A82C33C9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9" y="1750370"/>
                <a:ext cx="11448313" cy="461152"/>
              </a:xfrm>
              <a:prstGeom prst="rect">
                <a:avLst/>
              </a:prstGeom>
              <a:blipFill>
                <a:blip r:embed="rId11"/>
                <a:stretch>
                  <a:fillRect l="-319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086DD57-0606-2710-7721-9CE07E5657FA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3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4107868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2.  Parameterised Sampling Grid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E651A-8EEC-0A7A-3BAC-877A2B37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97" y="2404554"/>
            <a:ext cx="10243978" cy="398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6415F-EA7C-4507-88C7-B9A442EC115C}"/>
              </a:ext>
            </a:extLst>
          </p:cNvPr>
          <p:cNvSpPr txBox="1"/>
          <p:nvPr/>
        </p:nvSpPr>
        <p:spPr>
          <a:xfrm>
            <a:off x="1094797" y="1898906"/>
            <a:ext cx="28969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Grid generator </a:t>
            </a:r>
            <a:r>
              <a:rPr lang="ko-KR" altLang="en-US" sz="1600" dirty="0"/>
              <a:t>예시들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41ACA-BBA9-BF35-AC2F-145D560E80E9}"/>
              </a:ext>
            </a:extLst>
          </p:cNvPr>
          <p:cNvSpPr txBox="1"/>
          <p:nvPr/>
        </p:nvSpPr>
        <p:spPr>
          <a:xfrm>
            <a:off x="7752080" y="6550223"/>
            <a:ext cx="4439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https://www.youtube.com/watch?v=Rv3osRZWGbg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B4C928-6F46-D56A-0DA8-7653B621EEED}"/>
                  </a:ext>
                </a:extLst>
              </p:cNvPr>
              <p:cNvSpPr txBox="1"/>
              <p:nvPr/>
            </p:nvSpPr>
            <p:spPr>
              <a:xfrm>
                <a:off x="6216786" y="1489130"/>
                <a:ext cx="5407566" cy="783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각 </a:t>
                </a:r>
                <a:r>
                  <a:rPr lang="en-US" altLang="ko-KR" sz="1600" dirty="0"/>
                  <a:t>parameter </a:t>
                </a:r>
                <a:r>
                  <a:rPr lang="ko-KR" altLang="en-US" sz="1600" dirty="0"/>
                  <a:t>들에 대해서 </a:t>
                </a:r>
                <a:r>
                  <a:rPr lang="ko-KR" altLang="en-US" sz="1600" dirty="0">
                    <a:solidFill>
                      <a:srgbClr val="FF6969"/>
                    </a:solidFill>
                  </a:rPr>
                  <a:t>미분가능</a:t>
                </a:r>
                <a:r>
                  <a:rPr lang="ko-KR" altLang="en-US" sz="1600" dirty="0"/>
                  <a:t>하기만 하면 </a:t>
                </a:r>
                <a:br>
                  <a:rPr lang="en-US" altLang="ko-KR" sz="1600" dirty="0"/>
                </a:br>
                <a:r>
                  <a:rPr lang="ko-KR" altLang="en-US" sz="1600" dirty="0"/>
                  <a:t>이외에 어떠한 </a:t>
                </a:r>
                <a:r>
                  <a:rPr lang="en-US" altLang="ko-KR" sz="1600" dirty="0"/>
                  <a:t>parameterized form</a:t>
                </a:r>
                <a:r>
                  <a:rPr lang="ko-KR" altLang="en-US" sz="1600" dirty="0"/>
                  <a:t>의 변환도 가능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B4C928-6F46-D56A-0DA8-7653B621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86" y="1489130"/>
                <a:ext cx="5407566" cy="783356"/>
              </a:xfrm>
              <a:prstGeom prst="rect">
                <a:avLst/>
              </a:prstGeom>
              <a:blipFill>
                <a:blip r:embed="rId4"/>
                <a:stretch>
                  <a:fillRect l="-451" b="-8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AE746E-8B34-EB4A-F86B-4FCD556A628B}"/>
              </a:ext>
            </a:extLst>
          </p:cNvPr>
          <p:cNvSpPr/>
          <p:nvPr/>
        </p:nvSpPr>
        <p:spPr>
          <a:xfrm>
            <a:off x="3710940" y="3691890"/>
            <a:ext cx="1219200" cy="5600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E5CC49-D6A9-3A88-0814-9CA5D5D86753}"/>
              </a:ext>
            </a:extLst>
          </p:cNvPr>
          <p:cNvSpPr/>
          <p:nvPr/>
        </p:nvSpPr>
        <p:spPr>
          <a:xfrm>
            <a:off x="9204959" y="3649661"/>
            <a:ext cx="970369" cy="53278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C751E-F183-22F2-C6F5-5E21F91BC1F9}"/>
              </a:ext>
            </a:extLst>
          </p:cNvPr>
          <p:cNvSpPr/>
          <p:nvPr/>
        </p:nvSpPr>
        <p:spPr>
          <a:xfrm>
            <a:off x="4526825" y="4397354"/>
            <a:ext cx="13649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Target value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6895FC-DCD9-7561-A8FD-735D00D38266}"/>
              </a:ext>
            </a:extLst>
          </p:cNvPr>
          <p:cNvCxnSpPr>
            <a:cxnSpLocks/>
          </p:cNvCxnSpPr>
          <p:nvPr/>
        </p:nvCxnSpPr>
        <p:spPr>
          <a:xfrm>
            <a:off x="5221789" y="4271532"/>
            <a:ext cx="0" cy="221164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29FF97-7C8D-469E-8E81-0AAFC7AD6CE1}"/>
              </a:ext>
            </a:extLst>
          </p:cNvPr>
          <p:cNvSpPr/>
          <p:nvPr/>
        </p:nvSpPr>
        <p:spPr>
          <a:xfrm>
            <a:off x="1224085" y="4363874"/>
            <a:ext cx="150952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7D7D"/>
                </a:solidFill>
              </a:rPr>
              <a:t>Source value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BADC6C-1568-921D-98A7-D0BF29ED42E6}"/>
              </a:ext>
            </a:extLst>
          </p:cNvPr>
          <p:cNvCxnSpPr>
            <a:cxnSpLocks/>
          </p:cNvCxnSpPr>
          <p:nvPr/>
        </p:nvCxnSpPr>
        <p:spPr>
          <a:xfrm>
            <a:off x="1722238" y="4182447"/>
            <a:ext cx="0" cy="259080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3946488-35C1-4D1A-330F-9322604735A5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1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287316-BF1D-F5B4-D410-016F4E3A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7" y="3779322"/>
            <a:ext cx="3770693" cy="19204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A87721-925C-A3FD-DEF2-5352EBA6BCD8}"/>
              </a:ext>
            </a:extLst>
          </p:cNvPr>
          <p:cNvSpPr/>
          <p:nvPr/>
        </p:nvSpPr>
        <p:spPr>
          <a:xfrm>
            <a:off x="567648" y="131122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3.  Differentiable Image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EFA08-73B1-9E57-6C9D-66D109312787}"/>
                  </a:ext>
                </a:extLst>
              </p:cNvPr>
              <p:cNvSpPr txBox="1"/>
              <p:nvPr/>
            </p:nvSpPr>
            <p:spPr>
              <a:xfrm>
                <a:off x="531484" y="1808949"/>
                <a:ext cx="11092868" cy="17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rgbClr val="5875B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Sampler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sampling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input feature map </a:t>
                </a:r>
                <a:r>
                  <a:rPr lang="en-US" altLang="ko-KR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dirty="0"/>
                  <a:t>에 적용해 변환된 </a:t>
                </a:r>
                <a:r>
                  <a:rPr lang="en-US" altLang="ko-KR" dirty="0"/>
                  <a:t>output feature map </a:t>
                </a:r>
                <a:r>
                  <a:rPr lang="en-US" altLang="ko-KR" dirty="0">
                    <a:solidFill>
                      <a:srgbClr val="6087CE"/>
                    </a:solidFill>
                  </a:rPr>
                  <a:t>V</a:t>
                </a:r>
                <a:r>
                  <a:rPr lang="ko-KR" altLang="en-US" dirty="0"/>
                  <a:t>를 만듦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출력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에서 특정한 </a:t>
                </a:r>
                <a:r>
                  <a:rPr lang="en-US" altLang="ko-KR" dirty="0"/>
                  <a:t>pixel </a:t>
                </a:r>
                <a:r>
                  <a:rPr lang="ko-KR" altLang="en-US" dirty="0"/>
                  <a:t>값을 얻기 위해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의 어느 위치에서 값을 가져올 지를 </a:t>
                </a:r>
                <a:r>
                  <a:rPr lang="en-US" altLang="ko-KR" dirty="0"/>
                  <a:t>sampling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 가지고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EFA08-73B1-9E57-6C9D-66D109312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4" y="1808949"/>
                <a:ext cx="11092868" cy="1700787"/>
              </a:xfrm>
              <a:prstGeom prst="rect">
                <a:avLst/>
              </a:prstGeom>
              <a:blipFill>
                <a:blip r:embed="rId4"/>
                <a:stretch>
                  <a:fillRect l="-330" b="-4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B6C0BF7-D9F8-107D-3C67-39F7AA9F982B}"/>
              </a:ext>
            </a:extLst>
          </p:cNvPr>
          <p:cNvSpPr txBox="1"/>
          <p:nvPr/>
        </p:nvSpPr>
        <p:spPr>
          <a:xfrm>
            <a:off x="4520846" y="3642822"/>
            <a:ext cx="710350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위치가 정확히 정수 좌표 값을 가지지 않을 가능성이 더 높기 때문에</a:t>
            </a:r>
            <a:r>
              <a:rPr lang="en-US" altLang="ko-KR" dirty="0"/>
              <a:t>, </a:t>
            </a:r>
            <a:r>
              <a:rPr lang="ko-KR" altLang="en-US" dirty="0"/>
              <a:t>주변 값들의 </a:t>
            </a:r>
            <a:r>
              <a:rPr lang="en-US" altLang="ko-KR" dirty="0"/>
              <a:t>interpolation</a:t>
            </a:r>
            <a:r>
              <a:rPr lang="ko-KR" altLang="en-US" dirty="0"/>
              <a:t>을 통해 값을 계산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Interpolation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EE8E00"/>
                </a:solidFill>
              </a:rPr>
              <a:t>Sampling kernel k() </a:t>
            </a:r>
            <a:r>
              <a:rPr lang="ko-KR" altLang="en-US" dirty="0"/>
              <a:t>로 표시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7E7B98-FBA5-5574-2D75-829C4D8D2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846" y="5150835"/>
            <a:ext cx="7103506" cy="84447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BF0869-D92B-EE98-E849-1093645F6A29}"/>
              </a:ext>
            </a:extLst>
          </p:cNvPr>
          <p:cNvSpPr/>
          <p:nvPr/>
        </p:nvSpPr>
        <p:spPr>
          <a:xfrm>
            <a:off x="3975643" y="6014746"/>
            <a:ext cx="1785117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Target value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Output feature map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채널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6F5092-5208-3BE3-9C40-8B7600704C4C}"/>
              </a:ext>
            </a:extLst>
          </p:cNvPr>
          <p:cNvCxnSpPr>
            <a:cxnSpLocks/>
          </p:cNvCxnSpPr>
          <p:nvPr/>
        </p:nvCxnSpPr>
        <p:spPr>
          <a:xfrm>
            <a:off x="4806530" y="5732029"/>
            <a:ext cx="0" cy="374131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E1D162-A8F2-A773-8BDE-569BA5BC1C93}"/>
              </a:ext>
            </a:extLst>
          </p:cNvPr>
          <p:cNvSpPr/>
          <p:nvPr/>
        </p:nvSpPr>
        <p:spPr>
          <a:xfrm>
            <a:off x="5622962" y="6099363"/>
            <a:ext cx="1509521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7D7D"/>
                </a:solidFill>
              </a:rPr>
              <a:t>Source value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n,m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value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0A13C3-7F62-4330-6790-3B6C24EF8BA6}"/>
              </a:ext>
            </a:extLst>
          </p:cNvPr>
          <p:cNvCxnSpPr>
            <a:cxnSpLocks/>
          </p:cNvCxnSpPr>
          <p:nvPr/>
        </p:nvCxnSpPr>
        <p:spPr>
          <a:xfrm>
            <a:off x="6040456" y="5738772"/>
            <a:ext cx="0" cy="428348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464326-2427-1BE6-093B-643E99D1FFA9}"/>
              </a:ext>
            </a:extLst>
          </p:cNvPr>
          <p:cNvCxnSpPr>
            <a:cxnSpLocks/>
          </p:cNvCxnSpPr>
          <p:nvPr/>
        </p:nvCxnSpPr>
        <p:spPr>
          <a:xfrm flipV="1">
            <a:off x="7615256" y="4928110"/>
            <a:ext cx="0" cy="506309"/>
          </a:xfrm>
          <a:prstGeom prst="straightConnector1">
            <a:avLst/>
          </a:prstGeom>
          <a:ln w="28575">
            <a:solidFill>
              <a:srgbClr val="FFA8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10479B-EDBC-F579-9512-283B4B09E633}"/>
              </a:ext>
            </a:extLst>
          </p:cNvPr>
          <p:cNvSpPr/>
          <p:nvPr/>
        </p:nvSpPr>
        <p:spPr>
          <a:xfrm>
            <a:off x="6451851" y="5479252"/>
            <a:ext cx="246130" cy="220507"/>
          </a:xfrm>
          <a:prstGeom prst="roundRect">
            <a:avLst/>
          </a:prstGeom>
          <a:noFill/>
          <a:ln w="28575">
            <a:solidFill>
              <a:srgbClr val="B5A3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60D4EE-62C8-F614-60B6-B3735F13FB7B}"/>
              </a:ext>
            </a:extLst>
          </p:cNvPr>
          <p:cNvSpPr/>
          <p:nvPr/>
        </p:nvSpPr>
        <p:spPr>
          <a:xfrm>
            <a:off x="7716771" y="5479252"/>
            <a:ext cx="246130" cy="220507"/>
          </a:xfrm>
          <a:prstGeom prst="roundRect">
            <a:avLst/>
          </a:prstGeom>
          <a:noFill/>
          <a:ln w="28575">
            <a:solidFill>
              <a:srgbClr val="B5A3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561D6C-0339-DB7C-D4D1-497E1ABA1DD5}"/>
              </a:ext>
            </a:extLst>
          </p:cNvPr>
          <p:cNvCxnSpPr>
            <a:cxnSpLocks/>
          </p:cNvCxnSpPr>
          <p:nvPr/>
        </p:nvCxnSpPr>
        <p:spPr>
          <a:xfrm>
            <a:off x="7840172" y="5699759"/>
            <a:ext cx="0" cy="465067"/>
          </a:xfrm>
          <a:prstGeom prst="straightConnector1">
            <a:avLst/>
          </a:prstGeom>
          <a:ln w="28575">
            <a:solidFill>
              <a:srgbClr val="B5A3E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4D14B2-CCDB-63A7-A1D2-3FDC847CF498}"/>
              </a:ext>
            </a:extLst>
          </p:cNvPr>
          <p:cNvSpPr/>
          <p:nvPr/>
        </p:nvSpPr>
        <p:spPr>
          <a:xfrm>
            <a:off x="7132483" y="6071124"/>
            <a:ext cx="178511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8467D7"/>
                </a:solidFill>
              </a:rPr>
              <a:t>Sampling grid coordinate</a:t>
            </a:r>
            <a:endParaRPr lang="en-US" altLang="ko-KR" sz="1200" dirty="0">
              <a:solidFill>
                <a:srgbClr val="8467D7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23FB0C-B60E-6918-243F-66D6E4BC73C3}"/>
              </a:ext>
            </a:extLst>
          </p:cNvPr>
          <p:cNvCxnSpPr>
            <a:cxnSpLocks/>
          </p:cNvCxnSpPr>
          <p:nvPr/>
        </p:nvCxnSpPr>
        <p:spPr>
          <a:xfrm>
            <a:off x="6697981" y="5699759"/>
            <a:ext cx="1141855" cy="465067"/>
          </a:xfrm>
          <a:prstGeom prst="straightConnector1">
            <a:avLst/>
          </a:prstGeom>
          <a:ln w="28575">
            <a:solidFill>
              <a:srgbClr val="B5A3E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E368AB1-E584-8A8B-99BC-4E3328E30875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1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3.  Differentiable Image Sampling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FBC07-9652-4BA6-8F15-ABFFB2072F15}"/>
              </a:ext>
            </a:extLst>
          </p:cNvPr>
          <p:cNvSpPr txBox="1"/>
          <p:nvPr/>
        </p:nvSpPr>
        <p:spPr>
          <a:xfrm>
            <a:off x="676237" y="1773426"/>
            <a:ext cx="41152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Nearest</a:t>
            </a:r>
            <a:r>
              <a:rPr lang="ko-KR" altLang="en-US" sz="1600" dirty="0"/>
              <a:t> </a:t>
            </a:r>
            <a:r>
              <a:rPr lang="en-US" altLang="ko-KR" sz="1600" dirty="0"/>
              <a:t>Integer</a:t>
            </a:r>
            <a:r>
              <a:rPr lang="ko-KR" altLang="en-US" sz="1600" dirty="0"/>
              <a:t> </a:t>
            </a:r>
            <a:r>
              <a:rPr lang="en-US" altLang="ko-KR" sz="1600" dirty="0"/>
              <a:t>Sampling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3E023-3AC9-CC10-603E-D17624590AD4}"/>
              </a:ext>
            </a:extLst>
          </p:cNvPr>
          <p:cNvSpPr txBox="1"/>
          <p:nvPr/>
        </p:nvSpPr>
        <p:spPr>
          <a:xfrm>
            <a:off x="6096000" y="1762592"/>
            <a:ext cx="41152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Bilinear</a:t>
            </a:r>
            <a:r>
              <a:rPr lang="ko-KR" altLang="en-US" sz="1600" dirty="0"/>
              <a:t> </a:t>
            </a:r>
            <a:r>
              <a:rPr lang="en-US" altLang="ko-KR" sz="1600" dirty="0"/>
              <a:t>Sampling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F884B-B20F-2DF2-C139-02151C65794A}"/>
              </a:ext>
            </a:extLst>
          </p:cNvPr>
          <p:cNvSpPr txBox="1"/>
          <p:nvPr/>
        </p:nvSpPr>
        <p:spPr>
          <a:xfrm>
            <a:off x="-100258" y="6541874"/>
            <a:ext cx="5938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https://jamiekang.github.io/2017/05/27/spatial-transformer-networks/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nterpolation Example">
            <a:extLst>
              <a:ext uri="{FF2B5EF4-FFF2-40B4-BE49-F238E27FC236}">
                <a16:creationId xmlns:a16="http://schemas.microsoft.com/office/drawing/2014/main" id="{2D068AE6-7940-9118-5D50-3266FF06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1" y="4166099"/>
            <a:ext cx="5833152" cy="20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AA54B4-1AF2-632C-B5C3-71843B0B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37" y="2282874"/>
            <a:ext cx="4904165" cy="8018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9821E3-8016-4AA7-EE03-A3A70F6CE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66"/>
          <a:stretch/>
        </p:blipFill>
        <p:spPr>
          <a:xfrm>
            <a:off x="6366932" y="2286895"/>
            <a:ext cx="5257419" cy="66827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085BE-176C-6D48-91E9-7476F6F5969C}"/>
              </a:ext>
            </a:extLst>
          </p:cNvPr>
          <p:cNvSpPr/>
          <p:nvPr/>
        </p:nvSpPr>
        <p:spPr>
          <a:xfrm>
            <a:off x="567648" y="3380132"/>
            <a:ext cx="13649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Target value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30444D-2268-6F42-69C6-BBAE08D32AEF}"/>
              </a:ext>
            </a:extLst>
          </p:cNvPr>
          <p:cNvCxnSpPr>
            <a:cxnSpLocks/>
          </p:cNvCxnSpPr>
          <p:nvPr/>
        </p:nvCxnSpPr>
        <p:spPr>
          <a:xfrm>
            <a:off x="830059" y="2814376"/>
            <a:ext cx="0" cy="608705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B55985-B97C-435E-228B-118A1ADF0F2F}"/>
              </a:ext>
            </a:extLst>
          </p:cNvPr>
          <p:cNvSpPr/>
          <p:nvPr/>
        </p:nvSpPr>
        <p:spPr>
          <a:xfrm>
            <a:off x="1753479" y="3319764"/>
            <a:ext cx="150952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7D7D"/>
                </a:solidFill>
              </a:rPr>
              <a:t>Source value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1DC0B6-4640-823A-9720-0CF771C915F2}"/>
              </a:ext>
            </a:extLst>
          </p:cNvPr>
          <p:cNvCxnSpPr>
            <a:cxnSpLocks/>
          </p:cNvCxnSpPr>
          <p:nvPr/>
        </p:nvCxnSpPr>
        <p:spPr>
          <a:xfrm>
            <a:off x="2170973" y="2870549"/>
            <a:ext cx="0" cy="509583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F14E97C-714D-3EE1-A912-699F9226F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226" y="3084723"/>
            <a:ext cx="4829549" cy="137530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FD6EDC-3825-4B1A-DE91-DE1F7452FB77}"/>
              </a:ext>
            </a:extLst>
          </p:cNvPr>
          <p:cNvSpPr txBox="1"/>
          <p:nvPr/>
        </p:nvSpPr>
        <p:spPr>
          <a:xfrm>
            <a:off x="6366933" y="4631300"/>
            <a:ext cx="5257419" cy="1683937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전체 네트워크에서 </a:t>
            </a:r>
            <a:r>
              <a:rPr lang="en-US" altLang="ko-KR" sz="1600" dirty="0"/>
              <a:t>loss </a:t>
            </a:r>
            <a:r>
              <a:rPr lang="ko-KR" altLang="en-US" sz="1600" dirty="0"/>
              <a:t>값을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으로 계산하려면 </a:t>
            </a:r>
            <a:r>
              <a:rPr lang="en-US" altLang="ko-KR" sz="1600" dirty="0">
                <a:solidFill>
                  <a:srgbClr val="5875B0"/>
                </a:solidFill>
              </a:rPr>
              <a:t>U</a:t>
            </a:r>
            <a:r>
              <a:rPr lang="ko-KR" altLang="en-US" sz="1600" dirty="0">
                <a:solidFill>
                  <a:srgbClr val="5875B0"/>
                </a:solidFill>
              </a:rPr>
              <a:t>와 </a:t>
            </a:r>
            <a:r>
              <a:rPr lang="en-US" altLang="ko-KR" sz="1600" dirty="0">
                <a:solidFill>
                  <a:srgbClr val="5875B0"/>
                </a:solidFill>
              </a:rPr>
              <a:t>G</a:t>
            </a:r>
            <a:r>
              <a:rPr lang="ko-KR" altLang="en-US" sz="1600" dirty="0">
                <a:solidFill>
                  <a:srgbClr val="5875B0"/>
                </a:solidFill>
              </a:rPr>
              <a:t>에 대해 미분 가능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미분 불가능한 구간이 있더라도 구간별로 나눠서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계산할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B032D-75D4-D54B-8E03-1FE7EBF3553F}"/>
              </a:ext>
            </a:extLst>
          </p:cNvPr>
          <p:cNvSpPr txBox="1"/>
          <p:nvPr/>
        </p:nvSpPr>
        <p:spPr>
          <a:xfrm>
            <a:off x="3350307" y="3118728"/>
            <a:ext cx="27822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[ ] : rounding</a:t>
            </a:r>
          </a:p>
          <a:p>
            <a:r>
              <a:rPr lang="ko-KR" altLang="en-US" sz="1400" dirty="0"/>
              <a:t>→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가장 가까운 정수 값을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가지는 좌표에서 값을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sampling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283B8-71C5-E890-0981-C0738216AF3B}"/>
              </a:ext>
            </a:extLst>
          </p:cNvPr>
          <p:cNvSpPr txBox="1"/>
          <p:nvPr/>
        </p:nvSpPr>
        <p:spPr>
          <a:xfrm>
            <a:off x="8153616" y="1903456"/>
            <a:ext cx="377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→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x, 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축에서 각각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linear interpolation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57CE9-B612-8F70-DFC7-6CE06C9A9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3016" y="533240"/>
            <a:ext cx="1756127" cy="1287826"/>
          </a:xfrm>
          <a:prstGeom prst="rect">
            <a:avLst/>
          </a:prstGeom>
        </p:spPr>
      </p:pic>
      <p:pic>
        <p:nvPicPr>
          <p:cNvPr id="6" name="Picture 2" descr="bilinear interpolation">
            <a:extLst>
              <a:ext uri="{FF2B5EF4-FFF2-40B4-BE49-F238E27FC236}">
                <a16:creationId xmlns:a16="http://schemas.microsoft.com/office/drawing/2014/main" id="{AA434379-6F2A-B23E-44E1-BE9A1D76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6" r="21012"/>
          <a:stretch/>
        </p:blipFill>
        <p:spPr bwMode="auto">
          <a:xfrm>
            <a:off x="8153616" y="358562"/>
            <a:ext cx="1562104" cy="14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FA08FE20-F88C-23C3-E6FF-6910750D246B}"/>
              </a:ext>
            </a:extLst>
          </p:cNvPr>
          <p:cNvSpPr txBox="1">
            <a:spLocks/>
          </p:cNvSpPr>
          <p:nvPr/>
        </p:nvSpPr>
        <p:spPr>
          <a:xfrm>
            <a:off x="-14748" y="1"/>
            <a:ext cx="10454030" cy="25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Jaderberg, Max, Karen Simonyan, and Andrew Zisserman. "Spatial transformer networks." Advances in neural information processing systems 28 (2015).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5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1751</Words>
  <Application>Microsoft Office PowerPoint</Application>
  <PresentationFormat>와이드스크린</PresentationFormat>
  <Paragraphs>197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source-serif-pro</vt:lpstr>
      <vt:lpstr>맑은 고딕</vt:lpstr>
      <vt:lpstr>Arial</vt:lpstr>
      <vt:lpstr>Calibri</vt:lpstr>
      <vt:lpstr>Cambria Math</vt:lpstr>
      <vt:lpstr>Symbol</vt:lpstr>
      <vt:lpstr>Wingdings</vt:lpstr>
      <vt:lpstr>Office 테마</vt:lpstr>
      <vt:lpstr>Spatial Transformer Networks</vt:lpstr>
      <vt:lpstr>Jaderberg, Max, Karen Simonyan, and Andrew Zisserman. "Spatial transformer networks." Advances in neural information processing systems 28 (2015).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Transformer Networks</dc:title>
  <dc:creator>김 소희</dc:creator>
  <cp:lastModifiedBy>김소희 에너지AI트랙/</cp:lastModifiedBy>
  <cp:revision>8</cp:revision>
  <dcterms:created xsi:type="dcterms:W3CDTF">2022-05-20T04:43:09Z</dcterms:created>
  <dcterms:modified xsi:type="dcterms:W3CDTF">2022-11-08T10:50:27Z</dcterms:modified>
</cp:coreProperties>
</file>