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4" r:id="rId2"/>
    <p:sldId id="258" r:id="rId3"/>
    <p:sldId id="298" r:id="rId4"/>
    <p:sldId id="296" r:id="rId5"/>
    <p:sldId id="297" r:id="rId6"/>
    <p:sldId id="294" r:id="rId7"/>
    <p:sldId id="291" r:id="rId8"/>
    <p:sldId id="28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1" userDrawn="1">
          <p15:clr>
            <a:srgbClr val="A4A3A4"/>
          </p15:clr>
        </p15:guide>
        <p15:guide id="3" pos="746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6BED"/>
    <a:srgbClr val="FFABAB"/>
    <a:srgbClr val="FF7575"/>
    <a:srgbClr val="E0E0E0"/>
    <a:srgbClr val="FFF2CC"/>
    <a:srgbClr val="FFFFFF"/>
    <a:srgbClr val="5DA5DA"/>
    <a:srgbClr val="E2F0D9"/>
    <a:srgbClr val="A0CE84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CCC188-AAE5-4E7B-9D03-247A687AEAF8}" v="284" dt="2022-11-20T14:10:52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75225" autoAdjust="0"/>
  </p:normalViewPr>
  <p:slideViewPr>
    <p:cSldViewPr snapToGrid="0">
      <p:cViewPr varScale="1">
        <p:scale>
          <a:sx n="121" d="100"/>
          <a:sy n="121" d="100"/>
        </p:scale>
        <p:origin x="2240" y="60"/>
      </p:cViewPr>
      <p:guideLst>
        <p:guide pos="211"/>
        <p:guide pos="7469"/>
        <p:guide orient="horz" pos="66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121" d="100"/>
          <a:sy n="121" d="100"/>
        </p:scale>
        <p:origin x="5020" y="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소희" userId="292a1162-0793-4577-a94d-2dae0dfa5995" providerId="ADAL" clId="{4B2F2C7C-CB20-45F9-94E7-B0080E680EA1}"/>
    <pc:docChg chg="modSld sldOrd modMainMaster">
      <pc:chgData name="김소희" userId="292a1162-0793-4577-a94d-2dae0dfa5995" providerId="ADAL" clId="{4B2F2C7C-CB20-45F9-94E7-B0080E680EA1}" dt="2022-09-07T22:34:02.630" v="879" actId="1076"/>
      <pc:docMkLst>
        <pc:docMk/>
      </pc:docMkLst>
      <pc:sldChg chg="addSp delSp modSp">
        <pc:chgData name="김소희" userId="292a1162-0793-4577-a94d-2dae0dfa5995" providerId="ADAL" clId="{4B2F2C7C-CB20-45F9-94E7-B0080E680EA1}" dt="2022-09-07T19:07:28.992" v="675" actId="1076"/>
        <pc:sldMkLst>
          <pc:docMk/>
          <pc:sldMk cId="2351987689" sldId="258"/>
        </pc:sldMkLst>
        <pc:spChg chg="add mod">
          <ac:chgData name="김소희" userId="292a1162-0793-4577-a94d-2dae0dfa5995" providerId="ADAL" clId="{4B2F2C7C-CB20-45F9-94E7-B0080E680EA1}" dt="2022-09-07T12:48:28.518" v="138"/>
          <ac:spMkLst>
            <pc:docMk/>
            <pc:sldMk cId="2351987689" sldId="258"/>
            <ac:spMk id="5" creationId="{CB604E8E-67F9-3D97-5EE9-483F6408E905}"/>
          </ac:spMkLst>
        </pc:spChg>
        <pc:spChg chg="mod">
          <ac:chgData name="김소희" userId="292a1162-0793-4577-a94d-2dae0dfa5995" providerId="ADAL" clId="{4B2F2C7C-CB20-45F9-94E7-B0080E680EA1}" dt="2022-09-07T12:44:00.530" v="103"/>
          <ac:spMkLst>
            <pc:docMk/>
            <pc:sldMk cId="2351987689" sldId="258"/>
            <ac:spMk id="6" creationId="{2188782E-44BF-062E-224B-C021A5C826FC}"/>
          </ac:spMkLst>
        </pc:spChg>
        <pc:picChg chg="add mod">
          <ac:chgData name="김소희" userId="292a1162-0793-4577-a94d-2dae0dfa5995" providerId="ADAL" clId="{4B2F2C7C-CB20-45F9-94E7-B0080E680EA1}" dt="2022-09-07T19:07:28.992" v="675" actId="1076"/>
          <ac:picMkLst>
            <pc:docMk/>
            <pc:sldMk cId="2351987689" sldId="258"/>
            <ac:picMk id="1026" creationId="{2371670D-1183-474A-8B31-71E721F1FC9D}"/>
          </ac:picMkLst>
        </pc:picChg>
        <pc:picChg chg="add del mod">
          <ac:chgData name="김소희" userId="292a1162-0793-4577-a94d-2dae0dfa5995" providerId="ADAL" clId="{4B2F2C7C-CB20-45F9-94E7-B0080E680EA1}" dt="2022-09-07T12:54:03.070" v="149" actId="478"/>
          <ac:picMkLst>
            <pc:docMk/>
            <pc:sldMk cId="2351987689" sldId="258"/>
            <ac:picMk id="1028" creationId="{ABE0C240-99CF-DC10-47BD-DF7B1F985614}"/>
          </ac:picMkLst>
        </pc:picChg>
      </pc:sldChg>
      <pc:sldChg chg="addSp delSp modSp">
        <pc:chgData name="김소희" userId="292a1162-0793-4577-a94d-2dae0dfa5995" providerId="ADAL" clId="{4B2F2C7C-CB20-45F9-94E7-B0080E680EA1}" dt="2022-09-07T13:35:57.422" v="289"/>
        <pc:sldMkLst>
          <pc:docMk/>
          <pc:sldMk cId="2540614236" sldId="259"/>
        </pc:sldMkLst>
        <pc:spChg chg="mod">
          <ac:chgData name="김소희" userId="292a1162-0793-4577-a94d-2dae0dfa5995" providerId="ADAL" clId="{4B2F2C7C-CB20-45F9-94E7-B0080E680EA1}" dt="2022-09-07T13:02:43.869" v="185"/>
          <ac:spMkLst>
            <pc:docMk/>
            <pc:sldMk cId="2540614236" sldId="259"/>
            <ac:spMk id="2" creationId="{5C386871-B092-6B43-A8DA-B84A6CCCC7F5}"/>
          </ac:spMkLst>
        </pc:spChg>
        <pc:spChg chg="mod topLvl">
          <ac:chgData name="김소희" userId="292a1162-0793-4577-a94d-2dae0dfa5995" providerId="ADAL" clId="{4B2F2C7C-CB20-45F9-94E7-B0080E680EA1}" dt="2022-09-07T13:08:57.498" v="186" actId="165"/>
          <ac:spMkLst>
            <pc:docMk/>
            <pc:sldMk cId="2540614236" sldId="259"/>
            <ac:spMk id="5" creationId="{24DA0997-B92A-747D-4206-9DEFB0356AFD}"/>
          </ac:spMkLst>
        </pc:spChg>
        <pc:spChg chg="mod">
          <ac:chgData name="김소희" userId="292a1162-0793-4577-a94d-2dae0dfa5995" providerId="ADAL" clId="{4B2F2C7C-CB20-45F9-94E7-B0080E680EA1}" dt="2022-09-07T13:09:43.944" v="190"/>
          <ac:spMkLst>
            <pc:docMk/>
            <pc:sldMk cId="2540614236" sldId="259"/>
            <ac:spMk id="6" creationId="{2188782E-44BF-062E-224B-C021A5C826FC}"/>
          </ac:spMkLst>
        </pc:spChg>
        <pc:spChg chg="mod topLvl">
          <ac:chgData name="김소희" userId="292a1162-0793-4577-a94d-2dae0dfa5995" providerId="ADAL" clId="{4B2F2C7C-CB20-45F9-94E7-B0080E680EA1}" dt="2022-09-07T13:08:57.498" v="186" actId="165"/>
          <ac:spMkLst>
            <pc:docMk/>
            <pc:sldMk cId="2540614236" sldId="259"/>
            <ac:spMk id="10" creationId="{B0AB050B-B991-465F-2E16-1A469CA5D388}"/>
          </ac:spMkLst>
        </pc:spChg>
        <pc:spChg chg="mod">
          <ac:chgData name="김소희" userId="292a1162-0793-4577-a94d-2dae0dfa5995" providerId="ADAL" clId="{4B2F2C7C-CB20-45F9-94E7-B0080E680EA1}" dt="2022-09-07T13:31:24.524" v="229"/>
          <ac:spMkLst>
            <pc:docMk/>
            <pc:sldMk cId="2540614236" sldId="259"/>
            <ac:spMk id="11" creationId="{5481EF30-FFA6-F378-2E64-2114E0FFA5EF}"/>
          </ac:spMkLst>
        </pc:spChg>
        <pc:spChg chg="mod topLvl">
          <ac:chgData name="김소희" userId="292a1162-0793-4577-a94d-2dae0dfa5995" providerId="ADAL" clId="{4B2F2C7C-CB20-45F9-94E7-B0080E680EA1}" dt="2022-09-07T13:11:00.239" v="197" actId="164"/>
          <ac:spMkLst>
            <pc:docMk/>
            <pc:sldMk cId="2540614236" sldId="259"/>
            <ac:spMk id="12" creationId="{65019E8B-8A3F-C319-1082-C904FCE012C2}"/>
          </ac:spMkLst>
        </pc:spChg>
        <pc:spChg chg="mod topLvl">
          <ac:chgData name="김소희" userId="292a1162-0793-4577-a94d-2dae0dfa5995" providerId="ADAL" clId="{4B2F2C7C-CB20-45F9-94E7-B0080E680EA1}" dt="2022-09-07T13:08:57.498" v="186" actId="165"/>
          <ac:spMkLst>
            <pc:docMk/>
            <pc:sldMk cId="2540614236" sldId="259"/>
            <ac:spMk id="13" creationId="{149E48E9-A829-BECD-FC9E-7DA93463AA6E}"/>
          </ac:spMkLst>
        </pc:spChg>
        <pc:spChg chg="mod topLvl">
          <ac:chgData name="김소희" userId="292a1162-0793-4577-a94d-2dae0dfa5995" providerId="ADAL" clId="{4B2F2C7C-CB20-45F9-94E7-B0080E680EA1}" dt="2022-09-07T13:08:57.498" v="186" actId="165"/>
          <ac:spMkLst>
            <pc:docMk/>
            <pc:sldMk cId="2540614236" sldId="259"/>
            <ac:spMk id="15" creationId="{B770780B-C5B7-E047-A823-FA8D84EFBCD2}"/>
          </ac:spMkLst>
        </pc:spChg>
        <pc:spChg chg="mod">
          <ac:chgData name="김소희" userId="292a1162-0793-4577-a94d-2dae0dfa5995" providerId="ADAL" clId="{4B2F2C7C-CB20-45F9-94E7-B0080E680EA1}" dt="2022-09-07T13:11:00.239" v="197" actId="164"/>
          <ac:spMkLst>
            <pc:docMk/>
            <pc:sldMk cId="2540614236" sldId="259"/>
            <ac:spMk id="20" creationId="{CC09B8DE-5CD1-F1B5-E84B-3329150701C1}"/>
          </ac:spMkLst>
        </pc:spChg>
        <pc:spChg chg="mod">
          <ac:chgData name="김소희" userId="292a1162-0793-4577-a94d-2dae0dfa5995" providerId="ADAL" clId="{4B2F2C7C-CB20-45F9-94E7-B0080E680EA1}" dt="2022-09-07T13:19:36.125" v="225"/>
          <ac:spMkLst>
            <pc:docMk/>
            <pc:sldMk cId="2540614236" sldId="259"/>
            <ac:spMk id="23" creationId="{9EB14006-3FDD-5035-2F4C-5926F876E596}"/>
          </ac:spMkLst>
        </pc:spChg>
        <pc:spChg chg="mod">
          <ac:chgData name="김소희" userId="292a1162-0793-4577-a94d-2dae0dfa5995" providerId="ADAL" clId="{4B2F2C7C-CB20-45F9-94E7-B0080E680EA1}" dt="2022-09-07T13:35:57.422" v="289"/>
          <ac:spMkLst>
            <pc:docMk/>
            <pc:sldMk cId="2540614236" sldId="259"/>
            <ac:spMk id="25" creationId="{85715865-5B10-E28A-7878-9BBFEBBC9D8F}"/>
          </ac:spMkLst>
        </pc:spChg>
        <pc:grpChg chg="del">
          <ac:chgData name="김소희" userId="292a1162-0793-4577-a94d-2dae0dfa5995" providerId="ADAL" clId="{4B2F2C7C-CB20-45F9-94E7-B0080E680EA1}" dt="2022-09-07T13:08:57.498" v="186" actId="165"/>
          <ac:grpSpMkLst>
            <pc:docMk/>
            <pc:sldMk cId="2540614236" sldId="259"/>
            <ac:grpSpMk id="3" creationId="{3E8FF027-0355-3747-AFA7-CB35E9A8E7AF}"/>
          </ac:grpSpMkLst>
        </pc:grpChg>
        <pc:grpChg chg="add mod">
          <ac:chgData name="김소희" userId="292a1162-0793-4577-a94d-2dae0dfa5995" providerId="ADAL" clId="{4B2F2C7C-CB20-45F9-94E7-B0080E680EA1}" dt="2022-09-07T13:11:00.239" v="197" actId="164"/>
          <ac:grpSpMkLst>
            <pc:docMk/>
            <pc:sldMk cId="2540614236" sldId="259"/>
            <ac:grpSpMk id="21" creationId="{20DB73FF-C0F2-90F3-34B2-200CE83A7EA7}"/>
          </ac:grpSpMkLst>
        </pc:grpChg>
        <pc:picChg chg="mod topLvl">
          <ac:chgData name="김소희" userId="292a1162-0793-4577-a94d-2dae0dfa5995" providerId="ADAL" clId="{4B2F2C7C-CB20-45F9-94E7-B0080E680EA1}" dt="2022-09-07T13:08:57.498" v="186" actId="165"/>
          <ac:picMkLst>
            <pc:docMk/>
            <pc:sldMk cId="2540614236" sldId="259"/>
            <ac:picMk id="4" creationId="{DAA39A6E-FD07-BFB0-77C6-D5834F1AA695}"/>
          </ac:picMkLst>
        </pc:picChg>
        <pc:picChg chg="mod">
          <ac:chgData name="김소희" userId="292a1162-0793-4577-a94d-2dae0dfa5995" providerId="ADAL" clId="{4B2F2C7C-CB20-45F9-94E7-B0080E680EA1}" dt="2022-09-07T13:11:00.239" v="197" actId="164"/>
          <ac:picMkLst>
            <pc:docMk/>
            <pc:sldMk cId="2540614236" sldId="259"/>
            <ac:picMk id="17" creationId="{4842371D-864B-4BD0-7D52-3FE0B55B2F33}"/>
          </ac:picMkLst>
        </pc:picChg>
        <pc:cxnChg chg="mod topLvl">
          <ac:chgData name="김소희" userId="292a1162-0793-4577-a94d-2dae0dfa5995" providerId="ADAL" clId="{4B2F2C7C-CB20-45F9-94E7-B0080E680EA1}" dt="2022-09-07T13:08:57.498" v="186" actId="165"/>
          <ac:cxnSpMkLst>
            <pc:docMk/>
            <pc:sldMk cId="2540614236" sldId="259"/>
            <ac:cxnSpMk id="8" creationId="{450BE0E2-44E3-0895-C714-B9C57F5B8E25}"/>
          </ac:cxnSpMkLst>
        </pc:cxnChg>
      </pc:sldChg>
      <pc:sldChg chg="delSp modSp">
        <pc:chgData name="김소희" userId="292a1162-0793-4577-a94d-2dae0dfa5995" providerId="ADAL" clId="{4B2F2C7C-CB20-45F9-94E7-B0080E680EA1}" dt="2022-09-07T13:01:34.770" v="181"/>
        <pc:sldMkLst>
          <pc:docMk/>
          <pc:sldMk cId="4100429429" sldId="277"/>
        </pc:sldMkLst>
        <pc:spChg chg="mod">
          <ac:chgData name="김소희" userId="292a1162-0793-4577-a94d-2dae0dfa5995" providerId="ADAL" clId="{4B2F2C7C-CB20-45F9-94E7-B0080E680EA1}" dt="2022-09-07T13:01:34.770" v="181"/>
          <ac:spMkLst>
            <pc:docMk/>
            <pc:sldMk cId="4100429429" sldId="277"/>
            <ac:spMk id="6" creationId="{2188782E-44BF-062E-224B-C021A5C826FC}"/>
          </ac:spMkLst>
        </pc:spChg>
        <pc:picChg chg="del">
          <ac:chgData name="김소희" userId="292a1162-0793-4577-a94d-2dae0dfa5995" providerId="ADAL" clId="{4B2F2C7C-CB20-45F9-94E7-B0080E680EA1}" dt="2022-09-07T12:54:49.779" v="155" actId="478"/>
          <ac:picMkLst>
            <pc:docMk/>
            <pc:sldMk cId="4100429429" sldId="277"/>
            <ac:picMk id="1026" creationId="{2371670D-1183-474A-8B31-71E721F1FC9D}"/>
          </ac:picMkLst>
        </pc:picChg>
      </pc:sldChg>
      <pc:sldChg chg="addSp modSp">
        <pc:chgData name="김소희" userId="292a1162-0793-4577-a94d-2dae0dfa5995" providerId="ADAL" clId="{4B2F2C7C-CB20-45F9-94E7-B0080E680EA1}" dt="2022-09-07T16:30:30.803" v="540"/>
        <pc:sldMkLst>
          <pc:docMk/>
          <pc:sldMk cId="2179160405" sldId="278"/>
        </pc:sldMkLst>
        <pc:spChg chg="mod">
          <ac:chgData name="김소희" userId="292a1162-0793-4577-a94d-2dae0dfa5995" providerId="ADAL" clId="{4B2F2C7C-CB20-45F9-94E7-B0080E680EA1}" dt="2022-09-07T15:57:30.907" v="291"/>
          <ac:spMkLst>
            <pc:docMk/>
            <pc:sldMk cId="2179160405" sldId="278"/>
            <ac:spMk id="7" creationId="{42BB370F-6215-3533-6FC5-59B73B71932D}"/>
          </ac:spMkLst>
        </pc:spChg>
        <pc:spChg chg="add mod">
          <ac:chgData name="김소희" userId="292a1162-0793-4577-a94d-2dae0dfa5995" providerId="ADAL" clId="{4B2F2C7C-CB20-45F9-94E7-B0080E680EA1}" dt="2022-09-07T16:00:58.422" v="299" actId="164"/>
          <ac:spMkLst>
            <pc:docMk/>
            <pc:sldMk cId="2179160405" sldId="278"/>
            <ac:spMk id="9" creationId="{A13370CA-0243-56EA-5DD1-D74202321BC5}"/>
          </ac:spMkLst>
        </pc:spChg>
        <pc:spChg chg="mod">
          <ac:chgData name="김소희" userId="292a1162-0793-4577-a94d-2dae0dfa5995" providerId="ADAL" clId="{4B2F2C7C-CB20-45F9-94E7-B0080E680EA1}" dt="2022-09-07T16:02:17.484" v="337"/>
          <ac:spMkLst>
            <pc:docMk/>
            <pc:sldMk cId="2179160405" sldId="278"/>
            <ac:spMk id="18" creationId="{464C855A-8027-9C8F-0071-1C73C0F5323D}"/>
          </ac:spMkLst>
        </pc:spChg>
        <pc:spChg chg="mod">
          <ac:chgData name="김소희" userId="292a1162-0793-4577-a94d-2dae0dfa5995" providerId="ADAL" clId="{4B2F2C7C-CB20-45F9-94E7-B0080E680EA1}" dt="2022-09-07T16:30:30.803" v="540"/>
          <ac:spMkLst>
            <pc:docMk/>
            <pc:sldMk cId="2179160405" sldId="278"/>
            <ac:spMk id="25" creationId="{85715865-5B10-E28A-7878-9BBFEBBC9D8F}"/>
          </ac:spMkLst>
        </pc:spChg>
        <pc:spChg chg="mod">
          <ac:chgData name="김소희" userId="292a1162-0793-4577-a94d-2dae0dfa5995" providerId="ADAL" clId="{4B2F2C7C-CB20-45F9-94E7-B0080E680EA1}" dt="2022-09-07T16:29:23.882" v="526"/>
          <ac:spMkLst>
            <pc:docMk/>
            <pc:sldMk cId="2179160405" sldId="278"/>
            <ac:spMk id="26" creationId="{9A1AB05F-F108-9B8E-E288-03186567131A}"/>
          </ac:spMkLst>
        </pc:spChg>
        <pc:grpChg chg="add mod">
          <ac:chgData name="김소희" userId="292a1162-0793-4577-a94d-2dae0dfa5995" providerId="ADAL" clId="{4B2F2C7C-CB20-45F9-94E7-B0080E680EA1}" dt="2022-09-07T16:00:58.422" v="299" actId="164"/>
          <ac:grpSpMkLst>
            <pc:docMk/>
            <pc:sldMk cId="2179160405" sldId="278"/>
            <ac:grpSpMk id="15" creationId="{54AD2246-688F-B401-E4A0-FFAA514AD9C9}"/>
          </ac:grpSpMkLst>
        </pc:grpChg>
        <pc:picChg chg="mod">
          <ac:chgData name="김소희" userId="292a1162-0793-4577-a94d-2dae0dfa5995" providerId="ADAL" clId="{4B2F2C7C-CB20-45F9-94E7-B0080E680EA1}" dt="2022-09-07T16:00:58.422" v="299" actId="164"/>
          <ac:picMkLst>
            <pc:docMk/>
            <pc:sldMk cId="2179160405" sldId="278"/>
            <ac:picMk id="4" creationId="{2BAA840E-D7AF-C875-EEA8-27A6041A31AA}"/>
          </ac:picMkLst>
        </pc:picChg>
        <pc:cxnChg chg="mod">
          <ac:chgData name="김소희" userId="292a1162-0793-4577-a94d-2dae0dfa5995" providerId="ADAL" clId="{4B2F2C7C-CB20-45F9-94E7-B0080E680EA1}" dt="2022-09-07T16:00:58.422" v="299" actId="164"/>
          <ac:cxnSpMkLst>
            <pc:docMk/>
            <pc:sldMk cId="2179160405" sldId="278"/>
            <ac:cxnSpMk id="8" creationId="{450BE0E2-44E3-0895-C714-B9C57F5B8E25}"/>
          </ac:cxnSpMkLst>
        </pc:cxnChg>
        <pc:cxnChg chg="mod">
          <ac:chgData name="김소희" userId="292a1162-0793-4577-a94d-2dae0dfa5995" providerId="ADAL" clId="{4B2F2C7C-CB20-45F9-94E7-B0080E680EA1}" dt="2022-09-07T16:00:58.422" v="299" actId="164"/>
          <ac:cxnSpMkLst>
            <pc:docMk/>
            <pc:sldMk cId="2179160405" sldId="278"/>
            <ac:cxnSpMk id="14" creationId="{F839D7C3-ADFE-7E37-75D1-BAA8A524587F}"/>
          </ac:cxnSpMkLst>
        </pc:cxnChg>
      </pc:sldChg>
      <pc:sldChg chg="addSp delSp modSp">
        <pc:chgData name="김소희" userId="292a1162-0793-4577-a94d-2dae0dfa5995" providerId="ADAL" clId="{4B2F2C7C-CB20-45F9-94E7-B0080E680EA1}" dt="2022-09-07T16:40:27.239" v="552"/>
        <pc:sldMkLst>
          <pc:docMk/>
          <pc:sldMk cId="3993360794" sldId="279"/>
        </pc:sldMkLst>
        <pc:spChg chg="mod">
          <ac:chgData name="김소희" userId="292a1162-0793-4577-a94d-2dae0dfa5995" providerId="ADAL" clId="{4B2F2C7C-CB20-45F9-94E7-B0080E680EA1}" dt="2022-09-07T16:40:27.239" v="552"/>
          <ac:spMkLst>
            <pc:docMk/>
            <pc:sldMk cId="3993360794" sldId="279"/>
            <ac:spMk id="7" creationId="{42BB370F-6215-3533-6FC5-59B73B71932D}"/>
          </ac:spMkLst>
        </pc:spChg>
        <pc:spChg chg="mod topLvl">
          <ac:chgData name="김소희" userId="292a1162-0793-4577-a94d-2dae0dfa5995" providerId="ADAL" clId="{4B2F2C7C-CB20-45F9-94E7-B0080E680EA1}" dt="2022-09-07T16:17:48.371" v="440"/>
          <ac:spMkLst>
            <pc:docMk/>
            <pc:sldMk cId="3993360794" sldId="279"/>
            <ac:spMk id="16" creationId="{84A5A852-E243-EFA9-1F96-96AD893AAEF7}"/>
          </ac:spMkLst>
        </pc:spChg>
        <pc:spChg chg="mod">
          <ac:chgData name="김소희" userId="292a1162-0793-4577-a94d-2dae0dfa5995" providerId="ADAL" clId="{4B2F2C7C-CB20-45F9-94E7-B0080E680EA1}" dt="2022-09-07T16:08:38.988" v="420"/>
          <ac:spMkLst>
            <pc:docMk/>
            <pc:sldMk cId="3993360794" sldId="279"/>
            <ac:spMk id="18" creationId="{464C855A-8027-9C8F-0071-1C73C0F5323D}"/>
          </ac:spMkLst>
        </pc:spChg>
        <pc:spChg chg="mod">
          <ac:chgData name="김소희" userId="292a1162-0793-4577-a94d-2dae0dfa5995" providerId="ADAL" clId="{4B2F2C7C-CB20-45F9-94E7-B0080E680EA1}" dt="2022-09-07T16:07:15.651" v="389"/>
          <ac:spMkLst>
            <pc:docMk/>
            <pc:sldMk cId="3993360794" sldId="279"/>
            <ac:spMk id="25" creationId="{85715865-5B10-E28A-7878-9BBFEBBC9D8F}"/>
          </ac:spMkLst>
        </pc:spChg>
        <pc:spChg chg="mod">
          <ac:chgData name="김소희" userId="292a1162-0793-4577-a94d-2dae0dfa5995" providerId="ADAL" clId="{4B2F2C7C-CB20-45F9-94E7-B0080E680EA1}" dt="2022-09-07T16:31:50.914" v="541"/>
          <ac:spMkLst>
            <pc:docMk/>
            <pc:sldMk cId="3993360794" sldId="279"/>
            <ac:spMk id="28" creationId="{89A06284-3911-5424-5F5E-D55C364EF02B}"/>
          </ac:spMkLst>
        </pc:spChg>
        <pc:spChg chg="add mod">
          <ac:chgData name="김소희" userId="292a1162-0793-4577-a94d-2dae0dfa5995" providerId="ADAL" clId="{4B2F2C7C-CB20-45F9-94E7-B0080E680EA1}" dt="2022-09-07T16:31:50.914" v="541"/>
          <ac:spMkLst>
            <pc:docMk/>
            <pc:sldMk cId="3993360794" sldId="279"/>
            <ac:spMk id="31" creationId="{532FD409-D858-701B-4BD6-A634C1C5B0AC}"/>
          </ac:spMkLst>
        </pc:spChg>
        <pc:grpChg chg="add del mod">
          <ac:chgData name="김소희" userId="292a1162-0793-4577-a94d-2dae0dfa5995" providerId="ADAL" clId="{4B2F2C7C-CB20-45F9-94E7-B0080E680EA1}" dt="2022-09-07T16:16:51.782" v="438" actId="165"/>
          <ac:grpSpMkLst>
            <pc:docMk/>
            <pc:sldMk cId="3993360794" sldId="279"/>
            <ac:grpSpMk id="11" creationId="{4306AABC-9A65-E97F-0005-7CC3E4419608}"/>
          </ac:grpSpMkLst>
        </pc:grpChg>
        <pc:grpChg chg="add del mod">
          <ac:chgData name="김소희" userId="292a1162-0793-4577-a94d-2dae0dfa5995" providerId="ADAL" clId="{4B2F2C7C-CB20-45F9-94E7-B0080E680EA1}" dt="2022-09-07T16:31:56.203" v="542" actId="165"/>
          <ac:grpSpMkLst>
            <pc:docMk/>
            <pc:sldMk cId="3993360794" sldId="279"/>
            <ac:grpSpMk id="26" creationId="{84D73D2E-90AF-F77F-EBAD-A4FE6B9636C7}"/>
          </ac:grpSpMkLst>
        </pc:grpChg>
        <pc:picChg chg="mod topLvl">
          <ac:chgData name="김소희" userId="292a1162-0793-4577-a94d-2dae0dfa5995" providerId="ADAL" clId="{4B2F2C7C-CB20-45F9-94E7-B0080E680EA1}" dt="2022-09-07T16:16:51.782" v="438" actId="165"/>
          <ac:picMkLst>
            <pc:docMk/>
            <pc:sldMk cId="3993360794" sldId="279"/>
            <ac:picMk id="13" creationId="{4F4D0F3B-C45E-9683-783F-97EC71BB3E54}"/>
          </ac:picMkLst>
        </pc:picChg>
        <pc:picChg chg="mod topLvl">
          <ac:chgData name="김소희" userId="292a1162-0793-4577-a94d-2dae0dfa5995" providerId="ADAL" clId="{4B2F2C7C-CB20-45F9-94E7-B0080E680EA1}" dt="2022-09-07T16:31:56.203" v="542" actId="165"/>
          <ac:picMkLst>
            <pc:docMk/>
            <pc:sldMk cId="3993360794" sldId="279"/>
            <ac:picMk id="27" creationId="{52DD77B4-171F-3BDC-6ABA-80E6D3089F35}"/>
          </ac:picMkLst>
        </pc:picChg>
        <pc:cxnChg chg="mod topLvl">
          <ac:chgData name="김소희" userId="292a1162-0793-4577-a94d-2dae0dfa5995" providerId="ADAL" clId="{4B2F2C7C-CB20-45F9-94E7-B0080E680EA1}" dt="2022-09-07T16:16:51.782" v="438" actId="165"/>
          <ac:cxnSpMkLst>
            <pc:docMk/>
            <pc:sldMk cId="3993360794" sldId="279"/>
            <ac:cxnSpMk id="19" creationId="{9502A385-4CA6-A8ED-7E58-174503B4778E}"/>
          </ac:cxnSpMkLst>
        </pc:cxnChg>
        <pc:cxnChg chg="mod topLvl">
          <ac:chgData name="김소희" userId="292a1162-0793-4577-a94d-2dae0dfa5995" providerId="ADAL" clId="{4B2F2C7C-CB20-45F9-94E7-B0080E680EA1}" dt="2022-09-07T16:16:51.782" v="438" actId="165"/>
          <ac:cxnSpMkLst>
            <pc:docMk/>
            <pc:sldMk cId="3993360794" sldId="279"/>
            <ac:cxnSpMk id="22" creationId="{98785C9A-AF5E-CFDD-4D48-37539739C5F1}"/>
          </ac:cxnSpMkLst>
        </pc:cxnChg>
        <pc:cxnChg chg="mod topLvl">
          <ac:chgData name="김소희" userId="292a1162-0793-4577-a94d-2dae0dfa5995" providerId="ADAL" clId="{4B2F2C7C-CB20-45F9-94E7-B0080E680EA1}" dt="2022-09-07T16:31:56.203" v="542" actId="165"/>
          <ac:cxnSpMkLst>
            <pc:docMk/>
            <pc:sldMk cId="3993360794" sldId="279"/>
            <ac:cxnSpMk id="29" creationId="{C641D412-5026-17E5-1B07-A286228900DD}"/>
          </ac:cxnSpMkLst>
        </pc:cxnChg>
        <pc:cxnChg chg="mod topLvl">
          <ac:chgData name="김소희" userId="292a1162-0793-4577-a94d-2dae0dfa5995" providerId="ADAL" clId="{4B2F2C7C-CB20-45F9-94E7-B0080E680EA1}" dt="2022-09-07T16:31:56.203" v="542" actId="165"/>
          <ac:cxnSpMkLst>
            <pc:docMk/>
            <pc:sldMk cId="3993360794" sldId="279"/>
            <ac:cxnSpMk id="30" creationId="{DC8B4514-36BC-8302-CB18-2145C1C0E445}"/>
          </ac:cxnSpMkLst>
        </pc:cxnChg>
      </pc:sldChg>
      <pc:sldChg chg="addSp delSp modSp ord">
        <pc:chgData name="김소희" userId="292a1162-0793-4577-a94d-2dae0dfa5995" providerId="ADAL" clId="{4B2F2C7C-CB20-45F9-94E7-B0080E680EA1}" dt="2022-09-07T19:03:18.057" v="674" actId="1076"/>
        <pc:sldMkLst>
          <pc:docMk/>
          <pc:sldMk cId="2621203613" sldId="280"/>
        </pc:sldMkLst>
        <pc:spChg chg="mod">
          <ac:chgData name="김소희" userId="292a1162-0793-4577-a94d-2dae0dfa5995" providerId="ADAL" clId="{4B2F2C7C-CB20-45F9-94E7-B0080E680EA1}" dt="2022-09-07T16:33:25.883" v="544"/>
          <ac:spMkLst>
            <pc:docMk/>
            <pc:sldMk cId="2621203613" sldId="280"/>
            <ac:spMk id="6" creationId="{2188782E-44BF-062E-224B-C021A5C826FC}"/>
          </ac:spMkLst>
        </pc:spChg>
        <pc:spChg chg="add mod">
          <ac:chgData name="김소희" userId="292a1162-0793-4577-a94d-2dae0dfa5995" providerId="ADAL" clId="{4B2F2C7C-CB20-45F9-94E7-B0080E680EA1}" dt="2022-09-07T19:02:58.611" v="673" actId="164"/>
          <ac:spMkLst>
            <pc:docMk/>
            <pc:sldMk cId="2621203613" sldId="280"/>
            <ac:spMk id="19" creationId="{108BA4BB-18C6-EFA3-107E-D6BE97A4C3E5}"/>
          </ac:spMkLst>
        </pc:spChg>
        <pc:spChg chg="mod">
          <ac:chgData name="김소희" userId="292a1162-0793-4577-a94d-2dae0dfa5995" providerId="ADAL" clId="{4B2F2C7C-CB20-45F9-94E7-B0080E680EA1}" dt="2022-09-07T18:58:20.792" v="669" actId="207"/>
          <ac:spMkLst>
            <pc:docMk/>
            <pc:sldMk cId="2621203613" sldId="280"/>
            <ac:spMk id="25" creationId="{85715865-5B10-E28A-7878-9BBFEBBC9D8F}"/>
          </ac:spMkLst>
        </pc:spChg>
        <pc:spChg chg="mod">
          <ac:chgData name="김소희" userId="292a1162-0793-4577-a94d-2dae0dfa5995" providerId="ADAL" clId="{4B2F2C7C-CB20-45F9-94E7-B0080E680EA1}" dt="2022-09-07T19:02:58.611" v="673" actId="164"/>
          <ac:spMkLst>
            <pc:docMk/>
            <pc:sldMk cId="2621203613" sldId="280"/>
            <ac:spMk id="30" creationId="{4F58175A-FECA-9167-108F-611E1ABF620C}"/>
          </ac:spMkLst>
        </pc:spChg>
        <pc:spChg chg="mod">
          <ac:chgData name="김소희" userId="292a1162-0793-4577-a94d-2dae0dfa5995" providerId="ADAL" clId="{4B2F2C7C-CB20-45F9-94E7-B0080E680EA1}" dt="2022-09-07T19:02:58.611" v="673" actId="164"/>
          <ac:spMkLst>
            <pc:docMk/>
            <pc:sldMk cId="2621203613" sldId="280"/>
            <ac:spMk id="31" creationId="{532FD409-D858-701B-4BD6-A634C1C5B0AC}"/>
          </ac:spMkLst>
        </pc:spChg>
        <pc:spChg chg="mod">
          <ac:chgData name="김소희" userId="292a1162-0793-4577-a94d-2dae0dfa5995" providerId="ADAL" clId="{4B2F2C7C-CB20-45F9-94E7-B0080E680EA1}" dt="2022-09-07T19:02:58.611" v="673" actId="164"/>
          <ac:spMkLst>
            <pc:docMk/>
            <pc:sldMk cId="2621203613" sldId="280"/>
            <ac:spMk id="37" creationId="{E82E329A-35EA-F668-54CC-54FE37A67DF0}"/>
          </ac:spMkLst>
        </pc:spChg>
        <pc:grpChg chg="add mod">
          <ac:chgData name="김소희" userId="292a1162-0793-4577-a94d-2dae0dfa5995" providerId="ADAL" clId="{4B2F2C7C-CB20-45F9-94E7-B0080E680EA1}" dt="2022-09-07T19:02:58.611" v="673" actId="164"/>
          <ac:grpSpMkLst>
            <pc:docMk/>
            <pc:sldMk cId="2621203613" sldId="280"/>
            <ac:grpSpMk id="38" creationId="{5EB714F4-723C-6487-977D-127A27346405}"/>
          </ac:grpSpMkLst>
        </pc:grpChg>
        <pc:picChg chg="mod">
          <ac:chgData name="김소희" userId="292a1162-0793-4577-a94d-2dae0dfa5995" providerId="ADAL" clId="{4B2F2C7C-CB20-45F9-94E7-B0080E680EA1}" dt="2022-09-07T19:02:58.611" v="673" actId="164"/>
          <ac:picMkLst>
            <pc:docMk/>
            <pc:sldMk cId="2621203613" sldId="280"/>
            <ac:picMk id="16" creationId="{7CAD2B31-2EB7-38E8-CD23-0BD18E4746A5}"/>
          </ac:picMkLst>
        </pc:picChg>
        <pc:picChg chg="add mod">
          <ac:chgData name="김소희" userId="292a1162-0793-4577-a94d-2dae0dfa5995" providerId="ADAL" clId="{4B2F2C7C-CB20-45F9-94E7-B0080E680EA1}" dt="2022-09-07T19:03:18.057" v="674" actId="1076"/>
          <ac:picMkLst>
            <pc:docMk/>
            <pc:sldMk cId="2621203613" sldId="280"/>
            <ac:picMk id="2050" creationId="{34E0B506-35D3-B102-42BE-15C2AB60A417}"/>
          </ac:picMkLst>
        </pc:picChg>
        <pc:cxnChg chg="add del mod">
          <ac:chgData name="김소희" userId="292a1162-0793-4577-a94d-2dae0dfa5995" providerId="ADAL" clId="{4B2F2C7C-CB20-45F9-94E7-B0080E680EA1}" dt="2022-09-07T18:37:17.120" v="611"/>
          <ac:cxnSpMkLst>
            <pc:docMk/>
            <pc:sldMk cId="2621203613" sldId="280"/>
            <ac:cxnSpMk id="18" creationId="{DD2BB65A-6644-5933-F1F3-F9C685B62744}"/>
          </ac:cxnSpMkLst>
        </pc:cxnChg>
        <pc:cxnChg chg="add mod">
          <ac:chgData name="김소희" userId="292a1162-0793-4577-a94d-2dae0dfa5995" providerId="ADAL" clId="{4B2F2C7C-CB20-45F9-94E7-B0080E680EA1}" dt="2022-09-07T19:02:58.611" v="673" actId="164"/>
          <ac:cxnSpMkLst>
            <pc:docMk/>
            <pc:sldMk cId="2621203613" sldId="280"/>
            <ac:cxnSpMk id="22" creationId="{F573E06F-9F27-23AC-E910-0A78BD429E1B}"/>
          </ac:cxnSpMkLst>
        </pc:cxnChg>
        <pc:cxnChg chg="add mod">
          <ac:chgData name="김소희" userId="292a1162-0793-4577-a94d-2dae0dfa5995" providerId="ADAL" clId="{4B2F2C7C-CB20-45F9-94E7-B0080E680EA1}" dt="2022-09-07T19:02:58.611" v="673" actId="164"/>
          <ac:cxnSpMkLst>
            <pc:docMk/>
            <pc:sldMk cId="2621203613" sldId="280"/>
            <ac:cxnSpMk id="26" creationId="{426132DF-AA1E-FD10-BFC9-2DC863F8A88D}"/>
          </ac:cxnSpMkLst>
        </pc:cxnChg>
      </pc:sldChg>
      <pc:sldChg chg="addSp modSp">
        <pc:chgData name="김소희" userId="292a1162-0793-4577-a94d-2dae0dfa5995" providerId="ADAL" clId="{4B2F2C7C-CB20-45F9-94E7-B0080E680EA1}" dt="2022-09-07T18:23:42.032" v="609"/>
        <pc:sldMkLst>
          <pc:docMk/>
          <pc:sldMk cId="3070727681" sldId="281"/>
        </pc:sldMkLst>
        <pc:spChg chg="mod">
          <ac:chgData name="김소희" userId="292a1162-0793-4577-a94d-2dae0dfa5995" providerId="ADAL" clId="{4B2F2C7C-CB20-45F9-94E7-B0080E680EA1}" dt="2022-09-07T18:05:48.441" v="580"/>
          <ac:spMkLst>
            <pc:docMk/>
            <pc:sldMk cId="3070727681" sldId="281"/>
            <ac:spMk id="5" creationId="{0CE7E157-A159-89E0-9E32-F819124DDB77}"/>
          </ac:spMkLst>
        </pc:spChg>
        <pc:spChg chg="mod">
          <ac:chgData name="김소희" userId="292a1162-0793-4577-a94d-2dae0dfa5995" providerId="ADAL" clId="{4B2F2C7C-CB20-45F9-94E7-B0080E680EA1}" dt="2022-09-07T18:09:34.179" v="583"/>
          <ac:spMkLst>
            <pc:docMk/>
            <pc:sldMk cId="3070727681" sldId="281"/>
            <ac:spMk id="18" creationId="{997D999C-5F36-9A26-EC1F-72DD89BF50E9}"/>
          </ac:spMkLst>
        </pc:spChg>
        <pc:spChg chg="mod">
          <ac:chgData name="김소희" userId="292a1162-0793-4577-a94d-2dae0dfa5995" providerId="ADAL" clId="{4B2F2C7C-CB20-45F9-94E7-B0080E680EA1}" dt="2022-09-07T18:09:34.179" v="583"/>
          <ac:spMkLst>
            <pc:docMk/>
            <pc:sldMk cId="3070727681" sldId="281"/>
            <ac:spMk id="19" creationId="{9CFB4C77-4C6F-9BE3-8703-DF52F8397070}"/>
          </ac:spMkLst>
        </pc:spChg>
        <pc:spChg chg="mod">
          <ac:chgData name="김소희" userId="292a1162-0793-4577-a94d-2dae0dfa5995" providerId="ADAL" clId="{4B2F2C7C-CB20-45F9-94E7-B0080E680EA1}" dt="2022-09-07T18:13:36.220" v="588"/>
          <ac:spMkLst>
            <pc:docMk/>
            <pc:sldMk cId="3070727681" sldId="281"/>
            <ac:spMk id="23" creationId="{B23E42C8-9DF4-AAEF-2CA8-9F0EE6D667C6}"/>
          </ac:spMkLst>
        </pc:spChg>
        <pc:spChg chg="mod">
          <ac:chgData name="김소희" userId="292a1162-0793-4577-a94d-2dae0dfa5995" providerId="ADAL" clId="{4B2F2C7C-CB20-45F9-94E7-B0080E680EA1}" dt="2022-09-07T18:21:25.553" v="592"/>
          <ac:spMkLst>
            <pc:docMk/>
            <pc:sldMk cId="3070727681" sldId="281"/>
            <ac:spMk id="28" creationId="{562DF5F5-51C8-C2AF-8965-FA1E567E149D}"/>
          </ac:spMkLst>
        </pc:spChg>
        <pc:spChg chg="mod">
          <ac:chgData name="김소희" userId="292a1162-0793-4577-a94d-2dae0dfa5995" providerId="ADAL" clId="{4B2F2C7C-CB20-45F9-94E7-B0080E680EA1}" dt="2022-09-07T18:21:38.794" v="596"/>
          <ac:spMkLst>
            <pc:docMk/>
            <pc:sldMk cId="3070727681" sldId="281"/>
            <ac:spMk id="30" creationId="{DF2D9AC3-87BE-E002-9415-41F77481B89F}"/>
          </ac:spMkLst>
        </pc:spChg>
        <pc:spChg chg="add mod">
          <ac:chgData name="김소희" userId="292a1162-0793-4577-a94d-2dae0dfa5995" providerId="ADAL" clId="{4B2F2C7C-CB20-45F9-94E7-B0080E680EA1}" dt="2022-09-07T18:23:42.032" v="609"/>
          <ac:spMkLst>
            <pc:docMk/>
            <pc:sldMk cId="3070727681" sldId="281"/>
            <ac:spMk id="38" creationId="{856A2282-2E0C-0F37-F892-DCE0106E79D7}"/>
          </ac:spMkLst>
        </pc:spChg>
        <pc:grpChg chg="add mod">
          <ac:chgData name="김소희" userId="292a1162-0793-4577-a94d-2dae0dfa5995" providerId="ADAL" clId="{4B2F2C7C-CB20-45F9-94E7-B0080E680EA1}" dt="2022-09-07T18:09:34.179" v="583"/>
          <ac:grpSpMkLst>
            <pc:docMk/>
            <pc:sldMk cId="3070727681" sldId="281"/>
            <ac:grpSpMk id="16" creationId="{674D29FF-A9F8-87BF-60F7-184E6048188D}"/>
          </ac:grpSpMkLst>
        </pc:grpChg>
        <pc:picChg chg="mod">
          <ac:chgData name="김소희" userId="292a1162-0793-4577-a94d-2dae0dfa5995" providerId="ADAL" clId="{4B2F2C7C-CB20-45F9-94E7-B0080E680EA1}" dt="2022-09-07T18:09:34.179" v="583"/>
          <ac:picMkLst>
            <pc:docMk/>
            <pc:sldMk cId="3070727681" sldId="281"/>
            <ac:picMk id="17" creationId="{D3CE17D0-2B68-D718-F024-4CC8551DBCD2}"/>
          </ac:picMkLst>
        </pc:picChg>
        <pc:cxnChg chg="add mod">
          <ac:chgData name="김소희" userId="292a1162-0793-4577-a94d-2dae0dfa5995" providerId="ADAL" clId="{4B2F2C7C-CB20-45F9-94E7-B0080E680EA1}" dt="2022-09-07T18:06:02.872" v="581"/>
          <ac:cxnSpMkLst>
            <pc:docMk/>
            <pc:sldMk cId="3070727681" sldId="281"/>
            <ac:cxnSpMk id="7" creationId="{B7101012-2D15-7112-DD22-1A53D4141CA2}"/>
          </ac:cxnSpMkLst>
        </pc:cxnChg>
        <pc:cxnChg chg="add mod">
          <ac:chgData name="김소희" userId="292a1162-0793-4577-a94d-2dae0dfa5995" providerId="ADAL" clId="{4B2F2C7C-CB20-45F9-94E7-B0080E680EA1}" dt="2022-09-07T18:06:34.980" v="582"/>
          <ac:cxnSpMkLst>
            <pc:docMk/>
            <pc:sldMk cId="3070727681" sldId="281"/>
            <ac:cxnSpMk id="9" creationId="{6A634B82-EA9D-ADD8-CB32-BD948DD3C691}"/>
          </ac:cxnSpMkLst>
        </pc:cxnChg>
        <pc:cxnChg chg="add mod">
          <ac:chgData name="김소희" userId="292a1162-0793-4577-a94d-2dae0dfa5995" providerId="ADAL" clId="{4B2F2C7C-CB20-45F9-94E7-B0080E680EA1}" dt="2022-09-07T18:22:08.438" v="597"/>
          <ac:cxnSpMkLst>
            <pc:docMk/>
            <pc:sldMk cId="3070727681" sldId="281"/>
            <ac:cxnSpMk id="32" creationId="{2F2479A8-EA16-1CEF-4780-3D0ADF121BC0}"/>
          </ac:cxnSpMkLst>
        </pc:cxnChg>
        <pc:cxnChg chg="add mod">
          <ac:chgData name="김소희" userId="292a1162-0793-4577-a94d-2dae0dfa5995" providerId="ADAL" clId="{4B2F2C7C-CB20-45F9-94E7-B0080E680EA1}" dt="2022-09-07T18:22:28.264" v="598"/>
          <ac:cxnSpMkLst>
            <pc:docMk/>
            <pc:sldMk cId="3070727681" sldId="281"/>
            <ac:cxnSpMk id="33" creationId="{C8E098A3-3060-EFC6-C578-AE117D0B3FF8}"/>
          </ac:cxnSpMkLst>
        </pc:cxnChg>
        <pc:cxnChg chg="add mod">
          <ac:chgData name="김소희" userId="292a1162-0793-4577-a94d-2dae0dfa5995" providerId="ADAL" clId="{4B2F2C7C-CB20-45F9-94E7-B0080E680EA1}" dt="2022-09-07T18:23:15.071" v="599"/>
          <ac:cxnSpMkLst>
            <pc:docMk/>
            <pc:sldMk cId="3070727681" sldId="281"/>
            <ac:cxnSpMk id="39" creationId="{DBBE5380-AC01-9365-06B7-D524505507CA}"/>
          </ac:cxnSpMkLst>
        </pc:cxnChg>
      </pc:sldChg>
      <pc:sldChg chg="delSp">
        <pc:chgData name="김소희" userId="292a1162-0793-4577-a94d-2dae0dfa5995" providerId="ADAL" clId="{4B2F2C7C-CB20-45F9-94E7-B0080E680EA1}" dt="2022-09-07T19:22:11.461" v="676" actId="478"/>
        <pc:sldMkLst>
          <pc:docMk/>
          <pc:sldMk cId="1553973615" sldId="282"/>
        </pc:sldMkLst>
        <pc:picChg chg="del">
          <ac:chgData name="김소희" userId="292a1162-0793-4577-a94d-2dae0dfa5995" providerId="ADAL" clId="{4B2F2C7C-CB20-45F9-94E7-B0080E680EA1}" dt="2022-09-07T19:22:11.461" v="676" actId="478"/>
          <ac:picMkLst>
            <pc:docMk/>
            <pc:sldMk cId="1553973615" sldId="282"/>
            <ac:picMk id="2050" creationId="{34E0B506-35D3-B102-42BE-15C2AB60A417}"/>
          </ac:picMkLst>
        </pc:picChg>
      </pc:sldChg>
      <pc:sldChg chg="delSp">
        <pc:chgData name="김소희" userId="292a1162-0793-4577-a94d-2dae0dfa5995" providerId="ADAL" clId="{4B2F2C7C-CB20-45F9-94E7-B0080E680EA1}" dt="2022-09-07T20:58:58.583" v="678"/>
        <pc:sldMkLst>
          <pc:docMk/>
          <pc:sldMk cId="971916344" sldId="283"/>
        </pc:sldMkLst>
        <pc:spChg chg="del">
          <ac:chgData name="김소희" userId="292a1162-0793-4577-a94d-2dae0dfa5995" providerId="ADAL" clId="{4B2F2C7C-CB20-45F9-94E7-B0080E680EA1}" dt="2022-09-07T20:58:58.583" v="678"/>
          <ac:spMkLst>
            <pc:docMk/>
            <pc:sldMk cId="971916344" sldId="283"/>
            <ac:spMk id="17" creationId="{E64C0C30-4059-B401-F543-2978E9F01BA8}"/>
          </ac:spMkLst>
        </pc:spChg>
      </pc:sldChg>
      <pc:sldChg chg="addSp modSp">
        <pc:chgData name="김소희" userId="292a1162-0793-4577-a94d-2dae0dfa5995" providerId="ADAL" clId="{4B2F2C7C-CB20-45F9-94E7-B0080E680EA1}" dt="2022-09-07T21:22:17.436" v="679"/>
        <pc:sldMkLst>
          <pc:docMk/>
          <pc:sldMk cId="3718618625" sldId="284"/>
        </pc:sldMkLst>
        <pc:spChg chg="mod">
          <ac:chgData name="김소희" userId="292a1162-0793-4577-a94d-2dae0dfa5995" providerId="ADAL" clId="{4B2F2C7C-CB20-45F9-94E7-B0080E680EA1}" dt="2022-09-07T20:48:53.125" v="677"/>
          <ac:spMkLst>
            <pc:docMk/>
            <pc:sldMk cId="3718618625" sldId="284"/>
            <ac:spMk id="6" creationId="{2188782E-44BF-062E-224B-C021A5C826FC}"/>
          </ac:spMkLst>
        </pc:spChg>
        <pc:cxnChg chg="add mod">
          <ac:chgData name="김소희" userId="292a1162-0793-4577-a94d-2dae0dfa5995" providerId="ADAL" clId="{4B2F2C7C-CB20-45F9-94E7-B0080E680EA1}" dt="2022-09-07T21:22:17.436" v="679"/>
          <ac:cxnSpMkLst>
            <pc:docMk/>
            <pc:sldMk cId="3718618625" sldId="284"/>
            <ac:cxnSpMk id="19" creationId="{50FF755A-37ED-2F05-4E08-2BEFF2E90283}"/>
          </ac:cxnSpMkLst>
        </pc:cxnChg>
      </pc:sldChg>
      <pc:sldChg chg="addSp modSp">
        <pc:chgData name="김소희" userId="292a1162-0793-4577-a94d-2dae0dfa5995" providerId="ADAL" clId="{4B2F2C7C-CB20-45F9-94E7-B0080E680EA1}" dt="2022-09-07T21:42:15.022" v="681" actId="164"/>
        <pc:sldMkLst>
          <pc:docMk/>
          <pc:sldMk cId="888184906" sldId="285"/>
        </pc:sldMkLst>
        <pc:grpChg chg="add mod">
          <ac:chgData name="김소희" userId="292a1162-0793-4577-a94d-2dae0dfa5995" providerId="ADAL" clId="{4B2F2C7C-CB20-45F9-94E7-B0080E680EA1}" dt="2022-09-07T21:31:02.386" v="680" actId="164"/>
          <ac:grpSpMkLst>
            <pc:docMk/>
            <pc:sldMk cId="888184906" sldId="285"/>
            <ac:grpSpMk id="20" creationId="{D581452C-AFBD-9362-6E2D-E9EDCA5B75CD}"/>
          </ac:grpSpMkLst>
        </pc:grpChg>
        <pc:grpChg chg="add mod">
          <ac:chgData name="김소희" userId="292a1162-0793-4577-a94d-2dae0dfa5995" providerId="ADAL" clId="{4B2F2C7C-CB20-45F9-94E7-B0080E680EA1}" dt="2022-09-07T21:42:15.022" v="681" actId="164"/>
          <ac:grpSpMkLst>
            <pc:docMk/>
            <pc:sldMk cId="888184906" sldId="285"/>
            <ac:grpSpMk id="35" creationId="{038F8D7D-F2E1-2758-FD92-5B9E86F1E687}"/>
          </ac:grpSpMkLst>
        </pc:grpChg>
        <pc:picChg chg="mod">
          <ac:chgData name="김소희" userId="292a1162-0793-4577-a94d-2dae0dfa5995" providerId="ADAL" clId="{4B2F2C7C-CB20-45F9-94E7-B0080E680EA1}" dt="2022-09-07T21:31:02.386" v="680" actId="164"/>
          <ac:picMkLst>
            <pc:docMk/>
            <pc:sldMk cId="888184906" sldId="285"/>
            <ac:picMk id="5" creationId="{2A0DCD78-DFD1-3879-26DD-67BEC9297FB1}"/>
          </ac:picMkLst>
        </pc:picChg>
        <pc:picChg chg="mod">
          <ac:chgData name="김소희" userId="292a1162-0793-4577-a94d-2dae0dfa5995" providerId="ADAL" clId="{4B2F2C7C-CB20-45F9-94E7-B0080E680EA1}" dt="2022-09-07T21:42:15.022" v="681" actId="164"/>
          <ac:picMkLst>
            <pc:docMk/>
            <pc:sldMk cId="888184906" sldId="285"/>
            <ac:picMk id="32" creationId="{BBFB6E23-087C-53F9-3981-565C18790087}"/>
          </ac:picMkLst>
        </pc:picChg>
        <pc:cxnChg chg="mod">
          <ac:chgData name="김소희" userId="292a1162-0793-4577-a94d-2dae0dfa5995" providerId="ADAL" clId="{4B2F2C7C-CB20-45F9-94E7-B0080E680EA1}" dt="2022-09-07T21:42:15.022" v="681" actId="164"/>
          <ac:cxnSpMkLst>
            <pc:docMk/>
            <pc:sldMk cId="888184906" sldId="285"/>
            <ac:cxnSpMk id="19" creationId="{50FF755A-37ED-2F05-4E08-2BEFF2E90283}"/>
          </ac:cxnSpMkLst>
        </pc:cxnChg>
      </pc:sldChg>
      <pc:sldChg chg="modSp mod">
        <pc:chgData name="김소희" userId="292a1162-0793-4577-a94d-2dae0dfa5995" providerId="ADAL" clId="{4B2F2C7C-CB20-45F9-94E7-B0080E680EA1}" dt="2022-09-07T22:34:02.630" v="879" actId="1076"/>
        <pc:sldMkLst>
          <pc:docMk/>
          <pc:sldMk cId="3810765658" sldId="287"/>
        </pc:sldMkLst>
        <pc:spChg chg="mod">
          <ac:chgData name="김소희" userId="292a1162-0793-4577-a94d-2dae0dfa5995" providerId="ADAL" clId="{4B2F2C7C-CB20-45F9-94E7-B0080E680EA1}" dt="2022-09-07T22:25:17.063" v="831"/>
          <ac:spMkLst>
            <pc:docMk/>
            <pc:sldMk cId="3810765658" sldId="287"/>
            <ac:spMk id="2" creationId="{5C386871-B092-6B43-A8DA-B84A6CCCC7F5}"/>
          </ac:spMkLst>
        </pc:spChg>
        <pc:spChg chg="mod">
          <ac:chgData name="김소희" userId="292a1162-0793-4577-a94d-2dae0dfa5995" providerId="ADAL" clId="{4B2F2C7C-CB20-45F9-94E7-B0080E680EA1}" dt="2022-09-07T22:19:52.963" v="827"/>
          <ac:spMkLst>
            <pc:docMk/>
            <pc:sldMk cId="3810765658" sldId="287"/>
            <ac:spMk id="4" creationId="{9BD7C058-1DCE-D9DC-876D-D65A60E2D429}"/>
          </ac:spMkLst>
        </pc:spChg>
        <pc:spChg chg="mod">
          <ac:chgData name="김소희" userId="292a1162-0793-4577-a94d-2dae0dfa5995" providerId="ADAL" clId="{4B2F2C7C-CB20-45F9-94E7-B0080E680EA1}" dt="2022-09-07T22:34:02.630" v="879" actId="1076"/>
          <ac:spMkLst>
            <pc:docMk/>
            <pc:sldMk cId="3810765658" sldId="287"/>
            <ac:spMk id="8" creationId="{482069F7-BD6B-CE68-6AF8-6F29564073C7}"/>
          </ac:spMkLst>
        </pc:spChg>
        <pc:spChg chg="mod">
          <ac:chgData name="김소희" userId="292a1162-0793-4577-a94d-2dae0dfa5995" providerId="ADAL" clId="{4B2F2C7C-CB20-45F9-94E7-B0080E680EA1}" dt="2022-09-07T22:28:04.858" v="873"/>
          <ac:spMkLst>
            <pc:docMk/>
            <pc:sldMk cId="3810765658" sldId="287"/>
            <ac:spMk id="12" creationId="{133EA15B-694C-0AFB-046D-F507D6ACCCC9}"/>
          </ac:spMkLst>
        </pc:spChg>
      </pc:sldChg>
      <pc:sldChg chg="modSp setBg">
        <pc:chgData name="김소희" userId="292a1162-0793-4577-a94d-2dae0dfa5995" providerId="ADAL" clId="{4B2F2C7C-CB20-45F9-94E7-B0080E680EA1}" dt="2022-09-07T22:26:45.598" v="868"/>
        <pc:sldMkLst>
          <pc:docMk/>
          <pc:sldMk cId="3441429520" sldId="288"/>
        </pc:sldMkLst>
        <pc:spChg chg="mod">
          <ac:chgData name="김소희" userId="292a1162-0793-4577-a94d-2dae0dfa5995" providerId="ADAL" clId="{4B2F2C7C-CB20-45F9-94E7-B0080E680EA1}" dt="2022-09-07T22:26:09.677" v="841"/>
          <ac:spMkLst>
            <pc:docMk/>
            <pc:sldMk cId="3441429520" sldId="288"/>
            <ac:spMk id="2" creationId="{0B11361E-8008-9354-1F48-1737086AEE57}"/>
          </ac:spMkLst>
        </pc:spChg>
      </pc:sldChg>
      <pc:sldMasterChg chg="modSldLayout">
        <pc:chgData name="김소희" userId="292a1162-0793-4577-a94d-2dae0dfa5995" providerId="ADAL" clId="{4B2F2C7C-CB20-45F9-94E7-B0080E680EA1}" dt="2022-09-07T22:27:25.416" v="871"/>
        <pc:sldMasterMkLst>
          <pc:docMk/>
          <pc:sldMasterMk cId="3910064173" sldId="2147483648"/>
        </pc:sldMasterMkLst>
        <pc:sldLayoutChg chg="modSp">
          <pc:chgData name="김소희" userId="292a1162-0793-4577-a94d-2dae0dfa5995" providerId="ADAL" clId="{4B2F2C7C-CB20-45F9-94E7-B0080E680EA1}" dt="2022-09-07T22:27:25.416" v="871"/>
          <pc:sldLayoutMkLst>
            <pc:docMk/>
            <pc:sldMasterMk cId="3910064173" sldId="2147483648"/>
            <pc:sldLayoutMk cId="2993821319" sldId="2147483650"/>
          </pc:sldLayoutMkLst>
          <pc:spChg chg="mod">
            <ac:chgData name="김소희" userId="292a1162-0793-4577-a94d-2dae0dfa5995" providerId="ADAL" clId="{4B2F2C7C-CB20-45F9-94E7-B0080E680EA1}" dt="2022-09-07T22:27:25.416" v="871"/>
            <ac:spMkLst>
              <pc:docMk/>
              <pc:sldMasterMk cId="3910064173" sldId="2147483648"/>
              <pc:sldLayoutMk cId="2993821319" sldId="2147483650"/>
              <ac:spMk id="7" creationId="{C005384D-ECA5-527F-035D-4F18DB7E2A7F}"/>
            </ac:spMkLst>
          </pc:spChg>
        </pc:sldLayoutChg>
      </pc:sldMasterChg>
    </pc:docChg>
  </pc:docChgLst>
  <pc:docChgLst>
    <pc:chgData name="김소희" userId="292a1162-0793-4577-a94d-2dae0dfa5995" providerId="ADAL" clId="{F45EC2CE-CF99-45E9-8866-168541EC39DC}"/>
    <pc:docChg chg="undo redo custSel addSld delSld modSld sldOrd modMainMaster">
      <pc:chgData name="김소희" userId="292a1162-0793-4577-a94d-2dae0dfa5995" providerId="ADAL" clId="{F45EC2CE-CF99-45E9-8866-168541EC39DC}" dt="2022-08-09T11:32:08.412" v="5218" actId="478"/>
      <pc:docMkLst>
        <pc:docMk/>
      </pc:docMkLst>
      <pc:sldChg chg="addSp delSp modSp mod ord modNotesTx">
        <pc:chgData name="김소희" userId="292a1162-0793-4577-a94d-2dae0dfa5995" providerId="ADAL" clId="{F45EC2CE-CF99-45E9-8866-168541EC39DC}" dt="2022-08-09T11:17:25.748" v="4873" actId="404"/>
        <pc:sldMkLst>
          <pc:docMk/>
          <pc:sldMk cId="158654813" sldId="256"/>
        </pc:sldMkLst>
        <pc:spChg chg="del mod">
          <ac:chgData name="김소희" userId="292a1162-0793-4577-a94d-2dae0dfa5995" providerId="ADAL" clId="{F45EC2CE-CF99-45E9-8866-168541EC39DC}" dt="2022-08-09T10:50:18.118" v="4455" actId="478"/>
          <ac:spMkLst>
            <pc:docMk/>
            <pc:sldMk cId="158654813" sldId="256"/>
            <ac:spMk id="3" creationId="{BB4F0E0A-8459-60AB-4DBF-FC43E9161C10}"/>
          </ac:spMkLst>
        </pc:spChg>
        <pc:spChg chg="mod">
          <ac:chgData name="김소희" userId="292a1162-0793-4577-a94d-2dae0dfa5995" providerId="ADAL" clId="{F45EC2CE-CF99-45E9-8866-168541EC39DC}" dt="2022-08-09T11:17:25.748" v="4873" actId="404"/>
          <ac:spMkLst>
            <pc:docMk/>
            <pc:sldMk cId="158654813" sldId="256"/>
            <ac:spMk id="5" creationId="{433B89A1-AC33-8D2C-470E-70698F2016E8}"/>
          </ac:spMkLst>
        </pc:spChg>
        <pc:spChg chg="add del mod">
          <ac:chgData name="김소희" userId="292a1162-0793-4577-a94d-2dae0dfa5995" providerId="ADAL" clId="{F45EC2CE-CF99-45E9-8866-168541EC39DC}" dt="2022-08-09T10:50:21.505" v="4456" actId="478"/>
          <ac:spMkLst>
            <pc:docMk/>
            <pc:sldMk cId="158654813" sldId="256"/>
            <ac:spMk id="6" creationId="{D03B4B59-77E2-FA8E-E600-07F34E4C05CC}"/>
          </ac:spMkLst>
        </pc:spChg>
      </pc:sldChg>
      <pc:sldChg chg="addSp delSp modSp mod modNotesTx">
        <pc:chgData name="김소희" userId="292a1162-0793-4577-a94d-2dae0dfa5995" providerId="ADAL" clId="{F45EC2CE-CF99-45E9-8866-168541EC39DC}" dt="2022-08-09T10:53:20.939" v="4598" actId="255"/>
        <pc:sldMkLst>
          <pc:docMk/>
          <pc:sldMk cId="1064256564" sldId="257"/>
        </pc:sldMkLst>
        <pc:spChg chg="mod">
          <ac:chgData name="김소희" userId="292a1162-0793-4577-a94d-2dae0dfa5995" providerId="ADAL" clId="{F45EC2CE-CF99-45E9-8866-168541EC39DC}" dt="2022-08-09T03:07:44.974" v="868" actId="20577"/>
          <ac:spMkLst>
            <pc:docMk/>
            <pc:sldMk cId="1064256564" sldId="257"/>
            <ac:spMk id="2" creationId="{5C386871-B092-6B43-A8DA-B84A6CCCC7F5}"/>
          </ac:spMkLst>
        </pc:spChg>
        <pc:spChg chg="del">
          <ac:chgData name="김소희" userId="292a1162-0793-4577-a94d-2dae0dfa5995" providerId="ADAL" clId="{F45EC2CE-CF99-45E9-8866-168541EC39DC}" dt="2022-08-09T02:55:02.324" v="228" actId="478"/>
          <ac:spMkLst>
            <pc:docMk/>
            <pc:sldMk cId="1064256564" sldId="257"/>
            <ac:spMk id="4" creationId="{23D46D21-7D87-A5C5-3A16-F43F451EE6D6}"/>
          </ac:spMkLst>
        </pc:spChg>
        <pc:spChg chg="mod">
          <ac:chgData name="김소희" userId="292a1162-0793-4577-a94d-2dae0dfa5995" providerId="ADAL" clId="{F45EC2CE-CF99-45E9-8866-168541EC39DC}" dt="2022-08-09T06:27:00.507" v="4276" actId="1076"/>
          <ac:spMkLst>
            <pc:docMk/>
            <pc:sldMk cId="1064256564" sldId="257"/>
            <ac:spMk id="6" creationId="{2188782E-44BF-062E-224B-C021A5C826FC}"/>
          </ac:spMkLst>
        </pc:spChg>
        <pc:spChg chg="add del mod">
          <ac:chgData name="김소희" userId="292a1162-0793-4577-a94d-2dae0dfa5995" providerId="ADAL" clId="{F45EC2CE-CF99-45E9-8866-168541EC39DC}" dt="2022-08-09T04:53:00.491" v="2832" actId="478"/>
          <ac:spMkLst>
            <pc:docMk/>
            <pc:sldMk cId="1064256564" sldId="257"/>
            <ac:spMk id="7" creationId="{08081DF9-4766-186E-200F-B12C8B77349F}"/>
          </ac:spMkLst>
        </pc:spChg>
        <pc:spChg chg="del">
          <ac:chgData name="김소희" userId="292a1162-0793-4577-a94d-2dae0dfa5995" providerId="ADAL" clId="{F45EC2CE-CF99-45E9-8866-168541EC39DC}" dt="2022-08-09T05:05:59.709" v="3096" actId="478"/>
          <ac:spMkLst>
            <pc:docMk/>
            <pc:sldMk cId="1064256564" sldId="257"/>
            <ac:spMk id="9" creationId="{4E262F7D-1CD2-9678-413C-EB257F68A044}"/>
          </ac:spMkLst>
        </pc:spChg>
        <pc:spChg chg="add del">
          <ac:chgData name="김소희" userId="292a1162-0793-4577-a94d-2dae0dfa5995" providerId="ADAL" clId="{F45EC2CE-CF99-45E9-8866-168541EC39DC}" dt="2022-08-09T05:50:19.323" v="3459"/>
          <ac:spMkLst>
            <pc:docMk/>
            <pc:sldMk cId="1064256564" sldId="257"/>
            <ac:spMk id="10" creationId="{229FCC60-8F87-7CF5-AF59-45DD7D0B1D9C}"/>
          </ac:spMkLst>
        </pc:spChg>
        <pc:spChg chg="add mod">
          <ac:chgData name="김소희" userId="292a1162-0793-4577-a94d-2dae0dfa5995" providerId="ADAL" clId="{F45EC2CE-CF99-45E9-8866-168541EC39DC}" dt="2022-08-09T05:52:32.121" v="3478"/>
          <ac:spMkLst>
            <pc:docMk/>
            <pc:sldMk cId="1064256564" sldId="257"/>
            <ac:spMk id="11" creationId="{692A49CF-82F5-E5ED-BD24-87952A03F3BF}"/>
          </ac:spMkLst>
        </pc:spChg>
        <pc:spChg chg="add del mod">
          <ac:chgData name="김소희" userId="292a1162-0793-4577-a94d-2dae0dfa5995" providerId="ADAL" clId="{F45EC2CE-CF99-45E9-8866-168541EC39DC}" dt="2022-08-09T03:12:35.205" v="982" actId="21"/>
          <ac:spMkLst>
            <pc:docMk/>
            <pc:sldMk cId="1064256564" sldId="257"/>
            <ac:spMk id="12" creationId="{79B6E3C8-F552-9FDC-EBA4-B3797DBC6AAB}"/>
          </ac:spMkLst>
        </pc:spChg>
        <pc:spChg chg="del">
          <ac:chgData name="김소희" userId="292a1162-0793-4577-a94d-2dae0dfa5995" providerId="ADAL" clId="{F45EC2CE-CF99-45E9-8866-168541EC39DC}" dt="2022-08-09T03:03:45.812" v="698" actId="478"/>
          <ac:spMkLst>
            <pc:docMk/>
            <pc:sldMk cId="1064256564" sldId="257"/>
            <ac:spMk id="13" creationId="{174246C5-3CB0-4EE1-338B-F486C3F74F8D}"/>
          </ac:spMkLst>
        </pc:spChg>
        <pc:spChg chg="add del mod">
          <ac:chgData name="김소희" userId="292a1162-0793-4577-a94d-2dae0dfa5995" providerId="ADAL" clId="{F45EC2CE-CF99-45E9-8866-168541EC39DC}" dt="2022-08-09T06:02:53.681" v="4019" actId="478"/>
          <ac:spMkLst>
            <pc:docMk/>
            <pc:sldMk cId="1064256564" sldId="257"/>
            <ac:spMk id="15" creationId="{6DC795D6-09CE-978F-EC2A-5C9177EF5518}"/>
          </ac:spMkLst>
        </pc:spChg>
        <pc:spChg chg="add del mod">
          <ac:chgData name="김소희" userId="292a1162-0793-4577-a94d-2dae0dfa5995" providerId="ADAL" clId="{F45EC2CE-CF99-45E9-8866-168541EC39DC}" dt="2022-08-09T05:49:54.149" v="3451" actId="478"/>
          <ac:spMkLst>
            <pc:docMk/>
            <pc:sldMk cId="1064256564" sldId="257"/>
            <ac:spMk id="19" creationId="{D4ED7685-AA9C-08AA-228F-73ED4C10EB57}"/>
          </ac:spMkLst>
        </pc:spChg>
        <pc:spChg chg="add del mod">
          <ac:chgData name="김소희" userId="292a1162-0793-4577-a94d-2dae0dfa5995" providerId="ADAL" clId="{F45EC2CE-CF99-45E9-8866-168541EC39DC}" dt="2022-08-09T05:52:22.935" v="3475" actId="478"/>
          <ac:spMkLst>
            <pc:docMk/>
            <pc:sldMk cId="1064256564" sldId="257"/>
            <ac:spMk id="20" creationId="{61F044A9-CBE9-58B6-C6E5-267D70176858}"/>
          </ac:spMkLst>
        </pc:spChg>
        <pc:spChg chg="add del mod">
          <ac:chgData name="김소희" userId="292a1162-0793-4577-a94d-2dae0dfa5995" providerId="ADAL" clId="{F45EC2CE-CF99-45E9-8866-168541EC39DC}" dt="2022-08-09T06:24:31.736" v="4229" actId="478"/>
          <ac:spMkLst>
            <pc:docMk/>
            <pc:sldMk cId="1064256564" sldId="257"/>
            <ac:spMk id="24" creationId="{563F97EC-A7A6-B4F4-32F4-7921EF433F24}"/>
          </ac:spMkLst>
        </pc:spChg>
        <pc:spChg chg="add mod">
          <ac:chgData name="김소희" userId="292a1162-0793-4577-a94d-2dae0dfa5995" providerId="ADAL" clId="{F45EC2CE-CF99-45E9-8866-168541EC39DC}" dt="2022-08-09T10:53:20.939" v="4598" actId="255"/>
          <ac:spMkLst>
            <pc:docMk/>
            <pc:sldMk cId="1064256564" sldId="257"/>
            <ac:spMk id="25" creationId="{47A980A6-0472-6FF4-88B7-999D32420E59}"/>
          </ac:spMkLst>
        </pc:spChg>
        <pc:spChg chg="add del mod">
          <ac:chgData name="김소희" userId="292a1162-0793-4577-a94d-2dae0dfa5995" providerId="ADAL" clId="{F45EC2CE-CF99-45E9-8866-168541EC39DC}" dt="2022-08-09T05:57:59.486" v="3881" actId="478"/>
          <ac:spMkLst>
            <pc:docMk/>
            <pc:sldMk cId="1064256564" sldId="257"/>
            <ac:spMk id="26" creationId="{02646A0D-2B01-6F3E-2607-21170AF5158D}"/>
          </ac:spMkLst>
        </pc:spChg>
        <pc:spChg chg="add mod">
          <ac:chgData name="김소희" userId="292a1162-0793-4577-a94d-2dae0dfa5995" providerId="ADAL" clId="{F45EC2CE-CF99-45E9-8866-168541EC39DC}" dt="2022-08-09T06:26:55.188" v="4275" actId="1076"/>
          <ac:spMkLst>
            <pc:docMk/>
            <pc:sldMk cId="1064256564" sldId="257"/>
            <ac:spMk id="27" creationId="{5F411EFC-32CF-5B73-A2F9-9F46BC731DD3}"/>
          </ac:spMkLst>
        </pc:spChg>
        <pc:spChg chg="add del">
          <ac:chgData name="김소희" userId="292a1162-0793-4577-a94d-2dae0dfa5995" providerId="ADAL" clId="{F45EC2CE-CF99-45E9-8866-168541EC39DC}" dt="2022-08-09T06:04:32.569" v="4046" actId="22"/>
          <ac:spMkLst>
            <pc:docMk/>
            <pc:sldMk cId="1064256564" sldId="257"/>
            <ac:spMk id="29" creationId="{015A456B-707D-9647-9B72-77ED48025A9A}"/>
          </ac:spMkLst>
        </pc:spChg>
        <pc:spChg chg="add del mod">
          <ac:chgData name="김소희" userId="292a1162-0793-4577-a94d-2dae0dfa5995" providerId="ADAL" clId="{F45EC2CE-CF99-45E9-8866-168541EC39DC}" dt="2022-08-09T06:15:30.188" v="4118"/>
          <ac:spMkLst>
            <pc:docMk/>
            <pc:sldMk cId="1064256564" sldId="257"/>
            <ac:spMk id="30" creationId="{BDC1D37A-A8E4-C9D7-E185-24B9E4DC6684}"/>
          </ac:spMkLst>
        </pc:spChg>
        <pc:spChg chg="add mod">
          <ac:chgData name="김소희" userId="292a1162-0793-4577-a94d-2dae0dfa5995" providerId="ADAL" clId="{F45EC2CE-CF99-45E9-8866-168541EC39DC}" dt="2022-08-09T06:27:43.872" v="4294" actId="1076"/>
          <ac:spMkLst>
            <pc:docMk/>
            <pc:sldMk cId="1064256564" sldId="257"/>
            <ac:spMk id="31" creationId="{45376E96-04A9-CC89-35DC-3B74EC7DCD4B}"/>
          </ac:spMkLst>
        </pc:spChg>
        <pc:picChg chg="add del mod">
          <ac:chgData name="김소희" userId="292a1162-0793-4577-a94d-2dae0dfa5995" providerId="ADAL" clId="{F45EC2CE-CF99-45E9-8866-168541EC39DC}" dt="2022-08-09T02:58:43.789" v="654" actId="21"/>
          <ac:picMkLst>
            <pc:docMk/>
            <pc:sldMk cId="1064256564" sldId="257"/>
            <ac:picMk id="3" creationId="{CB868BB2-960B-7816-2EAD-DA8C15E387A0}"/>
          </ac:picMkLst>
        </pc:picChg>
        <pc:picChg chg="add del mod">
          <ac:chgData name="김소희" userId="292a1162-0793-4577-a94d-2dae0dfa5995" providerId="ADAL" clId="{F45EC2CE-CF99-45E9-8866-168541EC39DC}" dt="2022-08-09T03:47:40.284" v="2118" actId="21"/>
          <ac:picMkLst>
            <pc:docMk/>
            <pc:sldMk cId="1064256564" sldId="257"/>
            <ac:picMk id="16" creationId="{28C6CD43-A4AD-1E0E-8C20-54D53AF4C801}"/>
          </ac:picMkLst>
        </pc:picChg>
        <pc:picChg chg="add del mod">
          <ac:chgData name="김소희" userId="292a1162-0793-4577-a94d-2dae0dfa5995" providerId="ADAL" clId="{F45EC2CE-CF99-45E9-8866-168541EC39DC}" dt="2022-08-09T05:49:49.499" v="3449" actId="478"/>
          <ac:picMkLst>
            <pc:docMk/>
            <pc:sldMk cId="1064256564" sldId="257"/>
            <ac:picMk id="17" creationId="{664990BE-BE18-F3E0-E881-4B144DE1D668}"/>
          </ac:picMkLst>
        </pc:picChg>
        <pc:picChg chg="add del mod">
          <ac:chgData name="김소희" userId="292a1162-0793-4577-a94d-2dae0dfa5995" providerId="ADAL" clId="{F45EC2CE-CF99-45E9-8866-168541EC39DC}" dt="2022-08-09T05:49:49.011" v="3448" actId="478"/>
          <ac:picMkLst>
            <pc:docMk/>
            <pc:sldMk cId="1064256564" sldId="257"/>
            <ac:picMk id="18" creationId="{F1B2036E-F098-0577-2822-E85506392335}"/>
          </ac:picMkLst>
        </pc:picChg>
        <pc:picChg chg="del">
          <ac:chgData name="김소희" userId="292a1162-0793-4577-a94d-2dae0dfa5995" providerId="ADAL" clId="{F45EC2CE-CF99-45E9-8866-168541EC39DC}" dt="2022-08-09T02:54:55.925" v="226" actId="478"/>
          <ac:picMkLst>
            <pc:docMk/>
            <pc:sldMk cId="1064256564" sldId="257"/>
            <ac:picMk id="1026" creationId="{082B6978-1040-2636-ECB5-72C25D649201}"/>
          </ac:picMkLst>
        </pc:picChg>
        <pc:picChg chg="add del mod">
          <ac:chgData name="김소희" userId="292a1162-0793-4577-a94d-2dae0dfa5995" providerId="ADAL" clId="{F45EC2CE-CF99-45E9-8866-168541EC39DC}" dt="2022-08-09T04:51:25.188" v="2812" actId="478"/>
          <ac:picMkLst>
            <pc:docMk/>
            <pc:sldMk cId="1064256564" sldId="257"/>
            <ac:picMk id="1028" creationId="{A9AA87AE-A9AE-1C19-5D95-962B5D2EADC5}"/>
          </ac:picMkLst>
        </pc:picChg>
        <pc:picChg chg="add mod">
          <ac:chgData name="김소희" userId="292a1162-0793-4577-a94d-2dae0dfa5995" providerId="ADAL" clId="{F45EC2CE-CF99-45E9-8866-168541EC39DC}" dt="2022-08-09T06:27:40.034" v="4293" actId="1076"/>
          <ac:picMkLst>
            <pc:docMk/>
            <pc:sldMk cId="1064256564" sldId="257"/>
            <ac:picMk id="1030" creationId="{047F7BB5-0685-5380-191B-986AEDBEBB71}"/>
          </ac:picMkLst>
        </pc:picChg>
        <pc:picChg chg="add mod">
          <ac:chgData name="김소희" userId="292a1162-0793-4577-a94d-2dae0dfa5995" providerId="ADAL" clId="{F45EC2CE-CF99-45E9-8866-168541EC39DC}" dt="2022-08-09T06:27:33.072" v="4291" actId="1076"/>
          <ac:picMkLst>
            <pc:docMk/>
            <pc:sldMk cId="1064256564" sldId="257"/>
            <ac:picMk id="1033" creationId="{0DB506D9-41E2-24D4-B708-A95497C35C02}"/>
          </ac:picMkLst>
        </pc:picChg>
      </pc:sldChg>
      <pc:sldChg chg="modSp mod">
        <pc:chgData name="김소희" userId="292a1162-0793-4577-a94d-2dae0dfa5995" providerId="ADAL" clId="{F45EC2CE-CF99-45E9-8866-168541EC39DC}" dt="2022-08-09T10:52:05.476" v="4597" actId="14100"/>
        <pc:sldMkLst>
          <pc:docMk/>
          <pc:sldMk cId="2351987689" sldId="258"/>
        </pc:sldMkLst>
        <pc:spChg chg="mod">
          <ac:chgData name="김소희" userId="292a1162-0793-4577-a94d-2dae0dfa5995" providerId="ADAL" clId="{F45EC2CE-CF99-45E9-8866-168541EC39DC}" dt="2022-08-09T10:52:05.476" v="4597" actId="14100"/>
          <ac:spMkLst>
            <pc:docMk/>
            <pc:sldMk cId="2351987689" sldId="258"/>
            <ac:spMk id="6" creationId="{2188782E-44BF-062E-224B-C021A5C826FC}"/>
          </ac:spMkLst>
        </pc:spChg>
        <pc:spChg chg="mod">
          <ac:chgData name="김소희" userId="292a1162-0793-4577-a94d-2dae0dfa5995" providerId="ADAL" clId="{F45EC2CE-CF99-45E9-8866-168541EC39DC}" dt="2022-08-09T10:51:45.213" v="4595" actId="21"/>
          <ac:spMkLst>
            <pc:docMk/>
            <pc:sldMk cId="2351987689" sldId="258"/>
            <ac:spMk id="11" creationId="{5481EF30-FFA6-F378-2E64-2114E0FFA5EF}"/>
          </ac:spMkLst>
        </pc:spChg>
      </pc:sldChg>
      <pc:sldChg chg="addSp delSp modSp mod modNotesTx">
        <pc:chgData name="김소희" userId="292a1162-0793-4577-a94d-2dae0dfa5995" providerId="ADAL" clId="{F45EC2CE-CF99-45E9-8866-168541EC39DC}" dt="2022-08-09T10:57:06.722" v="4635" actId="20577"/>
        <pc:sldMkLst>
          <pc:docMk/>
          <pc:sldMk cId="2540614236" sldId="259"/>
        </pc:sldMkLst>
        <pc:spChg chg="mod">
          <ac:chgData name="김소희" userId="292a1162-0793-4577-a94d-2dae0dfa5995" providerId="ADAL" clId="{F45EC2CE-CF99-45E9-8866-168541EC39DC}" dt="2022-08-09T05:40:12.027" v="3418" actId="1076"/>
          <ac:spMkLst>
            <pc:docMk/>
            <pc:sldMk cId="2540614236" sldId="259"/>
            <ac:spMk id="11" creationId="{5481EF30-FFA6-F378-2E64-2114E0FFA5EF}"/>
          </ac:spMkLst>
        </pc:spChg>
        <pc:spChg chg="mod">
          <ac:chgData name="김소희" userId="292a1162-0793-4577-a94d-2dae0dfa5995" providerId="ADAL" clId="{F45EC2CE-CF99-45E9-8866-168541EC39DC}" dt="2022-08-09T06:39:55.169" v="4334" actId="14100"/>
          <ac:spMkLst>
            <pc:docMk/>
            <pc:sldMk cId="2540614236" sldId="259"/>
            <ac:spMk id="14" creationId="{3A2F6365-F069-3566-8C7B-8A2F6BEA5AFB}"/>
          </ac:spMkLst>
        </pc:spChg>
        <pc:spChg chg="add del mod">
          <ac:chgData name="김소희" userId="292a1162-0793-4577-a94d-2dae0dfa5995" providerId="ADAL" clId="{F45EC2CE-CF99-45E9-8866-168541EC39DC}" dt="2022-08-09T05:21:18.785" v="3247" actId="478"/>
          <ac:spMkLst>
            <pc:docMk/>
            <pc:sldMk cId="2540614236" sldId="259"/>
            <ac:spMk id="17" creationId="{7F2E06B2-BD5E-76C6-1E52-757F51783371}"/>
          </ac:spMkLst>
        </pc:spChg>
        <pc:spChg chg="add mod">
          <ac:chgData name="김소희" userId="292a1162-0793-4577-a94d-2dae0dfa5995" providerId="ADAL" clId="{F45EC2CE-CF99-45E9-8866-168541EC39DC}" dt="2022-08-09T05:41:19.785" v="3441" actId="1076"/>
          <ac:spMkLst>
            <pc:docMk/>
            <pc:sldMk cId="2540614236" sldId="259"/>
            <ac:spMk id="18" creationId="{DAB8BE4D-DDBA-A94C-C478-D113BE247FB2}"/>
          </ac:spMkLst>
        </pc:spChg>
        <pc:picChg chg="mod">
          <ac:chgData name="김소희" userId="292a1162-0793-4577-a94d-2dae0dfa5995" providerId="ADAL" clId="{F45EC2CE-CF99-45E9-8866-168541EC39DC}" dt="2022-08-09T10:37:01.436" v="4369" actId="208"/>
          <ac:picMkLst>
            <pc:docMk/>
            <pc:sldMk cId="2540614236" sldId="259"/>
            <ac:picMk id="7" creationId="{0935BA8F-CDDC-8772-DE95-5623BAFA5E44}"/>
          </ac:picMkLst>
        </pc:picChg>
      </pc:sldChg>
      <pc:sldChg chg="del mod modShow">
        <pc:chgData name="김소희" userId="292a1162-0793-4577-a94d-2dae0dfa5995" providerId="ADAL" clId="{F45EC2CE-CF99-45E9-8866-168541EC39DC}" dt="2022-08-09T04:56:05.923" v="2855" actId="47"/>
        <pc:sldMkLst>
          <pc:docMk/>
          <pc:sldMk cId="2288350488" sldId="260"/>
        </pc:sldMkLst>
      </pc:sldChg>
      <pc:sldChg chg="modSp modNotesTx">
        <pc:chgData name="김소희" userId="292a1162-0793-4577-a94d-2dae0dfa5995" providerId="ADAL" clId="{F45EC2CE-CF99-45E9-8866-168541EC39DC}" dt="2022-08-09T10:55:09.032" v="4630" actId="20577"/>
        <pc:sldMkLst>
          <pc:docMk/>
          <pc:sldMk cId="676448917" sldId="261"/>
        </pc:sldMkLst>
        <pc:picChg chg="mod">
          <ac:chgData name="김소희" userId="292a1162-0793-4577-a94d-2dae0dfa5995" providerId="ADAL" clId="{F45EC2CE-CF99-45E9-8866-168541EC39DC}" dt="2022-08-09T05:44:30.472" v="3446" actId="1076"/>
          <ac:picMkLst>
            <pc:docMk/>
            <pc:sldMk cId="676448917" sldId="261"/>
            <ac:picMk id="1036" creationId="{018E3C12-285D-CB90-3779-C415A13420B8}"/>
          </ac:picMkLst>
        </pc:picChg>
      </pc:sldChg>
      <pc:sldChg chg="delSp modSp del mod ord modShow">
        <pc:chgData name="김소희" userId="292a1162-0793-4577-a94d-2dae0dfa5995" providerId="ADAL" clId="{F45EC2CE-CF99-45E9-8866-168541EC39DC}" dt="2022-08-09T06:47:30.531" v="4367" actId="47"/>
        <pc:sldMkLst>
          <pc:docMk/>
          <pc:sldMk cId="2116673439" sldId="262"/>
        </pc:sldMkLst>
        <pc:spChg chg="del mod">
          <ac:chgData name="김소희" userId="292a1162-0793-4577-a94d-2dae0dfa5995" providerId="ADAL" clId="{F45EC2CE-CF99-45E9-8866-168541EC39DC}" dt="2022-08-09T05:25:13.122" v="3292" actId="21"/>
          <ac:spMkLst>
            <pc:docMk/>
            <pc:sldMk cId="2116673439" sldId="262"/>
            <ac:spMk id="18" creationId="{DF2D7F8E-05ED-31C6-AA6B-FFEF7827CCE1}"/>
          </ac:spMkLst>
        </pc:spChg>
      </pc:sldChg>
      <pc:sldChg chg="modSp mod">
        <pc:chgData name="김소희" userId="292a1162-0793-4577-a94d-2dae0dfa5995" providerId="ADAL" clId="{F45EC2CE-CF99-45E9-8866-168541EC39DC}" dt="2022-08-09T10:39:07.920" v="4389" actId="1076"/>
        <pc:sldMkLst>
          <pc:docMk/>
          <pc:sldMk cId="3731227598" sldId="263"/>
        </pc:sldMkLst>
        <pc:spChg chg="mod">
          <ac:chgData name="김소희" userId="292a1162-0793-4577-a94d-2dae0dfa5995" providerId="ADAL" clId="{F45EC2CE-CF99-45E9-8866-168541EC39DC}" dt="2022-08-09T10:39:02.073" v="4388" actId="14100"/>
          <ac:spMkLst>
            <pc:docMk/>
            <pc:sldMk cId="3731227598" sldId="263"/>
            <ac:spMk id="10" creationId="{502FB13B-3AA8-3E8A-03B7-F348C0F672EC}"/>
          </ac:spMkLst>
        </pc:spChg>
        <pc:spChg chg="mod">
          <ac:chgData name="김소희" userId="292a1162-0793-4577-a94d-2dae0dfa5995" providerId="ADAL" clId="{F45EC2CE-CF99-45E9-8866-168541EC39DC}" dt="2022-08-09T10:39:07.920" v="4389" actId="1076"/>
          <ac:spMkLst>
            <pc:docMk/>
            <pc:sldMk cId="3731227598" sldId="263"/>
            <ac:spMk id="11" creationId="{B277AC84-FC34-1777-DC61-197CCDABE26A}"/>
          </ac:spMkLst>
        </pc:spChg>
        <pc:picChg chg="mod modCrop">
          <ac:chgData name="김소희" userId="292a1162-0793-4577-a94d-2dae0dfa5995" providerId="ADAL" clId="{F45EC2CE-CF99-45E9-8866-168541EC39DC}" dt="2022-08-09T06:45:30.999" v="4366" actId="732"/>
          <ac:picMkLst>
            <pc:docMk/>
            <pc:sldMk cId="3731227598" sldId="263"/>
            <ac:picMk id="7" creationId="{B082A5DF-13F5-34D7-2418-A18C8F2C5957}"/>
          </ac:picMkLst>
        </pc:picChg>
      </pc:sldChg>
      <pc:sldChg chg="modSp mod modNotesTx">
        <pc:chgData name="김소희" userId="292a1162-0793-4577-a94d-2dae0dfa5995" providerId="ADAL" clId="{F45EC2CE-CF99-45E9-8866-168541EC39DC}" dt="2022-08-09T10:57:10.331" v="4636"/>
        <pc:sldMkLst>
          <pc:docMk/>
          <pc:sldMk cId="893567842" sldId="264"/>
        </pc:sldMkLst>
        <pc:spChg chg="mod">
          <ac:chgData name="김소희" userId="292a1162-0793-4577-a94d-2dae0dfa5995" providerId="ADAL" clId="{F45EC2CE-CF99-45E9-8866-168541EC39DC}" dt="2022-08-09T10:56:55.117" v="4633"/>
          <ac:spMkLst>
            <pc:docMk/>
            <pc:sldMk cId="893567842" sldId="264"/>
            <ac:spMk id="21" creationId="{7F1F594F-B298-8402-0077-5DF71DD518E4}"/>
          </ac:spMkLst>
        </pc:spChg>
        <pc:picChg chg="mod">
          <ac:chgData name="김소희" userId="292a1162-0793-4577-a94d-2dae0dfa5995" providerId="ADAL" clId="{F45EC2CE-CF99-45E9-8866-168541EC39DC}" dt="2022-08-09T06:42:57.036" v="4357" actId="1076"/>
          <ac:picMkLst>
            <pc:docMk/>
            <pc:sldMk cId="893567842" sldId="264"/>
            <ac:picMk id="5" creationId="{AF982632-4D05-6D30-13B3-0FD37CE1CE56}"/>
          </ac:picMkLst>
        </pc:picChg>
        <pc:picChg chg="mod">
          <ac:chgData name="김소희" userId="292a1162-0793-4577-a94d-2dae0dfa5995" providerId="ADAL" clId="{F45EC2CE-CF99-45E9-8866-168541EC39DC}" dt="2022-08-09T06:44:23.276" v="4364" actId="1076"/>
          <ac:picMkLst>
            <pc:docMk/>
            <pc:sldMk cId="893567842" sldId="264"/>
            <ac:picMk id="17" creationId="{8BDC61B1-3BFB-DBE1-7173-C179D1F8F468}"/>
          </ac:picMkLst>
        </pc:picChg>
      </pc:sldChg>
      <pc:sldChg chg="modSp mod">
        <pc:chgData name="김소희" userId="292a1162-0793-4577-a94d-2dae0dfa5995" providerId="ADAL" clId="{F45EC2CE-CF99-45E9-8866-168541EC39DC}" dt="2022-08-09T10:39:18.481" v="4390" actId="207"/>
        <pc:sldMkLst>
          <pc:docMk/>
          <pc:sldMk cId="548109497" sldId="265"/>
        </pc:sldMkLst>
        <pc:spChg chg="mod">
          <ac:chgData name="김소희" userId="292a1162-0793-4577-a94d-2dae0dfa5995" providerId="ADAL" clId="{F45EC2CE-CF99-45E9-8866-168541EC39DC}" dt="2022-08-09T10:39:18.481" v="4390" actId="207"/>
          <ac:spMkLst>
            <pc:docMk/>
            <pc:sldMk cId="548109497" sldId="265"/>
            <ac:spMk id="10" creationId="{E9238ED0-205C-8045-4495-8268FFF283F3}"/>
          </ac:spMkLst>
        </pc:spChg>
      </pc:sldChg>
      <pc:sldChg chg="addSp delSp modSp mod">
        <pc:chgData name="김소희" userId="292a1162-0793-4577-a94d-2dae0dfa5995" providerId="ADAL" clId="{F45EC2CE-CF99-45E9-8866-168541EC39DC}" dt="2022-08-09T11:09:27.333" v="4744" actId="1076"/>
        <pc:sldMkLst>
          <pc:docMk/>
          <pc:sldMk cId="4281153154" sldId="266"/>
        </pc:sldMkLst>
        <pc:spChg chg="add mod">
          <ac:chgData name="김소희" userId="292a1162-0793-4577-a94d-2dae0dfa5995" providerId="ADAL" clId="{F45EC2CE-CF99-45E9-8866-168541EC39DC}" dt="2022-08-09T11:09:24.244" v="4743" actId="1076"/>
          <ac:spMkLst>
            <pc:docMk/>
            <pc:sldMk cId="4281153154" sldId="266"/>
            <ac:spMk id="3" creationId="{EFA423EC-2F01-8631-98EC-A26456E7230E}"/>
          </ac:spMkLst>
        </pc:spChg>
        <pc:spChg chg="add mod">
          <ac:chgData name="김소희" userId="292a1162-0793-4577-a94d-2dae0dfa5995" providerId="ADAL" clId="{F45EC2CE-CF99-45E9-8866-168541EC39DC}" dt="2022-08-09T11:09:27.333" v="4744" actId="1076"/>
          <ac:spMkLst>
            <pc:docMk/>
            <pc:sldMk cId="4281153154" sldId="266"/>
            <ac:spMk id="4" creationId="{41685C90-F22D-B03A-FA5D-9DEF53D3E82B}"/>
          </ac:spMkLst>
        </pc:spChg>
        <pc:spChg chg="add del mod">
          <ac:chgData name="김소희" userId="292a1162-0793-4577-a94d-2dae0dfa5995" providerId="ADAL" clId="{F45EC2CE-CF99-45E9-8866-168541EC39DC}" dt="2022-08-09T10:46:37.823" v="4429"/>
          <ac:spMkLst>
            <pc:docMk/>
            <pc:sldMk cId="4281153154" sldId="266"/>
            <ac:spMk id="5" creationId="{75070620-4614-BB43-AD7A-3FD23AF5D38D}"/>
          </ac:spMkLst>
        </pc:spChg>
        <pc:spChg chg="add mod">
          <ac:chgData name="김소희" userId="292a1162-0793-4577-a94d-2dae0dfa5995" providerId="ADAL" clId="{F45EC2CE-CF99-45E9-8866-168541EC39DC}" dt="2022-08-09T10:48:20.024" v="4449" actId="1076"/>
          <ac:spMkLst>
            <pc:docMk/>
            <pc:sldMk cId="4281153154" sldId="266"/>
            <ac:spMk id="6" creationId="{B99792B2-F317-960A-4233-8DA1E230228E}"/>
          </ac:spMkLst>
        </pc:spChg>
        <pc:spChg chg="add del mod">
          <ac:chgData name="김소희" userId="292a1162-0793-4577-a94d-2dae0dfa5995" providerId="ADAL" clId="{F45EC2CE-CF99-45E9-8866-168541EC39DC}" dt="2022-08-09T11:09:14.553" v="4740" actId="478"/>
          <ac:spMkLst>
            <pc:docMk/>
            <pc:sldMk cId="4281153154" sldId="266"/>
            <ac:spMk id="13" creationId="{C7513676-53F3-8648-25FB-CFE608495A87}"/>
          </ac:spMkLst>
        </pc:spChg>
        <pc:spChg chg="del">
          <ac:chgData name="김소희" userId="292a1162-0793-4577-a94d-2dae0dfa5995" providerId="ADAL" clId="{F45EC2CE-CF99-45E9-8866-168541EC39DC}" dt="2022-08-09T10:46:07.113" v="4409" actId="478"/>
          <ac:spMkLst>
            <pc:docMk/>
            <pc:sldMk cId="4281153154" sldId="266"/>
            <ac:spMk id="15" creationId="{8D930912-89D0-1463-E935-699E3D0E262D}"/>
          </ac:spMkLst>
        </pc:spChg>
        <pc:spChg chg="del">
          <ac:chgData name="김소희" userId="292a1162-0793-4577-a94d-2dae0dfa5995" providerId="ADAL" clId="{F45EC2CE-CF99-45E9-8866-168541EC39DC}" dt="2022-08-09T10:46:07.113" v="4409" actId="478"/>
          <ac:spMkLst>
            <pc:docMk/>
            <pc:sldMk cId="4281153154" sldId="266"/>
            <ac:spMk id="17" creationId="{E99EF0D5-E6E0-BE23-A763-BD4C3DDE6434}"/>
          </ac:spMkLst>
        </pc:spChg>
        <pc:spChg chg="del">
          <ac:chgData name="김소희" userId="292a1162-0793-4577-a94d-2dae0dfa5995" providerId="ADAL" clId="{F45EC2CE-CF99-45E9-8866-168541EC39DC}" dt="2022-08-09T10:46:07.113" v="4409" actId="478"/>
          <ac:spMkLst>
            <pc:docMk/>
            <pc:sldMk cId="4281153154" sldId="266"/>
            <ac:spMk id="18" creationId="{7A35343B-4E3F-F8A2-908F-D28E89C1C95C}"/>
          </ac:spMkLst>
        </pc:spChg>
        <pc:picChg chg="del">
          <ac:chgData name="김소희" userId="292a1162-0793-4577-a94d-2dae0dfa5995" providerId="ADAL" clId="{F45EC2CE-CF99-45E9-8866-168541EC39DC}" dt="2022-08-09T10:46:07.113" v="4409" actId="478"/>
          <ac:picMkLst>
            <pc:docMk/>
            <pc:sldMk cId="4281153154" sldId="266"/>
            <ac:picMk id="12" creationId="{F722584A-E6D6-C0F2-949D-4F622A3ECFB5}"/>
          </ac:picMkLst>
        </pc:picChg>
        <pc:picChg chg="mod">
          <ac:chgData name="김소희" userId="292a1162-0793-4577-a94d-2dae0dfa5995" providerId="ADAL" clId="{F45EC2CE-CF99-45E9-8866-168541EC39DC}" dt="2022-08-09T10:47:33.498" v="4440" actId="14100"/>
          <ac:picMkLst>
            <pc:docMk/>
            <pc:sldMk cId="4281153154" sldId="266"/>
            <ac:picMk id="16" creationId="{61ED6A02-5182-78B8-E205-3BC9442BDECF}"/>
          </ac:picMkLst>
        </pc:picChg>
      </pc:sldChg>
      <pc:sldChg chg="addSp modSp mod modNotesTx">
        <pc:chgData name="김소희" userId="292a1162-0793-4577-a94d-2dae0dfa5995" providerId="ADAL" clId="{F45EC2CE-CF99-45E9-8866-168541EC39DC}" dt="2022-08-09T10:48:27.360" v="4450" actId="1076"/>
        <pc:sldMkLst>
          <pc:docMk/>
          <pc:sldMk cId="823482226" sldId="267"/>
        </pc:sldMkLst>
        <pc:spChg chg="add mod">
          <ac:chgData name="김소희" userId="292a1162-0793-4577-a94d-2dae0dfa5995" providerId="ADAL" clId="{F45EC2CE-CF99-45E9-8866-168541EC39DC}" dt="2022-08-09T10:48:27.360" v="4450" actId="1076"/>
          <ac:spMkLst>
            <pc:docMk/>
            <pc:sldMk cId="823482226" sldId="267"/>
            <ac:spMk id="3" creationId="{4DE8CBA8-9014-48A3-CDA1-5EC2AEF6ACC7}"/>
          </ac:spMkLst>
        </pc:spChg>
      </pc:sldChg>
      <pc:sldChg chg="del mod ord modShow">
        <pc:chgData name="김소희" userId="292a1162-0793-4577-a94d-2dae0dfa5995" providerId="ADAL" clId="{F45EC2CE-CF99-45E9-8866-168541EC39DC}" dt="2022-08-09T11:17:39.266" v="4874" actId="47"/>
        <pc:sldMkLst>
          <pc:docMk/>
          <pc:sldMk cId="3685255024" sldId="268"/>
        </pc:sldMkLst>
      </pc:sldChg>
      <pc:sldChg chg="del mod modShow">
        <pc:chgData name="김소희" userId="292a1162-0793-4577-a94d-2dae0dfa5995" providerId="ADAL" clId="{F45EC2CE-CF99-45E9-8866-168541EC39DC}" dt="2022-08-09T04:56:29.674" v="2856" actId="47"/>
        <pc:sldMkLst>
          <pc:docMk/>
          <pc:sldMk cId="2469761216" sldId="269"/>
        </pc:sldMkLst>
      </pc:sldChg>
      <pc:sldChg chg="del">
        <pc:chgData name="김소희" userId="292a1162-0793-4577-a94d-2dae0dfa5995" providerId="ADAL" clId="{F45EC2CE-CF99-45E9-8866-168541EC39DC}" dt="2022-08-09T10:46:59.473" v="4434" actId="2696"/>
        <pc:sldMkLst>
          <pc:docMk/>
          <pc:sldMk cId="1001211680" sldId="270"/>
        </pc:sldMkLst>
      </pc:sldChg>
      <pc:sldChg chg="addSp delSp modSp add del mod">
        <pc:chgData name="김소희" userId="292a1162-0793-4577-a94d-2dae0dfa5995" providerId="ADAL" clId="{F45EC2CE-CF99-45E9-8866-168541EC39DC}" dt="2022-08-09T04:55:43.532" v="2853" actId="47"/>
        <pc:sldMkLst>
          <pc:docMk/>
          <pc:sldMk cId="3214359078" sldId="271"/>
        </pc:sldMkLst>
        <pc:spChg chg="mod">
          <ac:chgData name="김소희" userId="292a1162-0793-4577-a94d-2dae0dfa5995" providerId="ADAL" clId="{F45EC2CE-CF99-45E9-8866-168541EC39DC}" dt="2022-08-09T03:50:32.610" v="2145" actId="1076"/>
          <ac:spMkLst>
            <pc:docMk/>
            <pc:sldMk cId="3214359078" sldId="271"/>
            <ac:spMk id="4" creationId="{23D46D21-7D87-A5C5-3A16-F43F451EE6D6}"/>
          </ac:spMkLst>
        </pc:spChg>
        <pc:spChg chg="mod">
          <ac:chgData name="김소희" userId="292a1162-0793-4577-a94d-2dae0dfa5995" providerId="ADAL" clId="{F45EC2CE-CF99-45E9-8866-168541EC39DC}" dt="2022-08-09T03:07:27.286" v="866" actId="20577"/>
          <ac:spMkLst>
            <pc:docMk/>
            <pc:sldMk cId="3214359078" sldId="271"/>
            <ac:spMk id="6" creationId="{2188782E-44BF-062E-224B-C021A5C826FC}"/>
          </ac:spMkLst>
        </pc:spChg>
        <pc:picChg chg="add del mod">
          <ac:chgData name="김소희" userId="292a1162-0793-4577-a94d-2dae0dfa5995" providerId="ADAL" clId="{F45EC2CE-CF99-45E9-8866-168541EC39DC}" dt="2022-08-09T04:48:32.167" v="2784" actId="21"/>
          <ac:picMkLst>
            <pc:docMk/>
            <pc:sldMk cId="3214359078" sldId="271"/>
            <ac:picMk id="8" creationId="{1AAC69FE-E29A-76F0-0E2C-FA37B420822F}"/>
          </ac:picMkLst>
        </pc:picChg>
        <pc:picChg chg="del mod">
          <ac:chgData name="김소희" userId="292a1162-0793-4577-a94d-2dae0dfa5995" providerId="ADAL" clId="{F45EC2CE-CF99-45E9-8866-168541EC39DC}" dt="2022-08-09T04:50:53.392" v="2801" actId="21"/>
          <ac:picMkLst>
            <pc:docMk/>
            <pc:sldMk cId="3214359078" sldId="271"/>
            <ac:picMk id="1026" creationId="{082B6978-1040-2636-ECB5-72C25D649201}"/>
          </ac:picMkLst>
        </pc:picChg>
      </pc:sldChg>
      <pc:sldChg chg="addSp delSp modSp add mod ord modNotesTx">
        <pc:chgData name="김소희" userId="292a1162-0793-4577-a94d-2dae0dfa5995" providerId="ADAL" clId="{F45EC2CE-CF99-45E9-8866-168541EC39DC}" dt="2022-08-09T05:05:57.464" v="3095" actId="478"/>
        <pc:sldMkLst>
          <pc:docMk/>
          <pc:sldMk cId="4241466541" sldId="272"/>
        </pc:sldMkLst>
        <pc:spChg chg="del">
          <ac:chgData name="김소희" userId="292a1162-0793-4577-a94d-2dae0dfa5995" providerId="ADAL" clId="{F45EC2CE-CF99-45E9-8866-168541EC39DC}" dt="2022-08-09T03:17:58.838" v="1066" actId="478"/>
          <ac:spMkLst>
            <pc:docMk/>
            <pc:sldMk cId="4241466541" sldId="272"/>
            <ac:spMk id="2" creationId="{5C386871-B092-6B43-A8DA-B84A6CCCC7F5}"/>
          </ac:spMkLst>
        </pc:spChg>
        <pc:spChg chg="add del mod">
          <ac:chgData name="김소희" userId="292a1162-0793-4577-a94d-2dae0dfa5995" providerId="ADAL" clId="{F45EC2CE-CF99-45E9-8866-168541EC39DC}" dt="2022-08-09T03:18:01.571" v="1068" actId="478"/>
          <ac:spMkLst>
            <pc:docMk/>
            <pc:sldMk cId="4241466541" sldId="272"/>
            <ac:spMk id="4" creationId="{B43DBDB6-0D3D-E8C9-581E-414970466438}"/>
          </ac:spMkLst>
        </pc:spChg>
        <pc:spChg chg="del mod">
          <ac:chgData name="김소희" userId="292a1162-0793-4577-a94d-2dae0dfa5995" providerId="ADAL" clId="{F45EC2CE-CF99-45E9-8866-168541EC39DC}" dt="2022-08-09T03:12:38.886" v="984" actId="478"/>
          <ac:spMkLst>
            <pc:docMk/>
            <pc:sldMk cId="4241466541" sldId="272"/>
            <ac:spMk id="6" creationId="{2188782E-44BF-062E-224B-C021A5C826FC}"/>
          </ac:spMkLst>
        </pc:spChg>
        <pc:spChg chg="add mod">
          <ac:chgData name="김소희" userId="292a1162-0793-4577-a94d-2dae0dfa5995" providerId="ADAL" clId="{F45EC2CE-CF99-45E9-8866-168541EC39DC}" dt="2022-08-09T05:05:34.577" v="3094" actId="207"/>
          <ac:spMkLst>
            <pc:docMk/>
            <pc:sldMk cId="4241466541" sldId="272"/>
            <ac:spMk id="8" creationId="{5CF71ACE-26EE-ABE9-8FA8-2733A72AAF78}"/>
          </ac:spMkLst>
        </pc:spChg>
        <pc:spChg chg="del">
          <ac:chgData name="김소희" userId="292a1162-0793-4577-a94d-2dae0dfa5995" providerId="ADAL" clId="{F45EC2CE-CF99-45E9-8866-168541EC39DC}" dt="2022-08-09T05:05:57.464" v="3095" actId="478"/>
          <ac:spMkLst>
            <pc:docMk/>
            <pc:sldMk cId="4241466541" sldId="272"/>
            <ac:spMk id="9" creationId="{4E262F7D-1CD2-9678-413C-EB257F68A044}"/>
          </ac:spMkLst>
        </pc:spChg>
        <pc:spChg chg="add mod">
          <ac:chgData name="김소희" userId="292a1162-0793-4577-a94d-2dae0dfa5995" providerId="ADAL" clId="{F45EC2CE-CF99-45E9-8866-168541EC39DC}" dt="2022-08-09T03:17:59.043" v="1067"/>
          <ac:spMkLst>
            <pc:docMk/>
            <pc:sldMk cId="4241466541" sldId="272"/>
            <ac:spMk id="11" creationId="{5A4BBBBE-7744-B61B-DD3B-0D5D4E48B059}"/>
          </ac:spMkLst>
        </pc:spChg>
        <pc:spChg chg="mod">
          <ac:chgData name="김소희" userId="292a1162-0793-4577-a94d-2dae0dfa5995" providerId="ADAL" clId="{F45EC2CE-CF99-45E9-8866-168541EC39DC}" dt="2022-08-09T05:01:21.101" v="3033" actId="1076"/>
          <ac:spMkLst>
            <pc:docMk/>
            <pc:sldMk cId="4241466541" sldId="272"/>
            <ac:spMk id="13" creationId="{174246C5-3CB0-4EE1-338B-F486C3F74F8D}"/>
          </ac:spMkLst>
        </pc:spChg>
        <pc:spChg chg="add mod">
          <ac:chgData name="김소희" userId="292a1162-0793-4577-a94d-2dae0dfa5995" providerId="ADAL" clId="{F45EC2CE-CF99-45E9-8866-168541EC39DC}" dt="2022-08-09T04:54:18.530" v="2843" actId="1076"/>
          <ac:spMkLst>
            <pc:docMk/>
            <pc:sldMk cId="4241466541" sldId="272"/>
            <ac:spMk id="14" creationId="{C52B83CD-CB37-BDBD-DC15-4A01D0A06A65}"/>
          </ac:spMkLst>
        </pc:spChg>
        <pc:spChg chg="add mod">
          <ac:chgData name="김소희" userId="292a1162-0793-4577-a94d-2dae0dfa5995" providerId="ADAL" clId="{F45EC2CE-CF99-45E9-8866-168541EC39DC}" dt="2022-08-09T04:47:25.491" v="2783" actId="20577"/>
          <ac:spMkLst>
            <pc:docMk/>
            <pc:sldMk cId="4241466541" sldId="272"/>
            <ac:spMk id="17" creationId="{3BDD31EC-FD6A-8D81-81A7-42F993C3E257}"/>
          </ac:spMkLst>
        </pc:spChg>
        <pc:picChg chg="add del mod">
          <ac:chgData name="김소희" userId="292a1162-0793-4577-a94d-2dae0dfa5995" providerId="ADAL" clId="{F45EC2CE-CF99-45E9-8866-168541EC39DC}" dt="2022-08-09T03:22:47.486" v="1215" actId="21"/>
          <ac:picMkLst>
            <pc:docMk/>
            <pc:sldMk cId="4241466541" sldId="272"/>
            <ac:picMk id="7" creationId="{EDEAFDD0-3642-8217-BB00-3FD376EE3E6A}"/>
          </ac:picMkLst>
        </pc:picChg>
        <pc:picChg chg="add del mod">
          <ac:chgData name="김소희" userId="292a1162-0793-4577-a94d-2dae0dfa5995" providerId="ADAL" clId="{F45EC2CE-CF99-45E9-8866-168541EC39DC}" dt="2022-08-09T03:50:14.725" v="2140" actId="21"/>
          <ac:picMkLst>
            <pc:docMk/>
            <pc:sldMk cId="4241466541" sldId="272"/>
            <ac:picMk id="15" creationId="{1B780558-70F5-78AB-3066-E83A70641C95}"/>
          </ac:picMkLst>
        </pc:picChg>
        <pc:picChg chg="del">
          <ac:chgData name="김소희" userId="292a1162-0793-4577-a94d-2dae0dfa5995" providerId="ADAL" clId="{F45EC2CE-CF99-45E9-8866-168541EC39DC}" dt="2022-08-09T02:58:53.543" v="656" actId="478"/>
          <ac:picMkLst>
            <pc:docMk/>
            <pc:sldMk cId="4241466541" sldId="272"/>
            <ac:picMk id="1028" creationId="{A9AA87AE-A9AE-1C19-5D95-962B5D2EADC5}"/>
          </ac:picMkLst>
        </pc:picChg>
        <pc:picChg chg="add mod">
          <ac:chgData name="김소희" userId="292a1162-0793-4577-a94d-2dae0dfa5995" providerId="ADAL" clId="{F45EC2CE-CF99-45E9-8866-168541EC39DC}" dt="2022-08-09T05:01:28.651" v="3036" actId="1076"/>
          <ac:picMkLst>
            <pc:docMk/>
            <pc:sldMk cId="4241466541" sldId="272"/>
            <ac:picMk id="2050" creationId="{F670A9C2-C26D-DF35-DA3B-8F2036EEB38B}"/>
          </ac:picMkLst>
        </pc:picChg>
      </pc:sldChg>
      <pc:sldChg chg="modSp add mod">
        <pc:chgData name="김소희" userId="292a1162-0793-4577-a94d-2dae0dfa5995" providerId="ADAL" clId="{F45EC2CE-CF99-45E9-8866-168541EC39DC}" dt="2022-08-09T10:59:59.051" v="4638" actId="207"/>
        <pc:sldMkLst>
          <pc:docMk/>
          <pc:sldMk cId="3227677691" sldId="273"/>
        </pc:sldMkLst>
        <pc:spChg chg="mod">
          <ac:chgData name="김소희" userId="292a1162-0793-4577-a94d-2dae0dfa5995" providerId="ADAL" clId="{F45EC2CE-CF99-45E9-8866-168541EC39DC}" dt="2022-08-09T10:59:59.051" v="4638" actId="207"/>
          <ac:spMkLst>
            <pc:docMk/>
            <pc:sldMk cId="3227677691" sldId="273"/>
            <ac:spMk id="6" creationId="{2188782E-44BF-062E-224B-C021A5C826FC}"/>
          </ac:spMkLst>
        </pc:spChg>
        <pc:spChg chg="mod">
          <ac:chgData name="김소희" userId="292a1162-0793-4577-a94d-2dae0dfa5995" providerId="ADAL" clId="{F45EC2CE-CF99-45E9-8866-168541EC39DC}" dt="2022-08-09T06:37:01.125" v="4328" actId="1036"/>
          <ac:spMkLst>
            <pc:docMk/>
            <pc:sldMk cId="3227677691" sldId="273"/>
            <ac:spMk id="15" creationId="{6DC795D6-09CE-978F-EC2A-5C9177EF5518}"/>
          </ac:spMkLst>
        </pc:spChg>
        <pc:picChg chg="mod">
          <ac:chgData name="김소희" userId="292a1162-0793-4577-a94d-2dae0dfa5995" providerId="ADAL" clId="{F45EC2CE-CF99-45E9-8866-168541EC39DC}" dt="2022-08-09T10:49:30.513" v="4452" actId="1076"/>
          <ac:picMkLst>
            <pc:docMk/>
            <pc:sldMk cId="3227677691" sldId="273"/>
            <ac:picMk id="17" creationId="{664990BE-BE18-F3E0-E881-4B144DE1D668}"/>
          </ac:picMkLst>
        </pc:picChg>
      </pc:sldChg>
      <pc:sldChg chg="delSp modSp add mod ord">
        <pc:chgData name="김소희" userId="292a1162-0793-4577-a94d-2dae0dfa5995" providerId="ADAL" clId="{F45EC2CE-CF99-45E9-8866-168541EC39DC}" dt="2022-08-09T10:44:49.649" v="4408" actId="2085"/>
        <pc:sldMkLst>
          <pc:docMk/>
          <pc:sldMk cId="1982670525" sldId="274"/>
        </pc:sldMkLst>
        <pc:spChg chg="mod">
          <ac:chgData name="김소희" userId="292a1162-0793-4577-a94d-2dae0dfa5995" providerId="ADAL" clId="{F45EC2CE-CF99-45E9-8866-168541EC39DC}" dt="2022-08-09T10:44:49.649" v="4408" actId="2085"/>
          <ac:spMkLst>
            <pc:docMk/>
            <pc:sldMk cId="1982670525" sldId="274"/>
            <ac:spMk id="2" creationId="{D42C8D01-1348-904F-A28E-FB1F05F50B66}"/>
          </ac:spMkLst>
        </pc:spChg>
        <pc:spChg chg="del">
          <ac:chgData name="김소희" userId="292a1162-0793-4577-a94d-2dae0dfa5995" providerId="ADAL" clId="{F45EC2CE-CF99-45E9-8866-168541EC39DC}" dt="2022-08-09T10:42:11.603" v="4405" actId="478"/>
          <ac:spMkLst>
            <pc:docMk/>
            <pc:sldMk cId="1982670525" sldId="274"/>
            <ac:spMk id="5" creationId="{433B89A1-AC33-8D2C-470E-70698F2016E8}"/>
          </ac:spMkLst>
        </pc:spChg>
      </pc:sldChg>
      <pc:sldChg chg="addSp delSp modSp add mod modNotesTx">
        <pc:chgData name="김소희" userId="292a1162-0793-4577-a94d-2dae0dfa5995" providerId="ADAL" clId="{F45EC2CE-CF99-45E9-8866-168541EC39DC}" dt="2022-08-09T11:32:08.412" v="5218" actId="478"/>
        <pc:sldMkLst>
          <pc:docMk/>
          <pc:sldMk cId="1943221426" sldId="275"/>
        </pc:sldMkLst>
        <pc:spChg chg="mod">
          <ac:chgData name="김소희" userId="292a1162-0793-4577-a94d-2dae0dfa5995" providerId="ADAL" clId="{F45EC2CE-CF99-45E9-8866-168541EC39DC}" dt="2022-08-09T11:09:52.272" v="4748" actId="12"/>
          <ac:spMkLst>
            <pc:docMk/>
            <pc:sldMk cId="1943221426" sldId="275"/>
            <ac:spMk id="2" creationId="{5C386871-B092-6B43-A8DA-B84A6CCCC7F5}"/>
          </ac:spMkLst>
        </pc:spChg>
        <pc:spChg chg="mod">
          <ac:chgData name="김소희" userId="292a1162-0793-4577-a94d-2dae0dfa5995" providerId="ADAL" clId="{F45EC2CE-CF99-45E9-8866-168541EC39DC}" dt="2022-08-09T11:28:40.278" v="5101" actId="113"/>
          <ac:spMkLst>
            <pc:docMk/>
            <pc:sldMk cId="1943221426" sldId="275"/>
            <ac:spMk id="3" creationId="{EFA423EC-2F01-8631-98EC-A26456E7230E}"/>
          </ac:spMkLst>
        </pc:spChg>
        <pc:spChg chg="del">
          <ac:chgData name="김소희" userId="292a1162-0793-4577-a94d-2dae0dfa5995" providerId="ADAL" clId="{F45EC2CE-CF99-45E9-8866-168541EC39DC}" dt="2022-08-09T11:07:47.487" v="4708" actId="478"/>
          <ac:spMkLst>
            <pc:docMk/>
            <pc:sldMk cId="1943221426" sldId="275"/>
            <ac:spMk id="4" creationId="{41685C90-F22D-B03A-FA5D-9DEF53D3E82B}"/>
          </ac:spMkLst>
        </pc:spChg>
        <pc:spChg chg="del">
          <ac:chgData name="김소희" userId="292a1162-0793-4577-a94d-2dae0dfa5995" providerId="ADAL" clId="{F45EC2CE-CF99-45E9-8866-168541EC39DC}" dt="2022-08-09T11:32:08.412" v="5218" actId="478"/>
          <ac:spMkLst>
            <pc:docMk/>
            <pc:sldMk cId="1943221426" sldId="275"/>
            <ac:spMk id="6" creationId="{B99792B2-F317-960A-4233-8DA1E230228E}"/>
          </ac:spMkLst>
        </pc:spChg>
        <pc:spChg chg="del">
          <ac:chgData name="김소희" userId="292a1162-0793-4577-a94d-2dae0dfa5995" providerId="ADAL" clId="{F45EC2CE-CF99-45E9-8866-168541EC39DC}" dt="2022-08-09T11:07:45.729" v="4706" actId="478"/>
          <ac:spMkLst>
            <pc:docMk/>
            <pc:sldMk cId="1943221426" sldId="275"/>
            <ac:spMk id="8" creationId="{3BFAAFC2-C393-1318-55F1-1652740E1E26}"/>
          </ac:spMkLst>
        </pc:spChg>
        <pc:spChg chg="mod">
          <ac:chgData name="김소희" userId="292a1162-0793-4577-a94d-2dae0dfa5995" providerId="ADAL" clId="{F45EC2CE-CF99-45E9-8866-168541EC39DC}" dt="2022-08-09T11:10:03.565" v="4753"/>
          <ac:spMkLst>
            <pc:docMk/>
            <pc:sldMk cId="1943221426" sldId="275"/>
            <ac:spMk id="9" creationId="{4E262F7D-1CD2-9678-413C-EB257F68A044}"/>
          </ac:spMkLst>
        </pc:spChg>
        <pc:spChg chg="del">
          <ac:chgData name="김소희" userId="292a1162-0793-4577-a94d-2dae0dfa5995" providerId="ADAL" clId="{F45EC2CE-CF99-45E9-8866-168541EC39DC}" dt="2022-08-09T11:07:45.009" v="4705" actId="478"/>
          <ac:spMkLst>
            <pc:docMk/>
            <pc:sldMk cId="1943221426" sldId="275"/>
            <ac:spMk id="10" creationId="{A44840FD-B047-3415-E615-E7D9E5EF6035}"/>
          </ac:spMkLst>
        </pc:spChg>
        <pc:spChg chg="del">
          <ac:chgData name="김소희" userId="292a1162-0793-4577-a94d-2dae0dfa5995" providerId="ADAL" clId="{F45EC2CE-CF99-45E9-8866-168541EC39DC}" dt="2022-08-09T11:07:43.420" v="4704" actId="478"/>
          <ac:spMkLst>
            <pc:docMk/>
            <pc:sldMk cId="1943221426" sldId="275"/>
            <ac:spMk id="11" creationId="{E4C6515E-6A1B-DBC3-BE77-9018F93233BD}"/>
          </ac:spMkLst>
        </pc:spChg>
        <pc:spChg chg="del">
          <ac:chgData name="김소희" userId="292a1162-0793-4577-a94d-2dae0dfa5995" providerId="ADAL" clId="{F45EC2CE-CF99-45E9-8866-168541EC39DC}" dt="2022-08-09T11:07:52.237" v="4710" actId="478"/>
          <ac:spMkLst>
            <pc:docMk/>
            <pc:sldMk cId="1943221426" sldId="275"/>
            <ac:spMk id="13" creationId="{C7513676-53F3-8648-25FB-CFE608495A87}"/>
          </ac:spMkLst>
        </pc:spChg>
        <pc:spChg chg="del">
          <ac:chgData name="김소희" userId="292a1162-0793-4577-a94d-2dae0dfa5995" providerId="ADAL" clId="{F45EC2CE-CF99-45E9-8866-168541EC39DC}" dt="2022-08-09T11:07:46.882" v="4707" actId="478"/>
          <ac:spMkLst>
            <pc:docMk/>
            <pc:sldMk cId="1943221426" sldId="275"/>
            <ac:spMk id="14" creationId="{E89E35C5-CDC5-E213-E030-34717EFA3209}"/>
          </ac:spMkLst>
        </pc:spChg>
        <pc:spChg chg="add mod">
          <ac:chgData name="김소희" userId="292a1162-0793-4577-a94d-2dae0dfa5995" providerId="ADAL" clId="{F45EC2CE-CF99-45E9-8866-168541EC39DC}" dt="2022-08-09T11:28:32.640" v="5099" actId="1076"/>
          <ac:spMkLst>
            <pc:docMk/>
            <pc:sldMk cId="1943221426" sldId="275"/>
            <ac:spMk id="18" creationId="{B367906A-E4E0-1C21-14F8-7BCEE08E9D42}"/>
          </ac:spMkLst>
        </pc:spChg>
        <pc:spChg chg="add mod">
          <ac:chgData name="김소희" userId="292a1162-0793-4577-a94d-2dae0dfa5995" providerId="ADAL" clId="{F45EC2CE-CF99-45E9-8866-168541EC39DC}" dt="2022-08-09T11:28:32.640" v="5099" actId="1076"/>
          <ac:spMkLst>
            <pc:docMk/>
            <pc:sldMk cId="1943221426" sldId="275"/>
            <ac:spMk id="19" creationId="{4E6019D4-A5B3-4D95-A242-D498B21A9D35}"/>
          </ac:spMkLst>
        </pc:spChg>
        <pc:spChg chg="add mod">
          <ac:chgData name="김소희" userId="292a1162-0793-4577-a94d-2dae0dfa5995" providerId="ADAL" clId="{F45EC2CE-CF99-45E9-8866-168541EC39DC}" dt="2022-08-09T11:29:29.599" v="5109" actId="255"/>
          <ac:spMkLst>
            <pc:docMk/>
            <pc:sldMk cId="1943221426" sldId="275"/>
            <ac:spMk id="21" creationId="{33339B1C-BC5F-014F-0FF7-2F9981E6B0F8}"/>
          </ac:spMkLst>
        </pc:spChg>
        <pc:spChg chg="add mod">
          <ac:chgData name="김소희" userId="292a1162-0793-4577-a94d-2dae0dfa5995" providerId="ADAL" clId="{F45EC2CE-CF99-45E9-8866-168541EC39DC}" dt="2022-08-09T11:30:52.388" v="5184" actId="1076"/>
          <ac:spMkLst>
            <pc:docMk/>
            <pc:sldMk cId="1943221426" sldId="275"/>
            <ac:spMk id="24" creationId="{EDE8BFED-A8B2-92D0-E4D9-F1981811ABD9}"/>
          </ac:spMkLst>
        </pc:spChg>
        <pc:picChg chg="del">
          <ac:chgData name="김소희" userId="292a1162-0793-4577-a94d-2dae0dfa5995" providerId="ADAL" clId="{F45EC2CE-CF99-45E9-8866-168541EC39DC}" dt="2022-08-09T11:07:42.156" v="4703" actId="478"/>
          <ac:picMkLst>
            <pc:docMk/>
            <pc:sldMk cId="1943221426" sldId="275"/>
            <ac:picMk id="7" creationId="{66570E45-0B89-3E19-4B27-7F32E857FC02}"/>
          </ac:picMkLst>
        </pc:picChg>
        <pc:picChg chg="add mod">
          <ac:chgData name="김소희" userId="292a1162-0793-4577-a94d-2dae0dfa5995" providerId="ADAL" clId="{F45EC2CE-CF99-45E9-8866-168541EC39DC}" dt="2022-08-09T11:28:35.761" v="5100" actId="1076"/>
          <ac:picMkLst>
            <pc:docMk/>
            <pc:sldMk cId="1943221426" sldId="275"/>
            <ac:picMk id="12" creationId="{3ADD9BA5-F3AA-DE44-F9E3-F75E3117CB8F}"/>
          </ac:picMkLst>
        </pc:picChg>
        <pc:picChg chg="del">
          <ac:chgData name="김소희" userId="292a1162-0793-4577-a94d-2dae0dfa5995" providerId="ADAL" clId="{F45EC2CE-CF99-45E9-8866-168541EC39DC}" dt="2022-08-09T11:10:04.965" v="4754" actId="478"/>
          <ac:picMkLst>
            <pc:docMk/>
            <pc:sldMk cId="1943221426" sldId="275"/>
            <ac:picMk id="16" creationId="{61ED6A02-5182-78B8-E205-3BC9442BDECF}"/>
          </ac:picMkLst>
        </pc:picChg>
        <pc:picChg chg="add mod">
          <ac:chgData name="김소희" userId="292a1162-0793-4577-a94d-2dae0dfa5995" providerId="ADAL" clId="{F45EC2CE-CF99-45E9-8866-168541EC39DC}" dt="2022-08-09T11:32:01.966" v="5217" actId="1076"/>
          <ac:picMkLst>
            <pc:docMk/>
            <pc:sldMk cId="1943221426" sldId="275"/>
            <ac:picMk id="17" creationId="{7FB04003-952D-F8DD-E034-1F980A53FE65}"/>
          </ac:picMkLst>
        </pc:picChg>
        <pc:picChg chg="add mod">
          <ac:chgData name="김소희" userId="292a1162-0793-4577-a94d-2dae0dfa5995" providerId="ADAL" clId="{F45EC2CE-CF99-45E9-8866-168541EC39DC}" dt="2022-08-09T11:30:15.143" v="5115" actId="1076"/>
          <ac:picMkLst>
            <pc:docMk/>
            <pc:sldMk cId="1943221426" sldId="275"/>
            <ac:picMk id="23" creationId="{A59EE034-801F-DAFB-BE47-D685E445084E}"/>
          </ac:picMkLst>
        </pc:picChg>
      </pc:sldChg>
      <pc:sldMasterChg chg="modSldLayout">
        <pc:chgData name="김소희" userId="292a1162-0793-4577-a94d-2dae0dfa5995" providerId="ADAL" clId="{F45EC2CE-CF99-45E9-8866-168541EC39DC}" dt="2022-08-09T11:31:00.841" v="5186" actId="20577"/>
        <pc:sldMasterMkLst>
          <pc:docMk/>
          <pc:sldMasterMk cId="3910064173" sldId="2147483648"/>
        </pc:sldMasterMkLst>
        <pc:sldLayoutChg chg="modSp mod">
          <pc:chgData name="김소희" userId="292a1162-0793-4577-a94d-2dae0dfa5995" providerId="ADAL" clId="{F45EC2CE-CF99-45E9-8866-168541EC39DC}" dt="2022-08-09T11:31:00.841" v="5186" actId="20577"/>
          <pc:sldLayoutMkLst>
            <pc:docMk/>
            <pc:sldMasterMk cId="3910064173" sldId="2147483648"/>
            <pc:sldLayoutMk cId="2993821319" sldId="2147483650"/>
          </pc:sldLayoutMkLst>
          <pc:spChg chg="mod">
            <ac:chgData name="김소희" userId="292a1162-0793-4577-a94d-2dae0dfa5995" providerId="ADAL" clId="{F45EC2CE-CF99-45E9-8866-168541EC39DC}" dt="2022-08-09T11:31:00.841" v="5186" actId="20577"/>
            <ac:spMkLst>
              <pc:docMk/>
              <pc:sldMasterMk cId="3910064173" sldId="2147483648"/>
              <pc:sldLayoutMk cId="2993821319" sldId="2147483650"/>
              <ac:spMk id="7" creationId="{C005384D-ECA5-527F-035D-4F18DB7E2A7F}"/>
            </ac:spMkLst>
          </pc:spChg>
        </pc:sldLayoutChg>
      </pc:sldMasterChg>
    </pc:docChg>
  </pc:docChgLst>
  <pc:docChgLst>
    <pc:chgData name="김소희" userId="292a1162-0793-4577-a94d-2dae0dfa5995" providerId="ADAL" clId="{0FCCC188-AAE5-4E7B-9D03-247A687AEAF8}"/>
    <pc:docChg chg="undo redo custSel addSld delSld modSld modMainMaster">
      <pc:chgData name="김소희" userId="292a1162-0793-4577-a94d-2dae0dfa5995" providerId="ADAL" clId="{0FCCC188-AAE5-4E7B-9D03-247A687AEAF8}" dt="2022-11-20T14:11:39.456" v="5572" actId="1076"/>
      <pc:docMkLst>
        <pc:docMk/>
      </pc:docMkLst>
      <pc:sldChg chg="addSp delSp modSp mod modNotesTx">
        <pc:chgData name="김소희" userId="292a1162-0793-4577-a94d-2dae0dfa5995" providerId="ADAL" clId="{0FCCC188-AAE5-4E7B-9D03-247A687AEAF8}" dt="2022-11-20T11:27:41.001" v="1681" actId="1076"/>
        <pc:sldMkLst>
          <pc:docMk/>
          <pc:sldMk cId="2351987689" sldId="258"/>
        </pc:sldMkLst>
        <pc:spChg chg="mod">
          <ac:chgData name="김소희" userId="292a1162-0793-4577-a94d-2dae0dfa5995" providerId="ADAL" clId="{0FCCC188-AAE5-4E7B-9D03-247A687AEAF8}" dt="2022-11-14T07:45:24.958" v="191" actId="2711"/>
          <ac:spMkLst>
            <pc:docMk/>
            <pc:sldMk cId="2351987689" sldId="258"/>
            <ac:spMk id="2" creationId="{5C386871-B092-6B43-A8DA-B84A6CCCC7F5}"/>
          </ac:spMkLst>
        </pc:spChg>
        <pc:spChg chg="mod">
          <ac:chgData name="김소희" userId="292a1162-0793-4577-a94d-2dae0dfa5995" providerId="ADAL" clId="{0FCCC188-AAE5-4E7B-9D03-247A687AEAF8}" dt="2022-11-15T08:36:26.688" v="1335" actId="404"/>
          <ac:spMkLst>
            <pc:docMk/>
            <pc:sldMk cId="2351987689" sldId="258"/>
            <ac:spMk id="3" creationId="{19DDEBB9-9B32-6A52-0775-C6544B15B22A}"/>
          </ac:spMkLst>
        </pc:spChg>
        <pc:spChg chg="add mod">
          <ac:chgData name="김소희" userId="292a1162-0793-4577-a94d-2dae0dfa5995" providerId="ADAL" clId="{0FCCC188-AAE5-4E7B-9D03-247A687AEAF8}" dt="2022-11-20T11:27:38.135" v="1680" actId="1076"/>
          <ac:spMkLst>
            <pc:docMk/>
            <pc:sldMk cId="2351987689" sldId="258"/>
            <ac:spMk id="4" creationId="{2CB33932-8367-896B-C2C7-49EA348ABE49}"/>
          </ac:spMkLst>
        </pc:spChg>
        <pc:spChg chg="add mod">
          <ac:chgData name="김소희" userId="292a1162-0793-4577-a94d-2dae0dfa5995" providerId="ADAL" clId="{0FCCC188-AAE5-4E7B-9D03-247A687AEAF8}" dt="2022-11-15T07:42:44.195" v="562" actId="1076"/>
          <ac:spMkLst>
            <pc:docMk/>
            <pc:sldMk cId="2351987689" sldId="258"/>
            <ac:spMk id="5" creationId="{529C9529-ED01-1DA5-17BE-9D89EDE33FDB}"/>
          </ac:spMkLst>
        </pc:spChg>
        <pc:spChg chg="mod">
          <ac:chgData name="김소희" userId="292a1162-0793-4577-a94d-2dae0dfa5995" providerId="ADAL" clId="{0FCCC188-AAE5-4E7B-9D03-247A687AEAF8}" dt="2022-11-15T08:47:06.652" v="1469" actId="207"/>
          <ac:spMkLst>
            <pc:docMk/>
            <pc:sldMk cId="2351987689" sldId="258"/>
            <ac:spMk id="6" creationId="{2188782E-44BF-062E-224B-C021A5C826FC}"/>
          </ac:spMkLst>
        </pc:spChg>
        <pc:spChg chg="add mod ord">
          <ac:chgData name="김소희" userId="292a1162-0793-4577-a94d-2dae0dfa5995" providerId="ADAL" clId="{0FCCC188-AAE5-4E7B-9D03-247A687AEAF8}" dt="2022-11-15T07:41:03.187" v="552" actId="164"/>
          <ac:spMkLst>
            <pc:docMk/>
            <pc:sldMk cId="2351987689" sldId="258"/>
            <ac:spMk id="7" creationId="{0E76D4C1-4604-20FB-389F-614AE3B788A0}"/>
          </ac:spMkLst>
        </pc:spChg>
        <pc:spChg chg="add mod">
          <ac:chgData name="김소희" userId="292a1162-0793-4577-a94d-2dae0dfa5995" providerId="ADAL" clId="{0FCCC188-AAE5-4E7B-9D03-247A687AEAF8}" dt="2022-11-15T07:43:56.136" v="577" actId="1076"/>
          <ac:spMkLst>
            <pc:docMk/>
            <pc:sldMk cId="2351987689" sldId="258"/>
            <ac:spMk id="8" creationId="{A1CB33F9-EA19-C439-2235-5ECACF88B61F}"/>
          </ac:spMkLst>
        </pc:spChg>
        <pc:spChg chg="add mod">
          <ac:chgData name="김소희" userId="292a1162-0793-4577-a94d-2dae0dfa5995" providerId="ADAL" clId="{0FCCC188-AAE5-4E7B-9D03-247A687AEAF8}" dt="2022-11-20T11:27:41.001" v="1681" actId="1076"/>
          <ac:spMkLst>
            <pc:docMk/>
            <pc:sldMk cId="2351987689" sldId="258"/>
            <ac:spMk id="10" creationId="{957C6789-DAF8-CC79-7D7E-32A77967F0C6}"/>
          </ac:spMkLst>
        </pc:spChg>
        <pc:spChg chg="del">
          <ac:chgData name="김소희" userId="292a1162-0793-4577-a94d-2dae0dfa5995" providerId="ADAL" clId="{0FCCC188-AAE5-4E7B-9D03-247A687AEAF8}" dt="2022-11-13T07:42:49.096" v="157" actId="478"/>
          <ac:spMkLst>
            <pc:docMk/>
            <pc:sldMk cId="2351987689" sldId="258"/>
            <ac:spMk id="10" creationId="{FF7518CD-8B90-FC6B-99AE-8215AEE42973}"/>
          </ac:spMkLst>
        </pc:spChg>
        <pc:spChg chg="mod">
          <ac:chgData name="김소희" userId="292a1162-0793-4577-a94d-2dae0dfa5995" providerId="ADAL" clId="{0FCCC188-AAE5-4E7B-9D03-247A687AEAF8}" dt="2022-11-13T07:42:34.268" v="156" actId="207"/>
          <ac:spMkLst>
            <pc:docMk/>
            <pc:sldMk cId="2351987689" sldId="258"/>
            <ac:spMk id="15" creationId="{77581404-2021-DAD7-7B99-8084FD00F2AD}"/>
          </ac:spMkLst>
        </pc:spChg>
        <pc:grpChg chg="add mod">
          <ac:chgData name="김소희" userId="292a1162-0793-4577-a94d-2dae0dfa5995" providerId="ADAL" clId="{0FCCC188-AAE5-4E7B-9D03-247A687AEAF8}" dt="2022-11-15T07:43:22.263" v="570" actId="164"/>
          <ac:grpSpMkLst>
            <pc:docMk/>
            <pc:sldMk cId="2351987689" sldId="258"/>
            <ac:grpSpMk id="9" creationId="{B6D149E8-A40E-7568-9D51-8DE4BDEEE2D7}"/>
          </ac:grpSpMkLst>
        </pc:grpChg>
        <pc:grpChg chg="add mod">
          <ac:chgData name="김소희" userId="292a1162-0793-4577-a94d-2dae0dfa5995" providerId="ADAL" clId="{0FCCC188-AAE5-4E7B-9D03-247A687AEAF8}" dt="2022-11-15T08:09:56.601" v="995" actId="1076"/>
          <ac:grpSpMkLst>
            <pc:docMk/>
            <pc:sldMk cId="2351987689" sldId="258"/>
            <ac:grpSpMk id="11" creationId="{7A4731B4-CB74-3F17-FD42-55E01C791BAA}"/>
          </ac:grpSpMkLst>
        </pc:grpChg>
        <pc:picChg chg="del">
          <ac:chgData name="김소희" userId="292a1162-0793-4577-a94d-2dae0dfa5995" providerId="ADAL" clId="{0FCCC188-AAE5-4E7B-9D03-247A687AEAF8}" dt="2022-11-13T07:42:50.259" v="159" actId="478"/>
          <ac:picMkLst>
            <pc:docMk/>
            <pc:sldMk cId="2351987689" sldId="258"/>
            <ac:picMk id="4" creationId="{1E4C1BF6-1DCB-F9F7-A20D-414BFB2D9608}"/>
          </ac:picMkLst>
        </pc:picChg>
        <pc:picChg chg="del">
          <ac:chgData name="김소희" userId="292a1162-0793-4577-a94d-2dae0dfa5995" providerId="ADAL" clId="{0FCCC188-AAE5-4E7B-9D03-247A687AEAF8}" dt="2022-11-13T07:42:49.668" v="158" actId="478"/>
          <ac:picMkLst>
            <pc:docMk/>
            <pc:sldMk cId="2351987689" sldId="258"/>
            <ac:picMk id="7" creationId="{BE5567DC-B499-6CA6-5EA0-F54DF258C502}"/>
          </ac:picMkLst>
        </pc:picChg>
        <pc:picChg chg="add del mod">
          <ac:chgData name="김소희" userId="292a1162-0793-4577-a94d-2dae0dfa5995" providerId="ADAL" clId="{0FCCC188-AAE5-4E7B-9D03-247A687AEAF8}" dt="2022-11-15T08:05:18.364" v="977" actId="478"/>
          <ac:picMkLst>
            <pc:docMk/>
            <pc:sldMk cId="2351987689" sldId="258"/>
            <ac:picMk id="13" creationId="{81AEB39A-4BBD-56EE-E68A-E5C0A7894BB1}"/>
          </ac:picMkLst>
        </pc:picChg>
      </pc:sldChg>
      <pc:sldChg chg="del mod modShow">
        <pc:chgData name="김소희" userId="292a1162-0793-4577-a94d-2dae0dfa5995" providerId="ADAL" clId="{0FCCC188-AAE5-4E7B-9D03-247A687AEAF8}" dt="2022-11-20T12:03:55.699" v="2394" actId="47"/>
        <pc:sldMkLst>
          <pc:docMk/>
          <pc:sldMk cId="2540614236" sldId="259"/>
        </pc:sldMkLst>
      </pc:sldChg>
      <pc:sldChg chg="addSp delSp modSp mod setBg setClrOvrMap modNotesTx">
        <pc:chgData name="김소희" userId="292a1162-0793-4577-a94d-2dae0dfa5995" providerId="ADAL" clId="{0FCCC188-AAE5-4E7B-9D03-247A687AEAF8}" dt="2022-11-20T11:42:24.566" v="1814"/>
        <pc:sldMkLst>
          <pc:docMk/>
          <pc:sldMk cId="1982670525" sldId="274"/>
        </pc:sldMkLst>
        <pc:spChg chg="mod ord">
          <ac:chgData name="김소희" userId="292a1162-0793-4577-a94d-2dae0dfa5995" providerId="ADAL" clId="{0FCCC188-AAE5-4E7B-9D03-247A687AEAF8}" dt="2022-11-13T07:55:22.842" v="163" actId="403"/>
          <ac:spMkLst>
            <pc:docMk/>
            <pc:sldMk cId="1982670525" sldId="274"/>
            <ac:spMk id="2" creationId="{D42C8D01-1348-904F-A28E-FB1F05F50B66}"/>
          </ac:spMkLst>
        </pc:spChg>
        <pc:spChg chg="mod ord">
          <ac:chgData name="김소희" userId="292a1162-0793-4577-a94d-2dae0dfa5995" providerId="ADAL" clId="{0FCCC188-AAE5-4E7B-9D03-247A687AEAF8}" dt="2022-11-14T07:45:06.001" v="189" actId="14100"/>
          <ac:spMkLst>
            <pc:docMk/>
            <pc:sldMk cId="1982670525" sldId="274"/>
            <ac:spMk id="3" creationId="{BB4F0E0A-8459-60AB-4DBF-FC43E9161C10}"/>
          </ac:spMkLst>
        </pc:spChg>
        <pc:spChg chg="mod ord">
          <ac:chgData name="김소희" userId="292a1162-0793-4577-a94d-2dae0dfa5995" providerId="ADAL" clId="{0FCCC188-AAE5-4E7B-9D03-247A687AEAF8}" dt="2022-11-13T07:40:19.322" v="125" actId="1076"/>
          <ac:spMkLst>
            <pc:docMk/>
            <pc:sldMk cId="1982670525" sldId="274"/>
            <ac:spMk id="4" creationId="{9EC67F81-34CA-343A-1A7E-1D56D3926DF4}"/>
          </ac:spMkLst>
        </pc:spChg>
        <pc:spChg chg="add del">
          <ac:chgData name="김소희" userId="292a1162-0793-4577-a94d-2dae0dfa5995" providerId="ADAL" clId="{0FCCC188-AAE5-4E7B-9D03-247A687AEAF8}" dt="2022-11-13T07:33:57.993" v="10" actId="26606"/>
          <ac:spMkLst>
            <pc:docMk/>
            <pc:sldMk cId="1982670525" sldId="274"/>
            <ac:spMk id="8" creationId="{D8515DC8-3701-44EB-999C-D5402B90C956}"/>
          </ac:spMkLst>
        </pc:spChg>
        <pc:spChg chg="add del">
          <ac:chgData name="김소희" userId="292a1162-0793-4577-a94d-2dae0dfa5995" providerId="ADAL" clId="{0FCCC188-AAE5-4E7B-9D03-247A687AEAF8}" dt="2022-11-13T07:33:42.353" v="8" actId="26606"/>
          <ac:spMkLst>
            <pc:docMk/>
            <pc:sldMk cId="1982670525" sldId="274"/>
            <ac:spMk id="9" creationId="{4FFBEE45-F140-49D5-85EA-C78C24340B23}"/>
          </ac:spMkLst>
        </pc:spChg>
        <pc:spChg chg="add del">
          <ac:chgData name="김소희" userId="292a1162-0793-4577-a94d-2dae0dfa5995" providerId="ADAL" clId="{0FCCC188-AAE5-4E7B-9D03-247A687AEAF8}" dt="2022-11-13T07:34:13.312" v="12" actId="26606"/>
          <ac:spMkLst>
            <pc:docMk/>
            <pc:sldMk cId="1982670525" sldId="274"/>
            <ac:spMk id="10" creationId="{9F7D788E-2C1B-4EF4-8719-12613771FF98}"/>
          </ac:spMkLst>
        </pc:spChg>
        <pc:spChg chg="add del">
          <ac:chgData name="김소희" userId="292a1162-0793-4577-a94d-2dae0dfa5995" providerId="ADAL" clId="{0FCCC188-AAE5-4E7B-9D03-247A687AEAF8}" dt="2022-11-13T07:34:13.312" v="12" actId="26606"/>
          <ac:spMkLst>
            <pc:docMk/>
            <pc:sldMk cId="1982670525" sldId="274"/>
            <ac:spMk id="11" creationId="{7C54E824-C0F4-480B-BC88-689F50C45FBD}"/>
          </ac:spMkLst>
        </pc:spChg>
        <pc:spChg chg="add del">
          <ac:chgData name="김소희" userId="292a1162-0793-4577-a94d-2dae0dfa5995" providerId="ADAL" clId="{0FCCC188-AAE5-4E7B-9D03-247A687AEAF8}" dt="2022-11-13T07:34:20.329" v="14" actId="26606"/>
          <ac:spMkLst>
            <pc:docMk/>
            <pc:sldMk cId="1982670525" sldId="274"/>
            <ac:spMk id="12" creationId="{21739CA5-F0F5-48E1-8E8C-F24B71827E46}"/>
          </ac:spMkLst>
        </pc:spChg>
        <pc:spChg chg="add del">
          <ac:chgData name="김소희" userId="292a1162-0793-4577-a94d-2dae0dfa5995" providerId="ADAL" clId="{0FCCC188-AAE5-4E7B-9D03-247A687AEAF8}" dt="2022-11-13T07:34:13.312" v="12" actId="26606"/>
          <ac:spMkLst>
            <pc:docMk/>
            <pc:sldMk cId="1982670525" sldId="274"/>
            <ac:spMk id="13" creationId="{58DEA6A1-FC5C-4E6E-BBBF-7E472949B394}"/>
          </ac:spMkLst>
        </pc:spChg>
        <pc:spChg chg="add del">
          <ac:chgData name="김소희" userId="292a1162-0793-4577-a94d-2dae0dfa5995" providerId="ADAL" clId="{0FCCC188-AAE5-4E7B-9D03-247A687AEAF8}" dt="2022-11-13T07:34:20.329" v="14" actId="26606"/>
          <ac:spMkLst>
            <pc:docMk/>
            <pc:sldMk cId="1982670525" sldId="274"/>
            <ac:spMk id="14" creationId="{3EAD2937-F230-41D4-B9C5-975B129BFC20}"/>
          </ac:spMkLst>
        </pc:spChg>
        <pc:spChg chg="add del">
          <ac:chgData name="김소희" userId="292a1162-0793-4577-a94d-2dae0dfa5995" providerId="ADAL" clId="{0FCCC188-AAE5-4E7B-9D03-247A687AEAF8}" dt="2022-11-13T07:34:13.312" v="12" actId="26606"/>
          <ac:spMkLst>
            <pc:docMk/>
            <pc:sldMk cId="1982670525" sldId="274"/>
            <ac:spMk id="15" creationId="{96AAAC3B-1954-46B7-BBAC-27DFF5B5295F}"/>
          </ac:spMkLst>
        </pc:spChg>
        <pc:spChg chg="add del">
          <ac:chgData name="김소희" userId="292a1162-0793-4577-a94d-2dae0dfa5995" providerId="ADAL" clId="{0FCCC188-AAE5-4E7B-9D03-247A687AEAF8}" dt="2022-11-13T07:34:20.329" v="14" actId="26606"/>
          <ac:spMkLst>
            <pc:docMk/>
            <pc:sldMk cId="1982670525" sldId="274"/>
            <ac:spMk id="16" creationId="{CCD444A3-C338-4886-B7F1-4BA2AF46EB64}"/>
          </ac:spMkLst>
        </pc:spChg>
        <pc:spChg chg="add del">
          <ac:chgData name="김소희" userId="292a1162-0793-4577-a94d-2dae0dfa5995" providerId="ADAL" clId="{0FCCC188-AAE5-4E7B-9D03-247A687AEAF8}" dt="2022-11-13T07:34:13.312" v="12" actId="26606"/>
          <ac:spMkLst>
            <pc:docMk/>
            <pc:sldMk cId="1982670525" sldId="274"/>
            <ac:spMk id="17" creationId="{A5AD6500-BB62-4AAC-9D2F-C10DDC90CBB1}"/>
          </ac:spMkLst>
        </pc:spChg>
        <pc:spChg chg="add del">
          <ac:chgData name="김소희" userId="292a1162-0793-4577-a94d-2dae0dfa5995" providerId="ADAL" clId="{0FCCC188-AAE5-4E7B-9D03-247A687AEAF8}" dt="2022-11-13T07:34:58.106" v="19" actId="26606"/>
          <ac:spMkLst>
            <pc:docMk/>
            <pc:sldMk cId="1982670525" sldId="274"/>
            <ac:spMk id="20" creationId="{BCED4D40-4B67-4331-AC48-79B82B4A47D8}"/>
          </ac:spMkLst>
        </pc:spChg>
        <pc:spChg chg="add del">
          <ac:chgData name="김소희" userId="292a1162-0793-4577-a94d-2dae0dfa5995" providerId="ADAL" clId="{0FCCC188-AAE5-4E7B-9D03-247A687AEAF8}" dt="2022-11-13T07:34:58.106" v="19" actId="26606"/>
          <ac:spMkLst>
            <pc:docMk/>
            <pc:sldMk cId="1982670525" sldId="274"/>
            <ac:spMk id="21" creationId="{670CEDEF-4F34-412E-84EE-329C1E936AF5}"/>
          </ac:spMkLst>
        </pc:spChg>
        <pc:spChg chg="add del">
          <ac:chgData name="김소희" userId="292a1162-0793-4577-a94d-2dae0dfa5995" providerId="ADAL" clId="{0FCCC188-AAE5-4E7B-9D03-247A687AEAF8}" dt="2022-11-13T07:34:54.525" v="17" actId="26606"/>
          <ac:spMkLst>
            <pc:docMk/>
            <pc:sldMk cId="1982670525" sldId="274"/>
            <ac:spMk id="23" creationId="{407C9FC5-0C1E-42A8-97E6-F940775A0575}"/>
          </ac:spMkLst>
        </pc:spChg>
        <pc:spChg chg="add del">
          <ac:chgData name="김소희" userId="292a1162-0793-4577-a94d-2dae0dfa5995" providerId="ADAL" clId="{0FCCC188-AAE5-4E7B-9D03-247A687AEAF8}" dt="2022-11-13T07:35:02.039" v="21" actId="26606"/>
          <ac:spMkLst>
            <pc:docMk/>
            <pc:sldMk cId="1982670525" sldId="274"/>
            <ac:spMk id="24" creationId="{23D09407-53BC-485E-B4CE-BC5E4FC4B25B}"/>
          </ac:spMkLst>
        </pc:spChg>
        <pc:spChg chg="add del">
          <ac:chgData name="김소희" userId="292a1162-0793-4577-a94d-2dae0dfa5995" providerId="ADAL" clId="{0FCCC188-AAE5-4E7B-9D03-247A687AEAF8}" dt="2022-11-13T07:34:54.525" v="17" actId="26606"/>
          <ac:spMkLst>
            <pc:docMk/>
            <pc:sldMk cId="1982670525" sldId="274"/>
            <ac:spMk id="25" creationId="{9EE371B4-A1D9-4EFE-8FE1-000495831EFA}"/>
          </ac:spMkLst>
        </pc:spChg>
        <pc:spChg chg="add del">
          <ac:chgData name="김소희" userId="292a1162-0793-4577-a94d-2dae0dfa5995" providerId="ADAL" clId="{0FCCC188-AAE5-4E7B-9D03-247A687AEAF8}" dt="2022-11-13T07:35:02.039" v="21" actId="26606"/>
          <ac:spMkLst>
            <pc:docMk/>
            <pc:sldMk cId="1982670525" sldId="274"/>
            <ac:spMk id="26" creationId="{921DB988-49FC-4608-B0A2-E2F3A4019041}"/>
          </ac:spMkLst>
        </pc:spChg>
        <pc:spChg chg="add del">
          <ac:chgData name="김소희" userId="292a1162-0793-4577-a94d-2dae0dfa5995" providerId="ADAL" clId="{0FCCC188-AAE5-4E7B-9D03-247A687AEAF8}" dt="2022-11-13T07:34:54.525" v="17" actId="26606"/>
          <ac:spMkLst>
            <pc:docMk/>
            <pc:sldMk cId="1982670525" sldId="274"/>
            <ac:spMk id="27" creationId="{2E19C174-9C7C-461E-970B-432019901562}"/>
          </ac:spMkLst>
        </pc:spChg>
        <pc:spChg chg="add del">
          <ac:chgData name="김소희" userId="292a1162-0793-4577-a94d-2dae0dfa5995" providerId="ADAL" clId="{0FCCC188-AAE5-4E7B-9D03-247A687AEAF8}" dt="2022-11-13T07:35:18.509" v="31" actId="26606"/>
          <ac:spMkLst>
            <pc:docMk/>
            <pc:sldMk cId="1982670525" sldId="274"/>
            <ac:spMk id="29" creationId="{45006452-918C-4282-A72C-C9692B669104}"/>
          </ac:spMkLst>
        </pc:spChg>
        <pc:spChg chg="add del">
          <ac:chgData name="김소희" userId="292a1162-0793-4577-a94d-2dae0dfa5995" providerId="ADAL" clId="{0FCCC188-AAE5-4E7B-9D03-247A687AEAF8}" dt="2022-11-13T07:35:03.973" v="23" actId="26606"/>
          <ac:spMkLst>
            <pc:docMk/>
            <pc:sldMk cId="1982670525" sldId="274"/>
            <ac:spMk id="39" creationId="{C59AB4C8-9178-4F7A-8404-6890510B5917}"/>
          </ac:spMkLst>
        </pc:spChg>
        <pc:spChg chg="add del">
          <ac:chgData name="김소희" userId="292a1162-0793-4577-a94d-2dae0dfa5995" providerId="ADAL" clId="{0FCCC188-AAE5-4E7B-9D03-247A687AEAF8}" dt="2022-11-13T07:35:03.973" v="23" actId="26606"/>
          <ac:spMkLst>
            <pc:docMk/>
            <pc:sldMk cId="1982670525" sldId="274"/>
            <ac:spMk id="40" creationId="{4CFDFB37-4BC7-42C6-915D-A6609139BFE7}"/>
          </ac:spMkLst>
        </pc:spChg>
        <pc:spChg chg="add del">
          <ac:chgData name="김소희" userId="292a1162-0793-4577-a94d-2dae0dfa5995" providerId="ADAL" clId="{0FCCC188-AAE5-4E7B-9D03-247A687AEAF8}" dt="2022-11-13T07:35:18.509" v="31" actId="26606"/>
          <ac:spMkLst>
            <pc:docMk/>
            <pc:sldMk cId="1982670525" sldId="274"/>
            <ac:spMk id="42" creationId="{F6EF57EF-D042-41D3-83E8-41A1FE6C11EB}"/>
          </ac:spMkLst>
        </pc:spChg>
        <pc:spChg chg="add del">
          <ac:chgData name="김소희" userId="292a1162-0793-4577-a94d-2dae0dfa5995" providerId="ADAL" clId="{0FCCC188-AAE5-4E7B-9D03-247A687AEAF8}" dt="2022-11-13T07:35:18.509" v="31" actId="26606"/>
          <ac:spMkLst>
            <pc:docMk/>
            <pc:sldMk cId="1982670525" sldId="274"/>
            <ac:spMk id="43" creationId="{D00A59BB-A268-4F3E-9D41-CA265AF16870}"/>
          </ac:spMkLst>
        </pc:spChg>
        <pc:spChg chg="add del">
          <ac:chgData name="김소희" userId="292a1162-0793-4577-a94d-2dae0dfa5995" providerId="ADAL" clId="{0FCCC188-AAE5-4E7B-9D03-247A687AEAF8}" dt="2022-11-13T07:35:18.509" v="31" actId="26606"/>
          <ac:spMkLst>
            <pc:docMk/>
            <pc:sldMk cId="1982670525" sldId="274"/>
            <ac:spMk id="44" creationId="{63794DCE-9D34-40DF-AB3F-06DA8ACCDA97}"/>
          </ac:spMkLst>
        </pc:spChg>
        <pc:spChg chg="add del">
          <ac:chgData name="김소희" userId="292a1162-0793-4577-a94d-2dae0dfa5995" providerId="ADAL" clId="{0FCCC188-AAE5-4E7B-9D03-247A687AEAF8}" dt="2022-11-13T07:39:27.890" v="115" actId="26606"/>
          <ac:spMkLst>
            <pc:docMk/>
            <pc:sldMk cId="1982670525" sldId="274"/>
            <ac:spMk id="49" creationId="{2B577FF9-3543-4875-815D-3D87BD8A2002}"/>
          </ac:spMkLst>
        </pc:spChg>
        <pc:spChg chg="add del">
          <ac:chgData name="김소희" userId="292a1162-0793-4577-a94d-2dae0dfa5995" providerId="ADAL" clId="{0FCCC188-AAE5-4E7B-9D03-247A687AEAF8}" dt="2022-11-13T07:39:27.890" v="115" actId="26606"/>
          <ac:spMkLst>
            <pc:docMk/>
            <pc:sldMk cId="1982670525" sldId="274"/>
            <ac:spMk id="51" creationId="{F5569EEC-E12F-4856-B407-02B2813A4AA5}"/>
          </ac:spMkLst>
        </pc:spChg>
        <pc:spChg chg="add del">
          <ac:chgData name="김소희" userId="292a1162-0793-4577-a94d-2dae0dfa5995" providerId="ADAL" clId="{0FCCC188-AAE5-4E7B-9D03-247A687AEAF8}" dt="2022-11-13T07:39:27.890" v="115" actId="26606"/>
          <ac:spMkLst>
            <pc:docMk/>
            <pc:sldMk cId="1982670525" sldId="274"/>
            <ac:spMk id="53" creationId="{CF860788-3A6A-45A3-B3F1-06F159665603}"/>
          </ac:spMkLst>
        </pc:spChg>
        <pc:spChg chg="add del">
          <ac:chgData name="김소희" userId="292a1162-0793-4577-a94d-2dae0dfa5995" providerId="ADAL" clId="{0FCCC188-AAE5-4E7B-9D03-247A687AEAF8}" dt="2022-11-13T07:39:27.890" v="115" actId="26606"/>
          <ac:spMkLst>
            <pc:docMk/>
            <pc:sldMk cId="1982670525" sldId="274"/>
            <ac:spMk id="55" creationId="{DF1E3393-B852-4883-B778-ED3525112942}"/>
          </ac:spMkLst>
        </pc:spChg>
        <pc:spChg chg="add del">
          <ac:chgData name="김소희" userId="292a1162-0793-4577-a94d-2dae0dfa5995" providerId="ADAL" clId="{0FCCC188-AAE5-4E7B-9D03-247A687AEAF8}" dt="2022-11-13T07:39:27.890" v="115" actId="26606"/>
          <ac:spMkLst>
            <pc:docMk/>
            <pc:sldMk cId="1982670525" sldId="274"/>
            <ac:spMk id="57" creationId="{39853D09-4205-4CC7-83EB-288E886AC9E4}"/>
          </ac:spMkLst>
        </pc:spChg>
        <pc:spChg chg="add del">
          <ac:chgData name="김소희" userId="292a1162-0793-4577-a94d-2dae0dfa5995" providerId="ADAL" clId="{0FCCC188-AAE5-4E7B-9D03-247A687AEAF8}" dt="2022-11-13T07:39:27.890" v="115" actId="26606"/>
          <ac:spMkLst>
            <pc:docMk/>
            <pc:sldMk cId="1982670525" sldId="274"/>
            <ac:spMk id="59" creationId="{0D040B79-3E73-4A31-840D-D6B9C9FDFC46}"/>
          </ac:spMkLst>
        </pc:spChg>
        <pc:spChg chg="add del">
          <ac:chgData name="김소희" userId="292a1162-0793-4577-a94d-2dae0dfa5995" providerId="ADAL" clId="{0FCCC188-AAE5-4E7B-9D03-247A687AEAF8}" dt="2022-11-13T07:39:27.890" v="115" actId="26606"/>
          <ac:spMkLst>
            <pc:docMk/>
            <pc:sldMk cId="1982670525" sldId="274"/>
            <ac:spMk id="61" creationId="{156C6AE5-3F8B-42AC-9EA4-1B686A11E93F}"/>
          </ac:spMkLst>
        </pc:spChg>
        <pc:spChg chg="add del">
          <ac:chgData name="김소희" userId="292a1162-0793-4577-a94d-2dae0dfa5995" providerId="ADAL" clId="{0FCCC188-AAE5-4E7B-9D03-247A687AEAF8}" dt="2022-11-13T07:39:22.455" v="113" actId="26606"/>
          <ac:spMkLst>
            <pc:docMk/>
            <pc:sldMk cId="1982670525" sldId="274"/>
            <ac:spMk id="63" creationId="{F0DCC097-1DB8-4B6D-85D0-6FBA0E1CA4BA}"/>
          </ac:spMkLst>
        </pc:spChg>
        <pc:spChg chg="add del">
          <ac:chgData name="김소희" userId="292a1162-0793-4577-a94d-2dae0dfa5995" providerId="ADAL" clId="{0FCCC188-AAE5-4E7B-9D03-247A687AEAF8}" dt="2022-11-13T07:39:22.455" v="113" actId="26606"/>
          <ac:spMkLst>
            <pc:docMk/>
            <pc:sldMk cId="1982670525" sldId="274"/>
            <ac:spMk id="64" creationId="{E0B58608-23C8-4441-994D-C6823EEE1DB7}"/>
          </ac:spMkLst>
        </pc:spChg>
        <pc:spChg chg="add del">
          <ac:chgData name="김소희" userId="292a1162-0793-4577-a94d-2dae0dfa5995" providerId="ADAL" clId="{0FCCC188-AAE5-4E7B-9D03-247A687AEAF8}" dt="2022-11-13T07:39:27.890" v="115" actId="26606"/>
          <ac:spMkLst>
            <pc:docMk/>
            <pc:sldMk cId="1982670525" sldId="274"/>
            <ac:spMk id="65" creationId="{2B577FF9-3543-4875-815D-3D87BD8A2002}"/>
          </ac:spMkLst>
        </pc:spChg>
        <pc:spChg chg="add del">
          <ac:chgData name="김소희" userId="292a1162-0793-4577-a94d-2dae0dfa5995" providerId="ADAL" clId="{0FCCC188-AAE5-4E7B-9D03-247A687AEAF8}" dt="2022-11-13T07:37:41.800" v="71" actId="26606"/>
          <ac:spMkLst>
            <pc:docMk/>
            <pc:sldMk cId="1982670525" sldId="274"/>
            <ac:spMk id="66" creationId="{3E443FD7-A66B-4AA0-872D-B088B9BC5F17}"/>
          </ac:spMkLst>
        </pc:spChg>
        <pc:spChg chg="add del">
          <ac:chgData name="김소희" userId="292a1162-0793-4577-a94d-2dae0dfa5995" providerId="ADAL" clId="{0FCCC188-AAE5-4E7B-9D03-247A687AEAF8}" dt="2022-11-13T07:39:27.890" v="115" actId="26606"/>
          <ac:spMkLst>
            <pc:docMk/>
            <pc:sldMk cId="1982670525" sldId="274"/>
            <ac:spMk id="67" creationId="{F5569EEC-E12F-4856-B407-02B2813A4AA5}"/>
          </ac:spMkLst>
        </pc:spChg>
        <pc:spChg chg="add del">
          <ac:chgData name="김소희" userId="292a1162-0793-4577-a94d-2dae0dfa5995" providerId="ADAL" clId="{0FCCC188-AAE5-4E7B-9D03-247A687AEAF8}" dt="2022-11-13T07:37:41.800" v="71" actId="26606"/>
          <ac:spMkLst>
            <pc:docMk/>
            <pc:sldMk cId="1982670525" sldId="274"/>
            <ac:spMk id="68" creationId="{C04BE0EF-3561-49B4-9A29-F283168A91C7}"/>
          </ac:spMkLst>
        </pc:spChg>
        <pc:spChg chg="add del">
          <ac:chgData name="김소희" userId="292a1162-0793-4577-a94d-2dae0dfa5995" providerId="ADAL" clId="{0FCCC188-AAE5-4E7B-9D03-247A687AEAF8}" dt="2022-11-13T07:39:21.505" v="112" actId="26606"/>
          <ac:spMkLst>
            <pc:docMk/>
            <pc:sldMk cId="1982670525" sldId="274"/>
            <ac:spMk id="69" creationId="{129579E8-8FA2-4D2F-A8F9-7EF7C959431C}"/>
          </ac:spMkLst>
        </pc:spChg>
        <pc:spChg chg="add del">
          <ac:chgData name="김소희" userId="292a1162-0793-4577-a94d-2dae0dfa5995" providerId="ADAL" clId="{0FCCC188-AAE5-4E7B-9D03-247A687AEAF8}" dt="2022-11-13T07:39:27.890" v="115" actId="26606"/>
          <ac:spMkLst>
            <pc:docMk/>
            <pc:sldMk cId="1982670525" sldId="274"/>
            <ac:spMk id="70" creationId="{CF860788-3A6A-45A3-B3F1-06F159665603}"/>
          </ac:spMkLst>
        </pc:spChg>
        <pc:spChg chg="add del">
          <ac:chgData name="김소희" userId="292a1162-0793-4577-a94d-2dae0dfa5995" providerId="ADAL" clId="{0FCCC188-AAE5-4E7B-9D03-247A687AEAF8}" dt="2022-11-13T07:39:27.890" v="115" actId="26606"/>
          <ac:spMkLst>
            <pc:docMk/>
            <pc:sldMk cId="1982670525" sldId="274"/>
            <ac:spMk id="72" creationId="{DF1E3393-B852-4883-B778-ED3525112942}"/>
          </ac:spMkLst>
        </pc:spChg>
        <pc:spChg chg="add del">
          <ac:chgData name="김소희" userId="292a1162-0793-4577-a94d-2dae0dfa5995" providerId="ADAL" clId="{0FCCC188-AAE5-4E7B-9D03-247A687AEAF8}" dt="2022-11-13T07:39:27.890" v="115" actId="26606"/>
          <ac:spMkLst>
            <pc:docMk/>
            <pc:sldMk cId="1982670525" sldId="274"/>
            <ac:spMk id="73" creationId="{0D040B79-3E73-4A31-840D-D6B9C9FDFC46}"/>
          </ac:spMkLst>
        </pc:spChg>
        <pc:spChg chg="add del">
          <ac:chgData name="김소희" userId="292a1162-0793-4577-a94d-2dae0dfa5995" providerId="ADAL" clId="{0FCCC188-AAE5-4E7B-9D03-247A687AEAF8}" dt="2022-11-13T07:39:27.890" v="115" actId="26606"/>
          <ac:spMkLst>
            <pc:docMk/>
            <pc:sldMk cId="1982670525" sldId="274"/>
            <ac:spMk id="74" creationId="{39853D09-4205-4CC7-83EB-288E886AC9E4}"/>
          </ac:spMkLst>
        </pc:spChg>
        <pc:spChg chg="add del">
          <ac:chgData name="김소희" userId="292a1162-0793-4577-a94d-2dae0dfa5995" providerId="ADAL" clId="{0FCCC188-AAE5-4E7B-9D03-247A687AEAF8}" dt="2022-11-13T07:39:11.602" v="111" actId="26606"/>
          <ac:spMkLst>
            <pc:docMk/>
            <pc:sldMk cId="1982670525" sldId="274"/>
            <ac:spMk id="75" creationId="{EB270761-CC40-4F3F-A916-7E3BC3989348}"/>
          </ac:spMkLst>
        </pc:spChg>
        <pc:spChg chg="add del">
          <ac:chgData name="김소희" userId="292a1162-0793-4577-a94d-2dae0dfa5995" providerId="ADAL" clId="{0FCCC188-AAE5-4E7B-9D03-247A687AEAF8}" dt="2022-11-13T07:39:11.602" v="111" actId="26606"/>
          <ac:spMkLst>
            <pc:docMk/>
            <pc:sldMk cId="1982670525" sldId="274"/>
            <ac:spMk id="76" creationId="{A2555B16-BE1D-4C33-A27C-FF0671B6C94C}"/>
          </ac:spMkLst>
        </pc:spChg>
        <pc:spChg chg="add del">
          <ac:chgData name="김소희" userId="292a1162-0793-4577-a94d-2dae0dfa5995" providerId="ADAL" clId="{0FCCC188-AAE5-4E7B-9D03-247A687AEAF8}" dt="2022-11-13T07:39:27.890" v="115" actId="26606"/>
          <ac:spMkLst>
            <pc:docMk/>
            <pc:sldMk cId="1982670525" sldId="274"/>
            <ac:spMk id="77" creationId="{156C6AE5-3F8B-42AC-9EA4-1B686A11E93F}"/>
          </ac:spMkLst>
        </pc:spChg>
        <pc:spChg chg="add del">
          <ac:chgData name="김소희" userId="292a1162-0793-4577-a94d-2dae0dfa5995" providerId="ADAL" clId="{0FCCC188-AAE5-4E7B-9D03-247A687AEAF8}" dt="2022-11-13T07:38:04.376" v="75" actId="26606"/>
          <ac:spMkLst>
            <pc:docMk/>
            <pc:sldMk cId="1982670525" sldId="274"/>
            <ac:spMk id="78" creationId="{0E91F5CA-B392-444C-88E3-BF5BAAEBDEB0}"/>
          </ac:spMkLst>
        </pc:spChg>
        <pc:spChg chg="add del">
          <ac:chgData name="김소희" userId="292a1162-0793-4577-a94d-2dae0dfa5995" providerId="ADAL" clId="{0FCCC188-AAE5-4E7B-9D03-247A687AEAF8}" dt="2022-11-13T07:39:11.577" v="110" actId="26606"/>
          <ac:spMkLst>
            <pc:docMk/>
            <pc:sldMk cId="1982670525" sldId="274"/>
            <ac:spMk id="79" creationId="{02FE0FA2-B10C-4B9F-B9CC-E5D9AD400454}"/>
          </ac:spMkLst>
        </pc:spChg>
        <pc:spChg chg="add del">
          <ac:chgData name="김소희" userId="292a1162-0793-4577-a94d-2dae0dfa5995" providerId="ADAL" clId="{0FCCC188-AAE5-4E7B-9D03-247A687AEAF8}" dt="2022-11-13T07:38:04.376" v="75" actId="26606"/>
          <ac:spMkLst>
            <pc:docMk/>
            <pc:sldMk cId="1982670525" sldId="274"/>
            <ac:spMk id="80" creationId="{DFCA2118-59A2-4310-A4B2-F2CBA821E842}"/>
          </ac:spMkLst>
        </pc:spChg>
        <pc:spChg chg="add del">
          <ac:chgData name="김소희" userId="292a1162-0793-4577-a94d-2dae0dfa5995" providerId="ADAL" clId="{0FCCC188-AAE5-4E7B-9D03-247A687AEAF8}" dt="2022-11-13T07:39:11.577" v="110" actId="26606"/>
          <ac:spMkLst>
            <pc:docMk/>
            <pc:sldMk cId="1982670525" sldId="274"/>
            <ac:spMk id="81" creationId="{65C9D962-F904-4553-A140-500CF3EFC58A}"/>
          </ac:spMkLst>
        </pc:spChg>
        <pc:spChg chg="add del">
          <ac:chgData name="김소희" userId="292a1162-0793-4577-a94d-2dae0dfa5995" providerId="ADAL" clId="{0FCCC188-AAE5-4E7B-9D03-247A687AEAF8}" dt="2022-11-13T07:38:06.611" v="77" actId="26606"/>
          <ac:spMkLst>
            <pc:docMk/>
            <pc:sldMk cId="1982670525" sldId="274"/>
            <ac:spMk id="82" creationId="{DEB62645-D4DA-4E99-8344-B1536F63D108}"/>
          </ac:spMkLst>
        </pc:spChg>
        <pc:spChg chg="add del">
          <ac:chgData name="김소희" userId="292a1162-0793-4577-a94d-2dae0dfa5995" providerId="ADAL" clId="{0FCCC188-AAE5-4E7B-9D03-247A687AEAF8}" dt="2022-11-13T07:38:06.611" v="77" actId="26606"/>
          <ac:spMkLst>
            <pc:docMk/>
            <pc:sldMk cId="1982670525" sldId="274"/>
            <ac:spMk id="83" creationId="{E914257E-1E2A-4AC7-89EC-1FB65C9C0A0D}"/>
          </ac:spMkLst>
        </pc:spChg>
        <pc:spChg chg="add del">
          <ac:chgData name="김소희" userId="292a1162-0793-4577-a94d-2dae0dfa5995" providerId="ADAL" clId="{0FCCC188-AAE5-4E7B-9D03-247A687AEAF8}" dt="2022-11-13T07:38:06.611" v="77" actId="26606"/>
          <ac:spMkLst>
            <pc:docMk/>
            <pc:sldMk cId="1982670525" sldId="274"/>
            <ac:spMk id="84" creationId="{03E1C8F1-97F5-489C-8308-958F09657254}"/>
          </ac:spMkLst>
        </pc:spChg>
        <pc:spChg chg="add del">
          <ac:chgData name="김소희" userId="292a1162-0793-4577-a94d-2dae0dfa5995" providerId="ADAL" clId="{0FCCC188-AAE5-4E7B-9D03-247A687AEAF8}" dt="2022-11-13T07:39:11.577" v="110" actId="26606"/>
          <ac:spMkLst>
            <pc:docMk/>
            <pc:sldMk cId="1982670525" sldId="274"/>
            <ac:spMk id="85" creationId="{3389D0BC-BA1D-4360-88F9-D9ECCBDAB50E}"/>
          </ac:spMkLst>
        </pc:spChg>
        <pc:spChg chg="add del">
          <ac:chgData name="김소희" userId="292a1162-0793-4577-a94d-2dae0dfa5995" providerId="ADAL" clId="{0FCCC188-AAE5-4E7B-9D03-247A687AEAF8}" dt="2022-11-13T07:38:09.627" v="79" actId="26606"/>
          <ac:spMkLst>
            <pc:docMk/>
            <pc:sldMk cId="1982670525" sldId="274"/>
            <ac:spMk id="86" creationId="{407C9FC5-0C1E-42A8-97E6-F940775A0575}"/>
          </ac:spMkLst>
        </pc:spChg>
        <pc:spChg chg="add del">
          <ac:chgData name="김소희" userId="292a1162-0793-4577-a94d-2dae0dfa5995" providerId="ADAL" clId="{0FCCC188-AAE5-4E7B-9D03-247A687AEAF8}" dt="2022-11-13T07:38:09.627" v="79" actId="26606"/>
          <ac:spMkLst>
            <pc:docMk/>
            <pc:sldMk cId="1982670525" sldId="274"/>
            <ac:spMk id="87" creationId="{9EE371B4-A1D9-4EFE-8FE1-000495831EFA}"/>
          </ac:spMkLst>
        </pc:spChg>
        <pc:spChg chg="add del">
          <ac:chgData name="김소희" userId="292a1162-0793-4577-a94d-2dae0dfa5995" providerId="ADAL" clId="{0FCCC188-AAE5-4E7B-9D03-247A687AEAF8}" dt="2022-11-13T07:38:09.627" v="79" actId="26606"/>
          <ac:spMkLst>
            <pc:docMk/>
            <pc:sldMk cId="1982670525" sldId="274"/>
            <ac:spMk id="88" creationId="{2E19C174-9C7C-461E-970B-432019901562}"/>
          </ac:spMkLst>
        </pc:spChg>
        <pc:spChg chg="add del">
          <ac:chgData name="김소희" userId="292a1162-0793-4577-a94d-2dae0dfa5995" providerId="ADAL" clId="{0FCCC188-AAE5-4E7B-9D03-247A687AEAF8}" dt="2022-11-13T07:38:10.309" v="81" actId="26606"/>
          <ac:spMkLst>
            <pc:docMk/>
            <pc:sldMk cId="1982670525" sldId="274"/>
            <ac:spMk id="90" creationId="{F269BDC9-F5DC-4A16-9583-2F8CE418465E}"/>
          </ac:spMkLst>
        </pc:spChg>
        <pc:spChg chg="add del">
          <ac:chgData name="김소희" userId="292a1162-0793-4577-a94d-2dae0dfa5995" providerId="ADAL" clId="{0FCCC188-AAE5-4E7B-9D03-247A687AEAF8}" dt="2022-11-13T07:38:10.309" v="81" actId="26606"/>
          <ac:spMkLst>
            <pc:docMk/>
            <pc:sldMk cId="1982670525" sldId="274"/>
            <ac:spMk id="91" creationId="{903CE7F4-D1BB-4A5B-8E96-915177640385}"/>
          </ac:spMkLst>
        </pc:spChg>
        <pc:grpChg chg="add del">
          <ac:chgData name="김소희" userId="292a1162-0793-4577-a94d-2dae0dfa5995" providerId="ADAL" clId="{0FCCC188-AAE5-4E7B-9D03-247A687AEAF8}" dt="2022-11-13T07:35:02.039" v="21" actId="26606"/>
          <ac:grpSpMkLst>
            <pc:docMk/>
            <pc:sldMk cId="1982670525" sldId="274"/>
            <ac:grpSpMk id="32" creationId="{E9B930FD-8671-4C4C-ADCF-73AC1D0CD417}"/>
          </ac:grpSpMkLst>
        </pc:grpChg>
        <pc:grpChg chg="add del">
          <ac:chgData name="김소희" userId="292a1162-0793-4577-a94d-2dae0dfa5995" providerId="ADAL" clId="{0FCCC188-AAE5-4E7B-9D03-247A687AEAF8}" dt="2022-11-13T07:35:02.039" v="21" actId="26606"/>
          <ac:grpSpMkLst>
            <pc:docMk/>
            <pc:sldMk cId="1982670525" sldId="274"/>
            <ac:grpSpMk id="33" creationId="{383C2651-AE0C-4AE4-8725-E2F9414FE219}"/>
          </ac:grpSpMkLst>
        </pc:grpChg>
        <pc:grpChg chg="add del">
          <ac:chgData name="김소희" userId="292a1162-0793-4577-a94d-2dae0dfa5995" providerId="ADAL" clId="{0FCCC188-AAE5-4E7B-9D03-247A687AEAF8}" dt="2022-11-13T07:39:21.505" v="112" actId="26606"/>
          <ac:grpSpMkLst>
            <pc:docMk/>
            <pc:sldMk cId="1982670525" sldId="274"/>
            <ac:grpSpMk id="71" creationId="{3FEB7750-5E3F-43E4-B0BB-6614A165F8F7}"/>
          </ac:grpSpMkLst>
        </pc:grpChg>
        <pc:picChg chg="del">
          <ac:chgData name="김소희" userId="292a1162-0793-4577-a94d-2dae0dfa5995" providerId="ADAL" clId="{0FCCC188-AAE5-4E7B-9D03-247A687AEAF8}" dt="2022-11-13T07:33:17.678" v="3" actId="478"/>
          <ac:picMkLst>
            <pc:docMk/>
            <pc:sldMk cId="1982670525" sldId="274"/>
            <ac:picMk id="6" creationId="{236FB89D-0BF3-B072-C09C-9F270CBF1FF1}"/>
          </ac:picMkLst>
        </pc:picChg>
        <pc:picChg chg="add del mod">
          <ac:chgData name="김소희" userId="292a1162-0793-4577-a94d-2dae0dfa5995" providerId="ADAL" clId="{0FCCC188-AAE5-4E7B-9D03-247A687AEAF8}" dt="2022-11-13T07:33:26.640" v="6" actId="21"/>
          <ac:picMkLst>
            <pc:docMk/>
            <pc:sldMk cId="1982670525" sldId="274"/>
            <ac:picMk id="7" creationId="{5FD1B534-A7A1-8621-1454-266243A70982}"/>
          </ac:picMkLst>
        </pc:picChg>
        <pc:picChg chg="add mod">
          <ac:chgData name="김소희" userId="292a1162-0793-4577-a94d-2dae0dfa5995" providerId="ADAL" clId="{0FCCC188-AAE5-4E7B-9D03-247A687AEAF8}" dt="2022-11-13T07:42:02.858" v="147" actId="1076"/>
          <ac:picMkLst>
            <pc:docMk/>
            <pc:sldMk cId="1982670525" sldId="274"/>
            <ac:picMk id="18" creationId="{798F5A62-847B-C6F4-D089-ABF92374DCB1}"/>
          </ac:picMkLst>
        </pc:picChg>
      </pc:sldChg>
      <pc:sldChg chg="del mod modShow">
        <pc:chgData name="김소희" userId="292a1162-0793-4577-a94d-2dae0dfa5995" providerId="ADAL" clId="{0FCCC188-AAE5-4E7B-9D03-247A687AEAF8}" dt="2022-11-20T12:03:55.699" v="2394" actId="47"/>
        <pc:sldMkLst>
          <pc:docMk/>
          <pc:sldMk cId="2361088389" sldId="289"/>
        </pc:sldMkLst>
      </pc:sldChg>
      <pc:sldChg chg="del mod modShow">
        <pc:chgData name="김소희" userId="292a1162-0793-4577-a94d-2dae0dfa5995" providerId="ADAL" clId="{0FCCC188-AAE5-4E7B-9D03-247A687AEAF8}" dt="2022-11-20T12:03:55.699" v="2394" actId="47"/>
        <pc:sldMkLst>
          <pc:docMk/>
          <pc:sldMk cId="571996751" sldId="290"/>
        </pc:sldMkLst>
      </pc:sldChg>
      <pc:sldChg chg="mod modShow">
        <pc:chgData name="김소희" userId="292a1162-0793-4577-a94d-2dae0dfa5995" providerId="ADAL" clId="{0FCCC188-AAE5-4E7B-9D03-247A687AEAF8}" dt="2022-11-14T07:09:28.448" v="183" actId="729"/>
        <pc:sldMkLst>
          <pc:docMk/>
          <pc:sldMk cId="977882044" sldId="291"/>
        </pc:sldMkLst>
      </pc:sldChg>
      <pc:sldChg chg="del mod modShow">
        <pc:chgData name="김소희" userId="292a1162-0793-4577-a94d-2dae0dfa5995" providerId="ADAL" clId="{0FCCC188-AAE5-4E7B-9D03-247A687AEAF8}" dt="2022-11-20T12:04:01.480" v="2395" actId="47"/>
        <pc:sldMkLst>
          <pc:docMk/>
          <pc:sldMk cId="1538629567" sldId="292"/>
        </pc:sldMkLst>
      </pc:sldChg>
      <pc:sldChg chg="del mod modShow">
        <pc:chgData name="김소희" userId="292a1162-0793-4577-a94d-2dae0dfa5995" providerId="ADAL" clId="{0FCCC188-AAE5-4E7B-9D03-247A687AEAF8}" dt="2022-11-20T12:03:55.699" v="2394" actId="47"/>
        <pc:sldMkLst>
          <pc:docMk/>
          <pc:sldMk cId="2488080678" sldId="293"/>
        </pc:sldMkLst>
      </pc:sldChg>
      <pc:sldChg chg="mod modShow">
        <pc:chgData name="김소희" userId="292a1162-0793-4577-a94d-2dae0dfa5995" providerId="ADAL" clId="{0FCCC188-AAE5-4E7B-9D03-247A687AEAF8}" dt="2022-11-14T07:09:28.448" v="183" actId="729"/>
        <pc:sldMkLst>
          <pc:docMk/>
          <pc:sldMk cId="767962921" sldId="294"/>
        </pc:sldMkLst>
      </pc:sldChg>
      <pc:sldChg chg="addSp delSp modSp add del mod modNotesTx">
        <pc:chgData name="김소희" userId="292a1162-0793-4577-a94d-2dae0dfa5995" providerId="ADAL" clId="{0FCCC188-AAE5-4E7B-9D03-247A687AEAF8}" dt="2022-11-20T12:12:47.435" v="2672" actId="2696"/>
        <pc:sldMkLst>
          <pc:docMk/>
          <pc:sldMk cId="322202120" sldId="295"/>
        </pc:sldMkLst>
        <pc:spChg chg="mod">
          <ac:chgData name="김소희" userId="292a1162-0793-4577-a94d-2dae0dfa5995" providerId="ADAL" clId="{0FCCC188-AAE5-4E7B-9D03-247A687AEAF8}" dt="2022-11-15T08:47:25.296" v="1481"/>
          <ac:spMkLst>
            <pc:docMk/>
            <pc:sldMk cId="322202120" sldId="295"/>
            <ac:spMk id="2" creationId="{5C386871-B092-6B43-A8DA-B84A6CCCC7F5}"/>
          </ac:spMkLst>
        </pc:spChg>
        <pc:spChg chg="del mod">
          <ac:chgData name="김소희" userId="292a1162-0793-4577-a94d-2dae0dfa5995" providerId="ADAL" clId="{0FCCC188-AAE5-4E7B-9D03-247A687AEAF8}" dt="2022-11-15T08:52:11.222" v="1545" actId="21"/>
          <ac:spMkLst>
            <pc:docMk/>
            <pc:sldMk cId="322202120" sldId="295"/>
            <ac:spMk id="3" creationId="{19DDEBB9-9B32-6A52-0775-C6544B15B22A}"/>
          </ac:spMkLst>
        </pc:spChg>
        <pc:spChg chg="del">
          <ac:chgData name="김소희" userId="292a1162-0793-4577-a94d-2dae0dfa5995" providerId="ADAL" clId="{0FCCC188-AAE5-4E7B-9D03-247A687AEAF8}" dt="2022-11-15T07:30:25.834" v="223" actId="478"/>
          <ac:spMkLst>
            <pc:docMk/>
            <pc:sldMk cId="322202120" sldId="295"/>
            <ac:spMk id="6" creationId="{2188782E-44BF-062E-224B-C021A5C826FC}"/>
          </ac:spMkLst>
        </pc:spChg>
        <pc:spChg chg="add mod">
          <ac:chgData name="김소희" userId="292a1162-0793-4577-a94d-2dae0dfa5995" providerId="ADAL" clId="{0FCCC188-AAE5-4E7B-9D03-247A687AEAF8}" dt="2022-11-20T11:42:16.339" v="1812" actId="1076"/>
          <ac:spMkLst>
            <pc:docMk/>
            <pc:sldMk cId="322202120" sldId="295"/>
            <ac:spMk id="7" creationId="{1177B01E-0295-5594-3175-9D4FE2E677F6}"/>
          </ac:spMkLst>
        </pc:spChg>
        <pc:spChg chg="add del mod">
          <ac:chgData name="김소희" userId="292a1162-0793-4577-a94d-2dae0dfa5995" providerId="ADAL" clId="{0FCCC188-AAE5-4E7B-9D03-247A687AEAF8}" dt="2022-11-15T08:53:12.319" v="1556" actId="21"/>
          <ac:spMkLst>
            <pc:docMk/>
            <pc:sldMk cId="322202120" sldId="295"/>
            <ac:spMk id="10" creationId="{B8365A26-E7DC-4EE3-F9A4-7B79944818DF}"/>
          </ac:spMkLst>
        </pc:spChg>
        <pc:picChg chg="add mod">
          <ac:chgData name="김소희" userId="292a1162-0793-4577-a94d-2dae0dfa5995" providerId="ADAL" clId="{0FCCC188-AAE5-4E7B-9D03-247A687AEAF8}" dt="2022-11-20T11:41:53.577" v="1806" actId="1076"/>
          <ac:picMkLst>
            <pc:docMk/>
            <pc:sldMk cId="322202120" sldId="295"/>
            <ac:picMk id="4" creationId="{3080932C-3EB7-D10E-2C71-F477B7744A41}"/>
          </ac:picMkLst>
        </pc:picChg>
        <pc:picChg chg="add del mod">
          <ac:chgData name="김소희" userId="292a1162-0793-4577-a94d-2dae0dfa5995" providerId="ADAL" clId="{0FCCC188-AAE5-4E7B-9D03-247A687AEAF8}" dt="2022-11-20T11:41:49.710" v="1805" actId="478"/>
          <ac:picMkLst>
            <pc:docMk/>
            <pc:sldMk cId="322202120" sldId="295"/>
            <ac:picMk id="5" creationId="{5DC7F2BD-6045-A74B-DC54-63296F60336C}"/>
          </ac:picMkLst>
        </pc:picChg>
        <pc:picChg chg="add mod">
          <ac:chgData name="김소희" userId="292a1162-0793-4577-a94d-2dae0dfa5995" providerId="ADAL" clId="{0FCCC188-AAE5-4E7B-9D03-247A687AEAF8}" dt="2022-11-20T12:10:22.457" v="2463" actId="1076"/>
          <ac:picMkLst>
            <pc:docMk/>
            <pc:sldMk cId="322202120" sldId="295"/>
            <ac:picMk id="8" creationId="{4904A64D-6D49-12D9-4A43-58BB0F27D0AD}"/>
          </ac:picMkLst>
        </pc:picChg>
        <pc:picChg chg="add del mod">
          <ac:chgData name="김소희" userId="292a1162-0793-4577-a94d-2dae0dfa5995" providerId="ADAL" clId="{0FCCC188-AAE5-4E7B-9D03-247A687AEAF8}" dt="2022-11-20T11:42:13.135" v="1810" actId="478"/>
          <ac:picMkLst>
            <pc:docMk/>
            <pc:sldMk cId="322202120" sldId="295"/>
            <ac:picMk id="9" creationId="{48AAFEBF-793C-AA8C-EC6B-D1DC4A1AE6A6}"/>
          </ac:picMkLst>
        </pc:picChg>
      </pc:sldChg>
      <pc:sldChg chg="del">
        <pc:chgData name="김소희" userId="292a1162-0793-4577-a94d-2dae0dfa5995" providerId="ADAL" clId="{0FCCC188-AAE5-4E7B-9D03-247A687AEAF8}" dt="2022-11-13T07:42:14.232" v="148" actId="2696"/>
        <pc:sldMkLst>
          <pc:docMk/>
          <pc:sldMk cId="3000278088" sldId="295"/>
        </pc:sldMkLst>
      </pc:sldChg>
      <pc:sldChg chg="addSp delSp modSp add mod modAnim modNotesTx">
        <pc:chgData name="김소희" userId="292a1162-0793-4577-a94d-2dae0dfa5995" providerId="ADAL" clId="{0FCCC188-AAE5-4E7B-9D03-247A687AEAF8}" dt="2022-11-20T14:11:39.456" v="5572" actId="1076"/>
        <pc:sldMkLst>
          <pc:docMk/>
          <pc:sldMk cId="1308601588" sldId="296"/>
        </pc:sldMkLst>
        <pc:spChg chg="mod">
          <ac:chgData name="김소희" userId="292a1162-0793-4577-a94d-2dae0dfa5995" providerId="ADAL" clId="{0FCCC188-AAE5-4E7B-9D03-247A687AEAF8}" dt="2022-11-15T08:03:45.275" v="959" actId="27636"/>
          <ac:spMkLst>
            <pc:docMk/>
            <pc:sldMk cId="1308601588" sldId="296"/>
            <ac:spMk id="2" creationId="{5C386871-B092-6B43-A8DA-B84A6CCCC7F5}"/>
          </ac:spMkLst>
        </pc:spChg>
        <pc:spChg chg="del">
          <ac:chgData name="김소희" userId="292a1162-0793-4577-a94d-2dae0dfa5995" providerId="ADAL" clId="{0FCCC188-AAE5-4E7B-9D03-247A687AEAF8}" dt="2022-11-15T07:53:11.782" v="642" actId="478"/>
          <ac:spMkLst>
            <pc:docMk/>
            <pc:sldMk cId="1308601588" sldId="296"/>
            <ac:spMk id="3" creationId="{19DDEBB9-9B32-6A52-0775-C6544B15B22A}"/>
          </ac:spMkLst>
        </pc:spChg>
        <pc:spChg chg="del">
          <ac:chgData name="김소희" userId="292a1162-0793-4577-a94d-2dae0dfa5995" providerId="ADAL" clId="{0FCCC188-AAE5-4E7B-9D03-247A687AEAF8}" dt="2022-11-15T07:53:12.523" v="643" actId="478"/>
          <ac:spMkLst>
            <pc:docMk/>
            <pc:sldMk cId="1308601588" sldId="296"/>
            <ac:spMk id="7" creationId="{1177B01E-0295-5594-3175-9D4FE2E677F6}"/>
          </ac:spMkLst>
        </pc:spChg>
        <pc:spChg chg="add mod">
          <ac:chgData name="김소희" userId="292a1162-0793-4577-a94d-2dae0dfa5995" providerId="ADAL" clId="{0FCCC188-AAE5-4E7B-9D03-247A687AEAF8}" dt="2022-11-20T13:00:33.578" v="3175" actId="20577"/>
          <ac:spMkLst>
            <pc:docMk/>
            <pc:sldMk cId="1308601588" sldId="296"/>
            <ac:spMk id="8" creationId="{CE498B08-7C42-5871-01D3-4A4ECFE9BB0F}"/>
          </ac:spMkLst>
        </pc:spChg>
        <pc:spChg chg="add mod">
          <ac:chgData name="김소희" userId="292a1162-0793-4577-a94d-2dae0dfa5995" providerId="ADAL" clId="{0FCCC188-AAE5-4E7B-9D03-247A687AEAF8}" dt="2022-11-20T13:00:44.684" v="3186" actId="14100"/>
          <ac:spMkLst>
            <pc:docMk/>
            <pc:sldMk cId="1308601588" sldId="296"/>
            <ac:spMk id="9" creationId="{D61602F5-8CDD-BD18-B6E8-E0AEAB238DAB}"/>
          </ac:spMkLst>
        </pc:spChg>
        <pc:spChg chg="mod">
          <ac:chgData name="김소희" userId="292a1162-0793-4577-a94d-2dae0dfa5995" providerId="ADAL" clId="{0FCCC188-AAE5-4E7B-9D03-247A687AEAF8}" dt="2022-11-20T13:57:35.596" v="4702" actId="12"/>
          <ac:spMkLst>
            <pc:docMk/>
            <pc:sldMk cId="1308601588" sldId="296"/>
            <ac:spMk id="10" creationId="{B8365A26-E7DC-4EE3-F9A4-7B79944818DF}"/>
          </ac:spMkLst>
        </pc:spChg>
        <pc:spChg chg="add del mod">
          <ac:chgData name="김소희" userId="292a1162-0793-4577-a94d-2dae0dfa5995" providerId="ADAL" clId="{0FCCC188-AAE5-4E7B-9D03-247A687AEAF8}" dt="2022-11-20T12:33:22.658" v="2938" actId="478"/>
          <ac:spMkLst>
            <pc:docMk/>
            <pc:sldMk cId="1308601588" sldId="296"/>
            <ac:spMk id="11" creationId="{E52641B5-3B20-1A7B-4E2A-CB0D04B45E0D}"/>
          </ac:spMkLst>
        </pc:spChg>
        <pc:spChg chg="add del mod">
          <ac:chgData name="김소희" userId="292a1162-0793-4577-a94d-2dae0dfa5995" providerId="ADAL" clId="{0FCCC188-AAE5-4E7B-9D03-247A687AEAF8}" dt="2022-11-20T12:33:14.722" v="2934" actId="478"/>
          <ac:spMkLst>
            <pc:docMk/>
            <pc:sldMk cId="1308601588" sldId="296"/>
            <ac:spMk id="14" creationId="{65827A2E-2E32-FB06-67A4-F5D3F00ABE3C}"/>
          </ac:spMkLst>
        </pc:spChg>
        <pc:spChg chg="add mod">
          <ac:chgData name="김소희" userId="292a1162-0793-4577-a94d-2dae0dfa5995" providerId="ADAL" clId="{0FCCC188-AAE5-4E7B-9D03-247A687AEAF8}" dt="2022-11-20T14:11:36.979" v="5571" actId="1035"/>
          <ac:spMkLst>
            <pc:docMk/>
            <pc:sldMk cId="1308601588" sldId="296"/>
            <ac:spMk id="16" creationId="{1E77BE0B-6608-DBDE-F587-E081368BB65F}"/>
          </ac:spMkLst>
        </pc:spChg>
        <pc:spChg chg="add mod topLvl">
          <ac:chgData name="김소희" userId="292a1162-0793-4577-a94d-2dae0dfa5995" providerId="ADAL" clId="{0FCCC188-AAE5-4E7B-9D03-247A687AEAF8}" dt="2022-11-20T14:11:36.979" v="5571" actId="1035"/>
          <ac:spMkLst>
            <pc:docMk/>
            <pc:sldMk cId="1308601588" sldId="296"/>
            <ac:spMk id="19" creationId="{BC374FF2-5D5E-E8E9-8889-2791D0E5F7C1}"/>
          </ac:spMkLst>
        </pc:spChg>
        <pc:spChg chg="add mod topLvl">
          <ac:chgData name="김소희" userId="292a1162-0793-4577-a94d-2dae0dfa5995" providerId="ADAL" clId="{0FCCC188-AAE5-4E7B-9D03-247A687AEAF8}" dt="2022-11-20T14:11:36.979" v="5571" actId="1035"/>
          <ac:spMkLst>
            <pc:docMk/>
            <pc:sldMk cId="1308601588" sldId="296"/>
            <ac:spMk id="20" creationId="{0B89910D-3975-1F41-A39D-35D6D4079010}"/>
          </ac:spMkLst>
        </pc:spChg>
        <pc:spChg chg="add mod topLvl">
          <ac:chgData name="김소희" userId="292a1162-0793-4577-a94d-2dae0dfa5995" providerId="ADAL" clId="{0FCCC188-AAE5-4E7B-9D03-247A687AEAF8}" dt="2022-11-20T14:11:36.979" v="5571" actId="1035"/>
          <ac:spMkLst>
            <pc:docMk/>
            <pc:sldMk cId="1308601588" sldId="296"/>
            <ac:spMk id="24" creationId="{9073A495-69BD-733A-09B4-86CB7D262A64}"/>
          </ac:spMkLst>
        </pc:spChg>
        <pc:spChg chg="add mod topLvl">
          <ac:chgData name="김소희" userId="292a1162-0793-4577-a94d-2dae0dfa5995" providerId="ADAL" clId="{0FCCC188-AAE5-4E7B-9D03-247A687AEAF8}" dt="2022-11-20T14:11:36.979" v="5571" actId="1035"/>
          <ac:spMkLst>
            <pc:docMk/>
            <pc:sldMk cId="1308601588" sldId="296"/>
            <ac:spMk id="25" creationId="{03FD8FDC-78AF-66D9-602F-66A085B1BABD}"/>
          </ac:spMkLst>
        </pc:spChg>
        <pc:spChg chg="add mod topLvl">
          <ac:chgData name="김소희" userId="292a1162-0793-4577-a94d-2dae0dfa5995" providerId="ADAL" clId="{0FCCC188-AAE5-4E7B-9D03-247A687AEAF8}" dt="2022-11-20T14:11:36.979" v="5571" actId="1035"/>
          <ac:spMkLst>
            <pc:docMk/>
            <pc:sldMk cId="1308601588" sldId="296"/>
            <ac:spMk id="26" creationId="{B5B790C6-2B0E-9391-C32C-5226A0284F67}"/>
          </ac:spMkLst>
        </pc:spChg>
        <pc:spChg chg="add mod topLvl">
          <ac:chgData name="김소희" userId="292a1162-0793-4577-a94d-2dae0dfa5995" providerId="ADAL" clId="{0FCCC188-AAE5-4E7B-9D03-247A687AEAF8}" dt="2022-11-20T14:11:36.979" v="5571" actId="1035"/>
          <ac:spMkLst>
            <pc:docMk/>
            <pc:sldMk cId="1308601588" sldId="296"/>
            <ac:spMk id="27" creationId="{E05480F0-DED7-44F9-3BBF-A10137655A90}"/>
          </ac:spMkLst>
        </pc:spChg>
        <pc:spChg chg="add mod topLvl">
          <ac:chgData name="김소희" userId="292a1162-0793-4577-a94d-2dae0dfa5995" providerId="ADAL" clId="{0FCCC188-AAE5-4E7B-9D03-247A687AEAF8}" dt="2022-11-20T14:11:36.979" v="5571" actId="1035"/>
          <ac:spMkLst>
            <pc:docMk/>
            <pc:sldMk cId="1308601588" sldId="296"/>
            <ac:spMk id="34" creationId="{FC810C2A-0487-1936-BA85-A6209CBB153A}"/>
          </ac:spMkLst>
        </pc:spChg>
        <pc:spChg chg="add mod topLvl">
          <ac:chgData name="김소희" userId="292a1162-0793-4577-a94d-2dae0dfa5995" providerId="ADAL" clId="{0FCCC188-AAE5-4E7B-9D03-247A687AEAF8}" dt="2022-11-20T14:11:36.979" v="5571" actId="1035"/>
          <ac:spMkLst>
            <pc:docMk/>
            <pc:sldMk cId="1308601588" sldId="296"/>
            <ac:spMk id="38" creationId="{4ED109FB-A282-037A-40DE-D962B2D331FD}"/>
          </ac:spMkLst>
        </pc:spChg>
        <pc:spChg chg="add del mod">
          <ac:chgData name="김소희" userId="292a1162-0793-4577-a94d-2dae0dfa5995" providerId="ADAL" clId="{0FCCC188-AAE5-4E7B-9D03-247A687AEAF8}" dt="2022-11-20T12:56:14.605" v="3129"/>
          <ac:spMkLst>
            <pc:docMk/>
            <pc:sldMk cId="1308601588" sldId="296"/>
            <ac:spMk id="43" creationId="{232A5992-0D78-C27D-D175-A7157313BFB7}"/>
          </ac:spMkLst>
        </pc:spChg>
        <pc:spChg chg="add del mod">
          <ac:chgData name="김소희" userId="292a1162-0793-4577-a94d-2dae0dfa5995" providerId="ADAL" clId="{0FCCC188-AAE5-4E7B-9D03-247A687AEAF8}" dt="2022-11-20T13:36:21.263" v="4137" actId="21"/>
          <ac:spMkLst>
            <pc:docMk/>
            <pc:sldMk cId="1308601588" sldId="296"/>
            <ac:spMk id="55" creationId="{E22671DA-12F2-0DAC-F01A-AB5B5ABDD37B}"/>
          </ac:spMkLst>
        </pc:spChg>
        <pc:spChg chg="add mod">
          <ac:chgData name="김소희" userId="292a1162-0793-4577-a94d-2dae0dfa5995" providerId="ADAL" clId="{0FCCC188-AAE5-4E7B-9D03-247A687AEAF8}" dt="2022-11-20T13:50:45.356" v="4621" actId="14100"/>
          <ac:spMkLst>
            <pc:docMk/>
            <pc:sldMk cId="1308601588" sldId="296"/>
            <ac:spMk id="58" creationId="{F8F5608A-3B1B-A683-7675-E95AFF671987}"/>
          </ac:spMkLst>
        </pc:spChg>
        <pc:spChg chg="add mod">
          <ac:chgData name="김소희" userId="292a1162-0793-4577-a94d-2dae0dfa5995" providerId="ADAL" clId="{0FCCC188-AAE5-4E7B-9D03-247A687AEAF8}" dt="2022-11-20T14:11:39.456" v="5572" actId="1076"/>
          <ac:spMkLst>
            <pc:docMk/>
            <pc:sldMk cId="1308601588" sldId="296"/>
            <ac:spMk id="59" creationId="{9672B657-8013-BE77-8EFC-F196EB3D52D0}"/>
          </ac:spMkLst>
        </pc:spChg>
        <pc:grpChg chg="add mod">
          <ac:chgData name="김소희" userId="292a1162-0793-4577-a94d-2dae0dfa5995" providerId="ADAL" clId="{0FCCC188-AAE5-4E7B-9D03-247A687AEAF8}" dt="2022-11-20T13:29:57.903" v="3878" actId="1076"/>
          <ac:grpSpMkLst>
            <pc:docMk/>
            <pc:sldMk cId="1308601588" sldId="296"/>
            <ac:grpSpMk id="12" creationId="{0F5A39A5-0F21-8EB6-ECAE-20923F594252}"/>
          </ac:grpSpMkLst>
        </pc:grpChg>
        <pc:grpChg chg="add mod">
          <ac:chgData name="김소희" userId="292a1162-0793-4577-a94d-2dae0dfa5995" providerId="ADAL" clId="{0FCCC188-AAE5-4E7B-9D03-247A687AEAF8}" dt="2022-11-20T13:29:57.903" v="3878" actId="1076"/>
          <ac:grpSpMkLst>
            <pc:docMk/>
            <pc:sldMk cId="1308601588" sldId="296"/>
            <ac:grpSpMk id="17" creationId="{67C932C5-E287-5FB6-4458-801D910444AF}"/>
          </ac:grpSpMkLst>
        </pc:grpChg>
        <pc:grpChg chg="add del mod">
          <ac:chgData name="김소희" userId="292a1162-0793-4577-a94d-2dae0dfa5995" providerId="ADAL" clId="{0FCCC188-AAE5-4E7B-9D03-247A687AEAF8}" dt="2022-11-20T13:53:18.014" v="4665" actId="165"/>
          <ac:grpSpMkLst>
            <pc:docMk/>
            <pc:sldMk cId="1308601588" sldId="296"/>
            <ac:grpSpMk id="57" creationId="{3FBCD504-C4BD-ACDB-7402-A38197DACE79}"/>
          </ac:grpSpMkLst>
        </pc:grpChg>
        <pc:picChg chg="add mod">
          <ac:chgData name="김소희" userId="292a1162-0793-4577-a94d-2dae0dfa5995" providerId="ADAL" clId="{0FCCC188-AAE5-4E7B-9D03-247A687AEAF8}" dt="2022-11-20T12:33:55.972" v="2979" actId="164"/>
          <ac:picMkLst>
            <pc:docMk/>
            <pc:sldMk cId="1308601588" sldId="296"/>
            <ac:picMk id="4" creationId="{7156C677-E2FE-B21F-64A9-06C17FB3C49E}"/>
          </ac:picMkLst>
        </pc:picChg>
        <pc:picChg chg="del">
          <ac:chgData name="김소희" userId="292a1162-0793-4577-a94d-2dae0dfa5995" providerId="ADAL" clId="{0FCCC188-AAE5-4E7B-9D03-247A687AEAF8}" dt="2022-11-15T07:53:13.276" v="645" actId="478"/>
          <ac:picMkLst>
            <pc:docMk/>
            <pc:sldMk cId="1308601588" sldId="296"/>
            <ac:picMk id="5" creationId="{5DC7F2BD-6045-A74B-DC54-63296F60336C}"/>
          </ac:picMkLst>
        </pc:picChg>
        <pc:picChg chg="add del mod">
          <ac:chgData name="김소희" userId="292a1162-0793-4577-a94d-2dae0dfa5995" providerId="ADAL" clId="{0FCCC188-AAE5-4E7B-9D03-247A687AEAF8}" dt="2022-11-20T12:32:43.868" v="2923" actId="478"/>
          <ac:picMkLst>
            <pc:docMk/>
            <pc:sldMk cId="1308601588" sldId="296"/>
            <ac:picMk id="6" creationId="{AB13F1D2-6628-718F-208E-78DDE9711BA8}"/>
          </ac:picMkLst>
        </pc:picChg>
        <pc:picChg chg="add mod">
          <ac:chgData name="김소희" userId="292a1162-0793-4577-a94d-2dae0dfa5995" providerId="ADAL" clId="{0FCCC188-AAE5-4E7B-9D03-247A687AEAF8}" dt="2022-11-20T12:33:58.894" v="2980" actId="164"/>
          <ac:picMkLst>
            <pc:docMk/>
            <pc:sldMk cId="1308601588" sldId="296"/>
            <ac:picMk id="7" creationId="{13278CC8-4AF9-44CE-82B6-057874E001FA}"/>
          </ac:picMkLst>
        </pc:picChg>
        <pc:picChg chg="del">
          <ac:chgData name="김소희" userId="292a1162-0793-4577-a94d-2dae0dfa5995" providerId="ADAL" clId="{0FCCC188-AAE5-4E7B-9D03-247A687AEAF8}" dt="2022-11-15T07:53:12.984" v="644" actId="478"/>
          <ac:picMkLst>
            <pc:docMk/>
            <pc:sldMk cId="1308601588" sldId="296"/>
            <ac:picMk id="9" creationId="{48AAFEBF-793C-AA8C-EC6B-D1DC4A1AE6A6}"/>
          </ac:picMkLst>
        </pc:picChg>
        <pc:picChg chg="add del mod">
          <ac:chgData name="김소희" userId="292a1162-0793-4577-a94d-2dae0dfa5995" providerId="ADAL" clId="{0FCCC188-AAE5-4E7B-9D03-247A687AEAF8}" dt="2022-11-20T12:33:01.596" v="2927" actId="478"/>
          <ac:picMkLst>
            <pc:docMk/>
            <pc:sldMk cId="1308601588" sldId="296"/>
            <ac:picMk id="13" creationId="{63EDFDF2-94A6-0BF5-C8FA-40F0ED006099}"/>
          </ac:picMkLst>
        </pc:picChg>
        <pc:picChg chg="add del mod">
          <ac:chgData name="김소희" userId="292a1162-0793-4577-a94d-2dae0dfa5995" providerId="ADAL" clId="{0FCCC188-AAE5-4E7B-9D03-247A687AEAF8}" dt="2022-11-20T12:56:05.599" v="3124" actId="478"/>
          <ac:picMkLst>
            <pc:docMk/>
            <pc:sldMk cId="1308601588" sldId="296"/>
            <ac:picMk id="18" creationId="{F11D20C3-8E1C-7DB3-4DAB-0876780C82D6}"/>
          </ac:picMkLst>
        </pc:picChg>
        <pc:picChg chg="add mod">
          <ac:chgData name="김소희" userId="292a1162-0793-4577-a94d-2dae0dfa5995" providerId="ADAL" clId="{0FCCC188-AAE5-4E7B-9D03-247A687AEAF8}" dt="2022-11-20T13:49:39.508" v="4606" actId="1076"/>
          <ac:picMkLst>
            <pc:docMk/>
            <pc:sldMk cId="1308601588" sldId="296"/>
            <ac:picMk id="56" creationId="{C562A96D-BBF2-F8DB-0902-D44956E3292A}"/>
          </ac:picMkLst>
        </pc:picChg>
        <pc:cxnChg chg="add mod topLvl">
          <ac:chgData name="김소희" userId="292a1162-0793-4577-a94d-2dae0dfa5995" providerId="ADAL" clId="{0FCCC188-AAE5-4E7B-9D03-247A687AEAF8}" dt="2022-11-20T14:11:36.979" v="5571" actId="1035"/>
          <ac:cxnSpMkLst>
            <pc:docMk/>
            <pc:sldMk cId="1308601588" sldId="296"/>
            <ac:cxnSpMk id="21" creationId="{ADA9DBEB-8FA7-E612-756B-8FE4CB1DE31A}"/>
          </ac:cxnSpMkLst>
        </pc:cxnChg>
        <pc:cxnChg chg="add del mod">
          <ac:chgData name="김소희" userId="292a1162-0793-4577-a94d-2dae0dfa5995" providerId="ADAL" clId="{0FCCC188-AAE5-4E7B-9D03-247A687AEAF8}" dt="2022-11-20T12:35:55.204" v="3014"/>
          <ac:cxnSpMkLst>
            <pc:docMk/>
            <pc:sldMk cId="1308601588" sldId="296"/>
            <ac:cxnSpMk id="22" creationId="{026D06B4-7F46-6271-65DE-60E9616A7B47}"/>
          </ac:cxnSpMkLst>
        </pc:cxnChg>
        <pc:cxnChg chg="add mod topLvl">
          <ac:chgData name="김소희" userId="292a1162-0793-4577-a94d-2dae0dfa5995" providerId="ADAL" clId="{0FCCC188-AAE5-4E7B-9D03-247A687AEAF8}" dt="2022-11-20T14:11:36.979" v="5571" actId="1035"/>
          <ac:cxnSpMkLst>
            <pc:docMk/>
            <pc:sldMk cId="1308601588" sldId="296"/>
            <ac:cxnSpMk id="29" creationId="{5D66FFB7-B01B-1739-B135-4B500324D7AB}"/>
          </ac:cxnSpMkLst>
        </pc:cxnChg>
        <pc:cxnChg chg="add mod topLvl">
          <ac:chgData name="김소희" userId="292a1162-0793-4577-a94d-2dae0dfa5995" providerId="ADAL" clId="{0FCCC188-AAE5-4E7B-9D03-247A687AEAF8}" dt="2022-11-20T14:11:36.979" v="5571" actId="1035"/>
          <ac:cxnSpMkLst>
            <pc:docMk/>
            <pc:sldMk cId="1308601588" sldId="296"/>
            <ac:cxnSpMk id="35" creationId="{9E102F5E-5E85-41DF-CE29-E2F31D97D551}"/>
          </ac:cxnSpMkLst>
        </pc:cxnChg>
        <pc:cxnChg chg="add mod topLvl">
          <ac:chgData name="김소희" userId="292a1162-0793-4577-a94d-2dae0dfa5995" providerId="ADAL" clId="{0FCCC188-AAE5-4E7B-9D03-247A687AEAF8}" dt="2022-11-20T14:11:36.979" v="5571" actId="1035"/>
          <ac:cxnSpMkLst>
            <pc:docMk/>
            <pc:sldMk cId="1308601588" sldId="296"/>
            <ac:cxnSpMk id="39" creationId="{D7851D70-0E20-93A4-584D-4055A93A539F}"/>
          </ac:cxnSpMkLst>
        </pc:cxnChg>
      </pc:sldChg>
      <pc:sldChg chg="addSp delSp modSp add mod modNotesTx">
        <pc:chgData name="김소희" userId="292a1162-0793-4577-a94d-2dae0dfa5995" providerId="ADAL" clId="{0FCCC188-AAE5-4E7B-9D03-247A687AEAF8}" dt="2022-11-20T14:10:57.758" v="5548" actId="20577"/>
        <pc:sldMkLst>
          <pc:docMk/>
          <pc:sldMk cId="3592263960" sldId="297"/>
        </pc:sldMkLst>
        <pc:spChg chg="del">
          <ac:chgData name="김소희" userId="292a1162-0793-4577-a94d-2dae0dfa5995" providerId="ADAL" clId="{0FCCC188-AAE5-4E7B-9D03-247A687AEAF8}" dt="2022-11-15T08:04:00.566" v="960" actId="478"/>
          <ac:spMkLst>
            <pc:docMk/>
            <pc:sldMk cId="3592263960" sldId="297"/>
            <ac:spMk id="2" creationId="{5C386871-B092-6B43-A8DA-B84A6CCCC7F5}"/>
          </ac:spMkLst>
        </pc:spChg>
        <pc:spChg chg="add del mod">
          <ac:chgData name="김소희" userId="292a1162-0793-4577-a94d-2dae0dfa5995" providerId="ADAL" clId="{0FCCC188-AAE5-4E7B-9D03-247A687AEAF8}" dt="2022-11-20T13:50:04.569" v="4610" actId="21"/>
          <ac:spMkLst>
            <pc:docMk/>
            <pc:sldMk cId="3592263960" sldId="297"/>
            <ac:spMk id="2" creationId="{B2CF021A-7717-C9BE-BA94-246EA4B9BABA}"/>
          </ac:spMkLst>
        </pc:spChg>
        <pc:spChg chg="add mod">
          <ac:chgData name="김소희" userId="292a1162-0793-4577-a94d-2dae0dfa5995" providerId="ADAL" clId="{0FCCC188-AAE5-4E7B-9D03-247A687AEAF8}" dt="2022-11-20T13:55:16.253" v="4695" actId="14100"/>
          <ac:spMkLst>
            <pc:docMk/>
            <pc:sldMk cId="3592263960" sldId="297"/>
            <ac:spMk id="3" creationId="{70D94C52-2D81-5B25-0ABF-008BEDBD2733}"/>
          </ac:spMkLst>
        </pc:spChg>
        <pc:spChg chg="add mod">
          <ac:chgData name="김소희" userId="292a1162-0793-4577-a94d-2dae0dfa5995" providerId="ADAL" clId="{0FCCC188-AAE5-4E7B-9D03-247A687AEAF8}" dt="2022-11-20T14:01:04.679" v="4912" actId="1076"/>
          <ac:spMkLst>
            <pc:docMk/>
            <pc:sldMk cId="3592263960" sldId="297"/>
            <ac:spMk id="7" creationId="{415F00E9-4AB4-0CD6-FFE9-B47319F0D494}"/>
          </ac:spMkLst>
        </pc:spChg>
        <pc:spChg chg="add del mod">
          <ac:chgData name="김소희" userId="292a1162-0793-4577-a94d-2dae0dfa5995" providerId="ADAL" clId="{0FCCC188-AAE5-4E7B-9D03-247A687AEAF8}" dt="2022-11-15T08:04:03.204" v="962" actId="478"/>
          <ac:spMkLst>
            <pc:docMk/>
            <pc:sldMk cId="3592263960" sldId="297"/>
            <ac:spMk id="7" creationId="{D5CDA89C-995B-78BE-32A3-610BC41865B9}"/>
          </ac:spMkLst>
        </pc:spChg>
        <pc:spChg chg="add mod">
          <ac:chgData name="김소희" userId="292a1162-0793-4577-a94d-2dae0dfa5995" providerId="ADAL" clId="{0FCCC188-AAE5-4E7B-9D03-247A687AEAF8}" dt="2022-11-15T08:04:00.958" v="961"/>
          <ac:spMkLst>
            <pc:docMk/>
            <pc:sldMk cId="3592263960" sldId="297"/>
            <ac:spMk id="8" creationId="{6097246A-035E-3AEE-4654-A61A75D6A6C8}"/>
          </ac:spMkLst>
        </pc:spChg>
        <pc:spChg chg="del">
          <ac:chgData name="김소희" userId="292a1162-0793-4577-a94d-2dae0dfa5995" providerId="ADAL" clId="{0FCCC188-AAE5-4E7B-9D03-247A687AEAF8}" dt="2022-11-20T13:36:08.347" v="4130" actId="478"/>
          <ac:spMkLst>
            <pc:docMk/>
            <pc:sldMk cId="3592263960" sldId="297"/>
            <ac:spMk id="10" creationId="{B8365A26-E7DC-4EE3-F9A4-7B79944818DF}"/>
          </ac:spMkLst>
        </pc:spChg>
        <pc:spChg chg="del">
          <ac:chgData name="김소희" userId="292a1162-0793-4577-a94d-2dae0dfa5995" providerId="ADAL" clId="{0FCCC188-AAE5-4E7B-9D03-247A687AEAF8}" dt="2022-11-15T07:58:24.431" v="815" actId="478"/>
          <ac:spMkLst>
            <pc:docMk/>
            <pc:sldMk cId="3592263960" sldId="297"/>
            <ac:spMk id="11" creationId="{E52641B5-3B20-1A7B-4E2A-CB0D04B45E0D}"/>
          </ac:spMkLst>
        </pc:spChg>
        <pc:spChg chg="del">
          <ac:chgData name="김소희" userId="292a1162-0793-4577-a94d-2dae0dfa5995" providerId="ADAL" clId="{0FCCC188-AAE5-4E7B-9D03-247A687AEAF8}" dt="2022-11-15T07:58:23.783" v="814" actId="478"/>
          <ac:spMkLst>
            <pc:docMk/>
            <pc:sldMk cId="3592263960" sldId="297"/>
            <ac:spMk id="14" creationId="{65827A2E-2E32-FB06-67A4-F5D3F00ABE3C}"/>
          </ac:spMkLst>
        </pc:spChg>
        <pc:spChg chg="del">
          <ac:chgData name="김소희" userId="292a1162-0793-4577-a94d-2dae0dfa5995" providerId="ADAL" clId="{0FCCC188-AAE5-4E7B-9D03-247A687AEAF8}" dt="2022-11-15T07:58:25.981" v="817" actId="478"/>
          <ac:spMkLst>
            <pc:docMk/>
            <pc:sldMk cId="3592263960" sldId="297"/>
            <ac:spMk id="16" creationId="{1E77BE0B-6608-DBDE-F587-E081368BB65F}"/>
          </ac:spMkLst>
        </pc:spChg>
        <pc:spChg chg="add mod">
          <ac:chgData name="김소희" userId="292a1162-0793-4577-a94d-2dae0dfa5995" providerId="ADAL" clId="{0FCCC188-AAE5-4E7B-9D03-247A687AEAF8}" dt="2022-11-20T14:10:41.604" v="5535" actId="207"/>
          <ac:spMkLst>
            <pc:docMk/>
            <pc:sldMk cId="3592263960" sldId="297"/>
            <ac:spMk id="16" creationId="{C0E8A60C-D529-BC39-6AE1-B93153BF7CBC}"/>
          </ac:spMkLst>
        </pc:spChg>
        <pc:spChg chg="add del mod">
          <ac:chgData name="김소희" userId="292a1162-0793-4577-a94d-2dae0dfa5995" providerId="ADAL" clId="{0FCCC188-AAE5-4E7B-9D03-247A687AEAF8}" dt="2022-11-20T14:02:45.047" v="5040"/>
          <ac:spMkLst>
            <pc:docMk/>
            <pc:sldMk cId="3592263960" sldId="297"/>
            <ac:spMk id="17" creationId="{AB4FF69E-756A-476C-D9E8-8782F58A39EC}"/>
          </ac:spMkLst>
        </pc:spChg>
        <pc:spChg chg="add del">
          <ac:chgData name="김소희" userId="292a1162-0793-4577-a94d-2dae0dfa5995" providerId="ADAL" clId="{0FCCC188-AAE5-4E7B-9D03-247A687AEAF8}" dt="2022-11-20T14:07:14.005" v="5286" actId="22"/>
          <ac:spMkLst>
            <pc:docMk/>
            <pc:sldMk cId="3592263960" sldId="297"/>
            <ac:spMk id="19" creationId="{7EA02ACB-CD31-78F5-C475-6E620DA65A59}"/>
          </ac:spMkLst>
        </pc:spChg>
        <pc:spChg chg="add mod">
          <ac:chgData name="김소희" userId="292a1162-0793-4577-a94d-2dae0dfa5995" providerId="ADAL" clId="{0FCCC188-AAE5-4E7B-9D03-247A687AEAF8}" dt="2022-11-20T14:10:57.758" v="5548" actId="20577"/>
          <ac:spMkLst>
            <pc:docMk/>
            <pc:sldMk cId="3592263960" sldId="297"/>
            <ac:spMk id="21" creationId="{F7FCE5CA-E077-393A-2D3A-E473DBBC9F39}"/>
          </ac:spMkLst>
        </pc:spChg>
        <pc:picChg chg="add del mod">
          <ac:chgData name="김소희" userId="292a1162-0793-4577-a94d-2dae0dfa5995" providerId="ADAL" clId="{0FCCC188-AAE5-4E7B-9D03-247A687AEAF8}" dt="2022-11-20T13:36:12.855" v="4132" actId="21"/>
          <ac:picMkLst>
            <pc:docMk/>
            <pc:sldMk cId="3592263960" sldId="297"/>
            <ac:picMk id="4" creationId="{0D47BBD6-4CB9-1898-B147-D458E7D16B4B}"/>
          </ac:picMkLst>
        </pc:picChg>
        <pc:picChg chg="del">
          <ac:chgData name="김소희" userId="292a1162-0793-4577-a94d-2dae0dfa5995" providerId="ADAL" clId="{0FCCC188-AAE5-4E7B-9D03-247A687AEAF8}" dt="2022-11-15T07:58:22.878" v="812" actId="478"/>
          <ac:picMkLst>
            <pc:docMk/>
            <pc:sldMk cId="3592263960" sldId="297"/>
            <ac:picMk id="6" creationId="{AB13F1D2-6628-718F-208E-78DDE9711BA8}"/>
          </ac:picMkLst>
        </pc:picChg>
        <pc:picChg chg="add mod modCrop">
          <ac:chgData name="김소희" userId="292a1162-0793-4577-a94d-2dae0dfa5995" providerId="ADAL" clId="{0FCCC188-AAE5-4E7B-9D03-247A687AEAF8}" dt="2022-11-20T14:07:41.982" v="5299" actId="1076"/>
          <ac:picMkLst>
            <pc:docMk/>
            <pc:sldMk cId="3592263960" sldId="297"/>
            <ac:picMk id="6" creationId="{FF33BFBB-882A-6D20-E839-476A8A3B3343}"/>
          </ac:picMkLst>
        </pc:picChg>
        <pc:picChg chg="add mod">
          <ac:chgData name="김소희" userId="292a1162-0793-4577-a94d-2dae0dfa5995" providerId="ADAL" clId="{0FCCC188-AAE5-4E7B-9D03-247A687AEAF8}" dt="2022-11-20T14:01:01.687" v="4911" actId="1076"/>
          <ac:picMkLst>
            <pc:docMk/>
            <pc:sldMk cId="3592263960" sldId="297"/>
            <ac:picMk id="11" creationId="{B7B83644-956B-F5CE-20D8-B1A1E57B58CA}"/>
          </ac:picMkLst>
        </pc:picChg>
        <pc:picChg chg="add mod">
          <ac:chgData name="김소희" userId="292a1162-0793-4577-a94d-2dae0dfa5995" providerId="ADAL" clId="{0FCCC188-AAE5-4E7B-9D03-247A687AEAF8}" dt="2022-11-20T14:01:00.200" v="4910" actId="1076"/>
          <ac:picMkLst>
            <pc:docMk/>
            <pc:sldMk cId="3592263960" sldId="297"/>
            <ac:picMk id="13" creationId="{4282CF7B-5401-EEF8-14E6-45371F7A3725}"/>
          </ac:picMkLst>
        </pc:picChg>
        <pc:picChg chg="del">
          <ac:chgData name="김소희" userId="292a1162-0793-4577-a94d-2dae0dfa5995" providerId="ADAL" clId="{0FCCC188-AAE5-4E7B-9D03-247A687AEAF8}" dt="2022-11-15T07:58:23.200" v="813" actId="478"/>
          <ac:picMkLst>
            <pc:docMk/>
            <pc:sldMk cId="3592263960" sldId="297"/>
            <ac:picMk id="13" creationId="{63EDFDF2-94A6-0BF5-C8FA-40F0ED006099}"/>
          </ac:picMkLst>
        </pc:picChg>
        <pc:picChg chg="add del mod">
          <ac:chgData name="김소희" userId="292a1162-0793-4577-a94d-2dae0dfa5995" providerId="ADAL" clId="{0FCCC188-AAE5-4E7B-9D03-247A687AEAF8}" dt="2022-11-20T14:03:33.192" v="5044" actId="478"/>
          <ac:picMkLst>
            <pc:docMk/>
            <pc:sldMk cId="3592263960" sldId="297"/>
            <ac:picMk id="14" creationId="{E06FCF79-6D8F-B9AA-C4A0-6E041BF09D62}"/>
          </ac:picMkLst>
        </pc:picChg>
        <pc:picChg chg="del">
          <ac:chgData name="김소희" userId="292a1162-0793-4577-a94d-2dae0dfa5995" providerId="ADAL" clId="{0FCCC188-AAE5-4E7B-9D03-247A687AEAF8}" dt="2022-11-15T07:58:24.914" v="816" actId="478"/>
          <ac:picMkLst>
            <pc:docMk/>
            <pc:sldMk cId="3592263960" sldId="297"/>
            <ac:picMk id="18" creationId="{F11D20C3-8E1C-7DB3-4DAB-0876780C82D6}"/>
          </ac:picMkLst>
        </pc:picChg>
      </pc:sldChg>
      <pc:sldChg chg="addSp delSp modSp add mod modNotesTx">
        <pc:chgData name="김소희" userId="292a1162-0793-4577-a94d-2dae0dfa5995" providerId="ADAL" clId="{0FCCC188-AAE5-4E7B-9D03-247A687AEAF8}" dt="2022-11-20T13:57:12.566" v="4701" actId="14100"/>
        <pc:sldMkLst>
          <pc:docMk/>
          <pc:sldMk cId="2354564375" sldId="298"/>
        </pc:sldMkLst>
        <pc:spChg chg="mod">
          <ac:chgData name="김소희" userId="292a1162-0793-4577-a94d-2dae0dfa5995" providerId="ADAL" clId="{0FCCC188-AAE5-4E7B-9D03-247A687AEAF8}" dt="2022-11-15T08:47:18.968" v="1480" actId="20577"/>
          <ac:spMkLst>
            <pc:docMk/>
            <pc:sldMk cId="2354564375" sldId="298"/>
            <ac:spMk id="2" creationId="{5C386871-B092-6B43-A8DA-B84A6CCCC7F5}"/>
          </ac:spMkLst>
        </pc:spChg>
        <pc:spChg chg="mod">
          <ac:chgData name="김소희" userId="292a1162-0793-4577-a94d-2dae0dfa5995" providerId="ADAL" clId="{0FCCC188-AAE5-4E7B-9D03-247A687AEAF8}" dt="2022-11-20T12:18:26.972" v="2728" actId="1076"/>
          <ac:spMkLst>
            <pc:docMk/>
            <pc:sldMk cId="2354564375" sldId="298"/>
            <ac:spMk id="3" creationId="{19DDEBB9-9B32-6A52-0775-C6544B15B22A}"/>
          </ac:spMkLst>
        </pc:spChg>
        <pc:spChg chg="del">
          <ac:chgData name="김소희" userId="292a1162-0793-4577-a94d-2dae0dfa5995" providerId="ADAL" clId="{0FCCC188-AAE5-4E7B-9D03-247A687AEAF8}" dt="2022-11-15T08:05:14.378" v="974" actId="478"/>
          <ac:spMkLst>
            <pc:docMk/>
            <pc:sldMk cId="2354564375" sldId="298"/>
            <ac:spMk id="6" creationId="{2188782E-44BF-062E-224B-C021A5C826FC}"/>
          </ac:spMkLst>
        </pc:spChg>
        <pc:spChg chg="add del mod">
          <ac:chgData name="김소희" userId="292a1162-0793-4577-a94d-2dae0dfa5995" providerId="ADAL" clId="{0FCCC188-AAE5-4E7B-9D03-247A687AEAF8}" dt="2022-11-20T11:49:41.252" v="1906" actId="478"/>
          <ac:spMkLst>
            <pc:docMk/>
            <pc:sldMk cId="2354564375" sldId="298"/>
            <ac:spMk id="6" creationId="{BEEDBBD1-D6E2-89CC-0E0E-B856B6DBBF3C}"/>
          </ac:spMkLst>
        </pc:spChg>
        <pc:spChg chg="add mod">
          <ac:chgData name="김소희" userId="292a1162-0793-4577-a94d-2dae0dfa5995" providerId="ADAL" clId="{0FCCC188-AAE5-4E7B-9D03-247A687AEAF8}" dt="2022-11-20T12:18:24.354" v="2727" actId="1076"/>
          <ac:spMkLst>
            <pc:docMk/>
            <pc:sldMk cId="2354564375" sldId="298"/>
            <ac:spMk id="7" creationId="{0A82EDB5-4815-5ABF-C6AB-C0825673DC8F}"/>
          </ac:spMkLst>
        </pc:spChg>
        <pc:spChg chg="add mod">
          <ac:chgData name="김소희" userId="292a1162-0793-4577-a94d-2dae0dfa5995" providerId="ADAL" clId="{0FCCC188-AAE5-4E7B-9D03-247A687AEAF8}" dt="2022-11-20T12:19:07.614" v="2744" actId="1076"/>
          <ac:spMkLst>
            <pc:docMk/>
            <pc:sldMk cId="2354564375" sldId="298"/>
            <ac:spMk id="9" creationId="{6DE38DAE-A236-A318-E175-E466B48D41E7}"/>
          </ac:spMkLst>
        </pc:spChg>
        <pc:spChg chg="add mod">
          <ac:chgData name="김소희" userId="292a1162-0793-4577-a94d-2dae0dfa5995" providerId="ADAL" clId="{0FCCC188-AAE5-4E7B-9D03-247A687AEAF8}" dt="2022-11-20T12:26:46.186" v="2838" actId="1076"/>
          <ac:spMkLst>
            <pc:docMk/>
            <pc:sldMk cId="2354564375" sldId="298"/>
            <ac:spMk id="10" creationId="{584C7BBF-5130-E84F-CA64-B0B69B28132F}"/>
          </ac:spMkLst>
        </pc:spChg>
        <pc:spChg chg="add mod">
          <ac:chgData name="김소희" userId="292a1162-0793-4577-a94d-2dae0dfa5995" providerId="ADAL" clId="{0FCCC188-AAE5-4E7B-9D03-247A687AEAF8}" dt="2022-11-20T12:26:48.908" v="2839" actId="14100"/>
          <ac:spMkLst>
            <pc:docMk/>
            <pc:sldMk cId="2354564375" sldId="298"/>
            <ac:spMk id="11" creationId="{8F4F43FE-3C5C-0DE0-D66D-A5D0D0937204}"/>
          </ac:spMkLst>
        </pc:spChg>
        <pc:spChg chg="add del mod">
          <ac:chgData name="김소희" userId="292a1162-0793-4577-a94d-2dae0dfa5995" providerId="ADAL" clId="{0FCCC188-AAE5-4E7B-9D03-247A687AEAF8}" dt="2022-11-20T12:11:13.808" v="2505"/>
          <ac:spMkLst>
            <pc:docMk/>
            <pc:sldMk cId="2354564375" sldId="298"/>
            <ac:spMk id="12" creationId="{92A3B4AD-7BCC-3C21-C275-49BAA1D4C95E}"/>
          </ac:spMkLst>
        </pc:spChg>
        <pc:spChg chg="add del">
          <ac:chgData name="김소희" userId="292a1162-0793-4577-a94d-2dae0dfa5995" providerId="ADAL" clId="{0FCCC188-AAE5-4E7B-9D03-247A687AEAF8}" dt="2022-11-20T12:21:18.625" v="2781" actId="22"/>
          <ac:spMkLst>
            <pc:docMk/>
            <pc:sldMk cId="2354564375" sldId="298"/>
            <ac:spMk id="17" creationId="{2BA6ED8B-47DD-F483-5FD4-A9045D7F9B68}"/>
          </ac:spMkLst>
        </pc:spChg>
        <pc:spChg chg="add del">
          <ac:chgData name="김소희" userId="292a1162-0793-4577-a94d-2dae0dfa5995" providerId="ADAL" clId="{0FCCC188-AAE5-4E7B-9D03-247A687AEAF8}" dt="2022-11-15T08:50:08.125" v="1516" actId="22"/>
          <ac:spMkLst>
            <pc:docMk/>
            <pc:sldMk cId="2354564375" sldId="298"/>
            <ac:spMk id="17" creationId="{39DE63E6-662E-9BE7-9829-F6921D83D880}"/>
          </ac:spMkLst>
        </pc:spChg>
        <pc:spChg chg="add mod">
          <ac:chgData name="김소희" userId="292a1162-0793-4577-a94d-2dae0dfa5995" providerId="ADAL" clId="{0FCCC188-AAE5-4E7B-9D03-247A687AEAF8}" dt="2022-11-20T12:18:47.252" v="2729" actId="1076"/>
          <ac:spMkLst>
            <pc:docMk/>
            <pc:sldMk cId="2354564375" sldId="298"/>
            <ac:spMk id="19" creationId="{42529DD2-C864-33B0-DF97-186FB172044B}"/>
          </ac:spMkLst>
        </pc:spChg>
        <pc:spChg chg="add del mod">
          <ac:chgData name="김소희" userId="292a1162-0793-4577-a94d-2dae0dfa5995" providerId="ADAL" clId="{0FCCC188-AAE5-4E7B-9D03-247A687AEAF8}" dt="2022-11-20T12:26:25.674" v="2828" actId="478"/>
          <ac:spMkLst>
            <pc:docMk/>
            <pc:sldMk cId="2354564375" sldId="298"/>
            <ac:spMk id="20" creationId="{E6D7401B-847B-ED10-9FB1-35339DD23EBB}"/>
          </ac:spMkLst>
        </pc:spChg>
        <pc:spChg chg="add mod">
          <ac:chgData name="김소희" userId="292a1162-0793-4577-a94d-2dae0dfa5995" providerId="ADAL" clId="{0FCCC188-AAE5-4E7B-9D03-247A687AEAF8}" dt="2022-11-20T13:57:12.566" v="4701" actId="14100"/>
          <ac:spMkLst>
            <pc:docMk/>
            <pc:sldMk cId="2354564375" sldId="298"/>
            <ac:spMk id="22" creationId="{9E806271-F1D1-E35C-DF62-7EDBE4F0DB4F}"/>
          </ac:spMkLst>
        </pc:spChg>
        <pc:spChg chg="add del mod">
          <ac:chgData name="김소희" userId="292a1162-0793-4577-a94d-2dae0dfa5995" providerId="ADAL" clId="{0FCCC188-AAE5-4E7B-9D03-247A687AEAF8}" dt="2022-11-20T12:14:20.159" v="2676" actId="478"/>
          <ac:spMkLst>
            <pc:docMk/>
            <pc:sldMk cId="2354564375" sldId="298"/>
            <ac:spMk id="23" creationId="{8ACED374-0EE5-E89E-2D36-1100FE4563EC}"/>
          </ac:spMkLst>
        </pc:spChg>
        <pc:spChg chg="add del mod">
          <ac:chgData name="김소희" userId="292a1162-0793-4577-a94d-2dae0dfa5995" providerId="ADAL" clId="{0FCCC188-AAE5-4E7B-9D03-247A687AEAF8}" dt="2022-11-20T11:37:13.461" v="1686" actId="478"/>
          <ac:spMkLst>
            <pc:docMk/>
            <pc:sldMk cId="2354564375" sldId="298"/>
            <ac:spMk id="24" creationId="{8EF9C0DD-B51E-801C-9116-27FBADECF8BE}"/>
          </ac:spMkLst>
        </pc:spChg>
        <pc:spChg chg="add del mod">
          <ac:chgData name="김소희" userId="292a1162-0793-4577-a94d-2dae0dfa5995" providerId="ADAL" clId="{0FCCC188-AAE5-4E7B-9D03-247A687AEAF8}" dt="2022-11-20T11:49:42.434" v="1907" actId="478"/>
          <ac:spMkLst>
            <pc:docMk/>
            <pc:sldMk cId="2354564375" sldId="298"/>
            <ac:spMk id="27" creationId="{FBC1F521-E895-3B43-F1EF-8122A61723A4}"/>
          </ac:spMkLst>
        </pc:spChg>
        <pc:grpChg chg="del">
          <ac:chgData name="김소희" userId="292a1162-0793-4577-a94d-2dae0dfa5995" providerId="ADAL" clId="{0FCCC188-AAE5-4E7B-9D03-247A687AEAF8}" dt="2022-11-15T08:05:13.150" v="973" actId="478"/>
          <ac:grpSpMkLst>
            <pc:docMk/>
            <pc:sldMk cId="2354564375" sldId="298"/>
            <ac:grpSpMk id="11" creationId="{7A4731B4-CB74-3F17-FD42-55E01C791BAA}"/>
          </ac:grpSpMkLst>
        </pc:grpChg>
        <pc:picChg chg="add mod modCrop">
          <ac:chgData name="김소희" userId="292a1162-0793-4577-a94d-2dae0dfa5995" providerId="ADAL" clId="{0FCCC188-AAE5-4E7B-9D03-247A687AEAF8}" dt="2022-11-20T12:26:42.369" v="2837" actId="1076"/>
          <ac:picMkLst>
            <pc:docMk/>
            <pc:sldMk cId="2354564375" sldId="298"/>
            <ac:picMk id="5" creationId="{13DF5F28-2C1E-C104-88B4-92BACD9A7EB6}"/>
          </ac:picMkLst>
        </pc:picChg>
        <pc:picChg chg="add mod modCrop">
          <ac:chgData name="김소희" userId="292a1162-0793-4577-a94d-2dae0dfa5995" providerId="ADAL" clId="{0FCCC188-AAE5-4E7B-9D03-247A687AEAF8}" dt="2022-11-20T12:18:48.834" v="2730" actId="14100"/>
          <ac:picMkLst>
            <pc:docMk/>
            <pc:sldMk cId="2354564375" sldId="298"/>
            <ac:picMk id="8" creationId="{3324AB52-CDC4-6751-8EF8-D1B6730F9B7A}"/>
          </ac:picMkLst>
        </pc:picChg>
        <pc:picChg chg="del mod">
          <ac:chgData name="김소희" userId="292a1162-0793-4577-a94d-2dae0dfa5995" providerId="ADAL" clId="{0FCCC188-AAE5-4E7B-9D03-247A687AEAF8}" dt="2022-11-20T11:49:40.408" v="1905" actId="478"/>
          <ac:picMkLst>
            <pc:docMk/>
            <pc:sldMk cId="2354564375" sldId="298"/>
            <ac:picMk id="13" creationId="{81AEB39A-4BBD-56EE-E68A-E5C0A7894BB1}"/>
          </ac:picMkLst>
        </pc:picChg>
        <pc:picChg chg="add del mod">
          <ac:chgData name="김소희" userId="292a1162-0793-4577-a94d-2dae0dfa5995" providerId="ADAL" clId="{0FCCC188-AAE5-4E7B-9D03-247A687AEAF8}" dt="2022-11-20T11:49:39.870" v="1904" actId="478"/>
          <ac:picMkLst>
            <pc:docMk/>
            <pc:sldMk cId="2354564375" sldId="298"/>
            <ac:picMk id="14" creationId="{5F92E2F2-CC3D-DE46-1849-706951126E29}"/>
          </ac:picMkLst>
        </pc:picChg>
        <pc:picChg chg="add del mod">
          <ac:chgData name="김소희" userId="292a1162-0793-4577-a94d-2dae0dfa5995" providerId="ADAL" clId="{0FCCC188-AAE5-4E7B-9D03-247A687AEAF8}" dt="2022-11-20T11:52:42.821" v="1934" actId="478"/>
          <ac:picMkLst>
            <pc:docMk/>
            <pc:sldMk cId="2354564375" sldId="298"/>
            <ac:picMk id="21" creationId="{0F0E2D91-E947-260F-3D90-97E3806E2715}"/>
          </ac:picMkLst>
        </pc:picChg>
        <pc:picChg chg="add del mod">
          <ac:chgData name="김소희" userId="292a1162-0793-4577-a94d-2dae0dfa5995" providerId="ADAL" clId="{0FCCC188-AAE5-4E7B-9D03-247A687AEAF8}" dt="2022-11-20T11:37:11.076" v="1685" actId="478"/>
          <ac:picMkLst>
            <pc:docMk/>
            <pc:sldMk cId="2354564375" sldId="298"/>
            <ac:picMk id="26" creationId="{988F0150-DD14-0273-6E8A-83FADE19C18C}"/>
          </ac:picMkLst>
        </pc:picChg>
        <pc:picChg chg="add del mod">
          <ac:chgData name="김소희" userId="292a1162-0793-4577-a94d-2dae0dfa5995" providerId="ADAL" clId="{0FCCC188-AAE5-4E7B-9D03-247A687AEAF8}" dt="2022-11-20T12:18:16.668" v="2725" actId="478"/>
          <ac:picMkLst>
            <pc:docMk/>
            <pc:sldMk cId="2354564375" sldId="298"/>
            <ac:picMk id="1026" creationId="{7CE6683B-4E1F-DDB5-763C-66C8B9556764}"/>
          </ac:picMkLst>
        </pc:picChg>
        <pc:picChg chg="add mod">
          <ac:chgData name="김소희" userId="292a1162-0793-4577-a94d-2dae0dfa5995" providerId="ADAL" clId="{0FCCC188-AAE5-4E7B-9D03-247A687AEAF8}" dt="2022-11-20T12:25:40.854" v="2817" actId="1076"/>
          <ac:picMkLst>
            <pc:docMk/>
            <pc:sldMk cId="2354564375" sldId="298"/>
            <ac:picMk id="1028" creationId="{2F8A4E06-D2DF-26DA-225E-6B69519D6DEC}"/>
          </ac:picMkLst>
        </pc:picChg>
      </pc:sldChg>
      <pc:sldMasterChg chg="modSldLayout">
        <pc:chgData name="김소희" userId="292a1162-0793-4577-a94d-2dae0dfa5995" providerId="ADAL" clId="{0FCCC188-AAE5-4E7B-9D03-247A687AEAF8}" dt="2022-11-14T07:46:15.628" v="192" actId="16037"/>
        <pc:sldMasterMkLst>
          <pc:docMk/>
          <pc:sldMasterMk cId="3910064173" sldId="2147483648"/>
        </pc:sldMasterMkLst>
        <pc:sldLayoutChg chg="modSp mod">
          <pc:chgData name="김소희" userId="292a1162-0793-4577-a94d-2dae0dfa5995" providerId="ADAL" clId="{0FCCC188-AAE5-4E7B-9D03-247A687AEAF8}" dt="2022-11-14T07:46:15.628" v="192" actId="16037"/>
          <pc:sldLayoutMkLst>
            <pc:docMk/>
            <pc:sldMasterMk cId="3910064173" sldId="2147483648"/>
            <pc:sldLayoutMk cId="2993821319" sldId="2147483650"/>
          </pc:sldLayoutMkLst>
          <pc:spChg chg="mod">
            <ac:chgData name="김소희" userId="292a1162-0793-4577-a94d-2dae0dfa5995" providerId="ADAL" clId="{0FCCC188-AAE5-4E7B-9D03-247A687AEAF8}" dt="2022-11-14T07:46:15.628" v="192" actId="16037"/>
            <ac:spMkLst>
              <pc:docMk/>
              <pc:sldMasterMk cId="3910064173" sldId="2147483648"/>
              <pc:sldLayoutMk cId="2993821319" sldId="2147483650"/>
              <ac:spMk id="3" creationId="{263F799B-7C0D-E1B5-DE5F-9E6BCBBC5F72}"/>
            </ac:spMkLst>
          </pc:spChg>
          <pc:spChg chg="mod">
            <ac:chgData name="김소희" userId="292a1162-0793-4577-a94d-2dae0dfa5995" providerId="ADAL" clId="{0FCCC188-AAE5-4E7B-9D03-247A687AEAF8}" dt="2022-11-13T07:55:54.840" v="166" actId="1076"/>
            <ac:spMkLst>
              <pc:docMk/>
              <pc:sldMasterMk cId="3910064173" sldId="2147483648"/>
              <pc:sldLayoutMk cId="2993821319" sldId="2147483650"/>
              <ac:spMk id="7" creationId="{C005384D-ECA5-527F-035D-4F18DB7E2A7F}"/>
            </ac:spMkLst>
          </pc:spChg>
        </pc:sldLayoutChg>
      </pc:sldMasterChg>
    </pc:docChg>
  </pc:docChgLst>
  <pc:docChgLst>
    <pc:chgData name="김소희" userId="292a1162-0793-4577-a94d-2dae0dfa5995" providerId="ADAL" clId="{AEC3F07D-585E-4C11-B64C-50F12F9F4E49}"/>
    <pc:docChg chg="undo custSel modSld">
      <pc:chgData name="김소희" userId="292a1162-0793-4577-a94d-2dae0dfa5995" providerId="ADAL" clId="{AEC3F07D-585E-4C11-B64C-50F12F9F4E49}" dt="2022-06-28T14:13:27.679" v="854" actId="20577"/>
      <pc:docMkLst>
        <pc:docMk/>
      </pc:docMkLst>
      <pc:sldChg chg="modNotesTx">
        <pc:chgData name="김소희" userId="292a1162-0793-4577-a94d-2dae0dfa5995" providerId="ADAL" clId="{AEC3F07D-585E-4C11-B64C-50F12F9F4E49}" dt="2022-06-28T14:13:25.885" v="853" actId="20577"/>
        <pc:sldMkLst>
          <pc:docMk/>
          <pc:sldMk cId="3873793756" sldId="260"/>
        </pc:sldMkLst>
      </pc:sldChg>
      <pc:sldChg chg="modSp mod modNotesTx">
        <pc:chgData name="김소희" userId="292a1162-0793-4577-a94d-2dae0dfa5995" providerId="ADAL" clId="{AEC3F07D-585E-4C11-B64C-50F12F9F4E49}" dt="2022-06-28T14:13:27.679" v="854" actId="20577"/>
        <pc:sldMkLst>
          <pc:docMk/>
          <pc:sldMk cId="296142982" sldId="261"/>
        </pc:sldMkLst>
        <pc:spChg chg="mod">
          <ac:chgData name="김소희" userId="292a1162-0793-4577-a94d-2dae0dfa5995" providerId="ADAL" clId="{AEC3F07D-585E-4C11-B64C-50F12F9F4E49}" dt="2022-06-28T13:42:36.843" v="2" actId="113"/>
          <ac:spMkLst>
            <pc:docMk/>
            <pc:sldMk cId="296142982" sldId="261"/>
            <ac:spMk id="32" creationId="{29A87124-AABD-A9A4-BE49-19EC785F17CA}"/>
          </ac:spMkLst>
        </pc:spChg>
      </pc:sldChg>
      <pc:sldChg chg="addSp modSp mod modNotesTx">
        <pc:chgData name="김소희" userId="292a1162-0793-4577-a94d-2dae0dfa5995" providerId="ADAL" clId="{AEC3F07D-585E-4C11-B64C-50F12F9F4E49}" dt="2022-06-28T14:13:17.592" v="852" actId="20577"/>
        <pc:sldMkLst>
          <pc:docMk/>
          <pc:sldMk cId="266497659" sldId="262"/>
        </pc:sldMkLst>
        <pc:spChg chg="add mod">
          <ac:chgData name="김소희" userId="292a1162-0793-4577-a94d-2dae0dfa5995" providerId="ADAL" clId="{AEC3F07D-585E-4C11-B64C-50F12F9F4E49}" dt="2022-06-28T13:44:07.960" v="26" actId="1076"/>
          <ac:spMkLst>
            <pc:docMk/>
            <pc:sldMk cId="266497659" sldId="262"/>
            <ac:spMk id="3" creationId="{BB1D5C74-EBF2-6049-5203-72C0CFFBF2E5}"/>
          </ac:spMkLst>
        </pc:spChg>
        <pc:spChg chg="mod">
          <ac:chgData name="김소희" userId="292a1162-0793-4577-a94d-2dae0dfa5995" providerId="ADAL" clId="{AEC3F07D-585E-4C11-B64C-50F12F9F4E49}" dt="2022-06-28T13:44:54.485" v="29" actId="208"/>
          <ac:spMkLst>
            <pc:docMk/>
            <pc:sldMk cId="266497659" sldId="262"/>
            <ac:spMk id="50" creationId="{32EFA438-918A-9028-23F3-605373BE976B}"/>
          </ac:spMkLst>
        </pc:spChg>
        <pc:picChg chg="mod">
          <ac:chgData name="김소희" userId="292a1162-0793-4577-a94d-2dae0dfa5995" providerId="ADAL" clId="{AEC3F07D-585E-4C11-B64C-50F12F9F4E49}" dt="2022-06-28T13:43:43.232" v="17" actId="1076"/>
          <ac:picMkLst>
            <pc:docMk/>
            <pc:sldMk cId="266497659" sldId="262"/>
            <ac:picMk id="3074" creationId="{3CBCEE0F-A2F9-585A-593E-13175299C8D1}"/>
          </ac:picMkLst>
        </pc:picChg>
      </pc:sldChg>
      <pc:sldChg chg="addSp modSp mod modNotesTx">
        <pc:chgData name="김소희" userId="292a1162-0793-4577-a94d-2dae0dfa5995" providerId="ADAL" clId="{AEC3F07D-585E-4C11-B64C-50F12F9F4E49}" dt="2022-06-28T14:13:15.447" v="851" actId="20577"/>
        <pc:sldMkLst>
          <pc:docMk/>
          <pc:sldMk cId="296339208" sldId="263"/>
        </pc:sldMkLst>
        <pc:spChg chg="add mod">
          <ac:chgData name="김소희" userId="292a1162-0793-4577-a94d-2dae0dfa5995" providerId="ADAL" clId="{AEC3F07D-585E-4C11-B64C-50F12F9F4E49}" dt="2022-06-28T13:45:56.725" v="43" actId="1076"/>
          <ac:spMkLst>
            <pc:docMk/>
            <pc:sldMk cId="296339208" sldId="263"/>
            <ac:spMk id="16" creationId="{45DA9E63-7019-4191-A1C2-F100E41EC883}"/>
          </ac:spMkLst>
        </pc:spChg>
        <pc:spChg chg="mod">
          <ac:chgData name="김소희" userId="292a1162-0793-4577-a94d-2dae0dfa5995" providerId="ADAL" clId="{AEC3F07D-585E-4C11-B64C-50F12F9F4E49}" dt="2022-06-28T13:45:33.199" v="35" actId="1076"/>
          <ac:spMkLst>
            <pc:docMk/>
            <pc:sldMk cId="296339208" sldId="263"/>
            <ac:spMk id="65" creationId="{86AB2C8E-EF63-5C74-FA03-48FA2F5AD90B}"/>
          </ac:spMkLst>
        </pc:spChg>
      </pc:sldChg>
      <pc:sldChg chg="addSp delSp modSp mod modNotesTx">
        <pc:chgData name="김소희" userId="292a1162-0793-4577-a94d-2dae0dfa5995" providerId="ADAL" clId="{AEC3F07D-585E-4C11-B64C-50F12F9F4E49}" dt="2022-06-28T14:13:08.957" v="850" actId="6549"/>
        <pc:sldMkLst>
          <pc:docMk/>
          <pc:sldMk cId="1821742586" sldId="264"/>
        </pc:sldMkLst>
        <pc:spChg chg="add mod">
          <ac:chgData name="김소희" userId="292a1162-0793-4577-a94d-2dae0dfa5995" providerId="ADAL" clId="{AEC3F07D-585E-4C11-B64C-50F12F9F4E49}" dt="2022-06-28T14:12:27.124" v="843" actId="1076"/>
          <ac:spMkLst>
            <pc:docMk/>
            <pc:sldMk cId="1821742586" sldId="264"/>
            <ac:spMk id="7" creationId="{61FCEB60-E802-F654-4A06-FC837BDFFA91}"/>
          </ac:spMkLst>
        </pc:spChg>
        <pc:spChg chg="add mod">
          <ac:chgData name="김소희" userId="292a1162-0793-4577-a94d-2dae0dfa5995" providerId="ADAL" clId="{AEC3F07D-585E-4C11-B64C-50F12F9F4E49}" dt="2022-06-28T14:07:28.930" v="684" actId="1076"/>
          <ac:spMkLst>
            <pc:docMk/>
            <pc:sldMk cId="1821742586" sldId="264"/>
            <ac:spMk id="10" creationId="{63C09B24-7C7F-9A6A-DBEB-F096E5635362}"/>
          </ac:spMkLst>
        </pc:spChg>
        <pc:spChg chg="add mod">
          <ac:chgData name="김소희" userId="292a1162-0793-4577-a94d-2dae0dfa5995" providerId="ADAL" clId="{AEC3F07D-585E-4C11-B64C-50F12F9F4E49}" dt="2022-06-28T14:07:28.930" v="684" actId="1076"/>
          <ac:spMkLst>
            <pc:docMk/>
            <pc:sldMk cId="1821742586" sldId="264"/>
            <ac:spMk id="11" creationId="{312441DC-0BC5-7764-AF16-4F7444740FA2}"/>
          </ac:spMkLst>
        </pc:spChg>
        <pc:spChg chg="add mod">
          <ac:chgData name="김소희" userId="292a1162-0793-4577-a94d-2dae0dfa5995" providerId="ADAL" clId="{AEC3F07D-585E-4C11-B64C-50F12F9F4E49}" dt="2022-06-28T14:11:15.439" v="824" actId="207"/>
          <ac:spMkLst>
            <pc:docMk/>
            <pc:sldMk cId="1821742586" sldId="264"/>
            <ac:spMk id="13" creationId="{6A17D88F-8066-2F99-F606-1782C435E20C}"/>
          </ac:spMkLst>
        </pc:spChg>
        <pc:spChg chg="add mod">
          <ac:chgData name="김소희" userId="292a1162-0793-4577-a94d-2dae0dfa5995" providerId="ADAL" clId="{AEC3F07D-585E-4C11-B64C-50F12F9F4E49}" dt="2022-06-28T14:12:21.589" v="842" actId="1076"/>
          <ac:spMkLst>
            <pc:docMk/>
            <pc:sldMk cId="1821742586" sldId="264"/>
            <ac:spMk id="16" creationId="{9DCD5706-1F77-6E33-0B68-1001C22A0462}"/>
          </ac:spMkLst>
        </pc:spChg>
        <pc:spChg chg="add del mod">
          <ac:chgData name="김소희" userId="292a1162-0793-4577-a94d-2dae0dfa5995" providerId="ADAL" clId="{AEC3F07D-585E-4C11-B64C-50F12F9F4E49}" dt="2022-06-28T14:10:07.240" v="778"/>
          <ac:spMkLst>
            <pc:docMk/>
            <pc:sldMk cId="1821742586" sldId="264"/>
            <ac:spMk id="18" creationId="{10D29AE5-1E03-7483-8BCC-D4AB55812D83}"/>
          </ac:spMkLst>
        </pc:spChg>
        <pc:spChg chg="add mod">
          <ac:chgData name="김소희" userId="292a1162-0793-4577-a94d-2dae0dfa5995" providerId="ADAL" clId="{AEC3F07D-585E-4C11-B64C-50F12F9F4E49}" dt="2022-06-28T14:12:03.551" v="837" actId="1076"/>
          <ac:spMkLst>
            <pc:docMk/>
            <pc:sldMk cId="1821742586" sldId="264"/>
            <ac:spMk id="21" creationId="{F4B5EC85-765E-ED51-DF79-3159AB262548}"/>
          </ac:spMkLst>
        </pc:spChg>
        <pc:picChg chg="add mod">
          <ac:chgData name="김소희" userId="292a1162-0793-4577-a94d-2dae0dfa5995" providerId="ADAL" clId="{AEC3F07D-585E-4C11-B64C-50F12F9F4E49}" dt="2022-06-28T14:12:16.669" v="841" actId="1076"/>
          <ac:picMkLst>
            <pc:docMk/>
            <pc:sldMk cId="1821742586" sldId="264"/>
            <ac:picMk id="4" creationId="{9C28DA0F-E251-2A00-1186-8AAEAE3F1AE1}"/>
          </ac:picMkLst>
        </pc:picChg>
        <pc:picChg chg="add mod">
          <ac:chgData name="김소희" userId="292a1162-0793-4577-a94d-2dae0dfa5995" providerId="ADAL" clId="{AEC3F07D-585E-4C11-B64C-50F12F9F4E49}" dt="2022-06-28T14:10:06.331" v="777" actId="1076"/>
          <ac:picMkLst>
            <pc:docMk/>
            <pc:sldMk cId="1821742586" sldId="264"/>
            <ac:picMk id="12" creationId="{91F8475E-D774-9090-3794-4B4B5812479A}"/>
          </ac:picMkLst>
        </pc:picChg>
        <pc:cxnChg chg="add mod">
          <ac:chgData name="김소희" userId="292a1162-0793-4577-a94d-2dae0dfa5995" providerId="ADAL" clId="{AEC3F07D-585E-4C11-B64C-50F12F9F4E49}" dt="2022-06-28T14:11:24.972" v="827" actId="14100"/>
          <ac:cxnSpMkLst>
            <pc:docMk/>
            <pc:sldMk cId="1821742586" sldId="264"/>
            <ac:cxnSpMk id="14" creationId="{020368CA-319A-E725-9B8E-09C0AC5FBB20}"/>
          </ac:cxnSpMkLst>
        </pc:cxnChg>
        <pc:cxnChg chg="add del mod">
          <ac:chgData name="김소희" userId="292a1162-0793-4577-a94d-2dae0dfa5995" providerId="ADAL" clId="{AEC3F07D-585E-4C11-B64C-50F12F9F4E49}" dt="2022-06-28T14:10:07.240" v="778"/>
          <ac:cxnSpMkLst>
            <pc:docMk/>
            <pc:sldMk cId="1821742586" sldId="264"/>
            <ac:cxnSpMk id="20" creationId="{3AFAFDBC-9961-DF2B-83ED-2C9E5A6A43AA}"/>
          </ac:cxnSpMkLst>
        </pc:cxnChg>
        <pc:cxnChg chg="add mod">
          <ac:chgData name="김소희" userId="292a1162-0793-4577-a94d-2dae0dfa5995" providerId="ADAL" clId="{AEC3F07D-585E-4C11-B64C-50F12F9F4E49}" dt="2022-06-28T14:12:06.791" v="838" actId="1076"/>
          <ac:cxnSpMkLst>
            <pc:docMk/>
            <pc:sldMk cId="1821742586" sldId="264"/>
            <ac:cxnSpMk id="22" creationId="{9C654BDE-91EF-BB2F-221C-57A259427288}"/>
          </ac:cxnSpMkLst>
        </pc:cxnChg>
      </pc:sldChg>
      <pc:sldChg chg="addSp modSp mod modNotesTx">
        <pc:chgData name="김소희" userId="292a1162-0793-4577-a94d-2dae0dfa5995" providerId="ADAL" clId="{AEC3F07D-585E-4C11-B64C-50F12F9F4E49}" dt="2022-06-28T14:13:06.100" v="848" actId="20577"/>
        <pc:sldMkLst>
          <pc:docMk/>
          <pc:sldMk cId="1912648184" sldId="268"/>
        </pc:sldMkLst>
        <pc:picChg chg="add mod">
          <ac:chgData name="김소희" userId="292a1162-0793-4577-a94d-2dae0dfa5995" providerId="ADAL" clId="{AEC3F07D-585E-4C11-B64C-50F12F9F4E49}" dt="2022-06-28T13:47:28.061" v="59" actId="14100"/>
          <ac:picMkLst>
            <pc:docMk/>
            <pc:sldMk cId="1912648184" sldId="268"/>
            <ac:picMk id="4" creationId="{EB82EC14-B5BC-A8A3-AC6A-9B4E55ECD414}"/>
          </ac:picMkLst>
        </pc:picChg>
      </pc:sldChg>
      <pc:sldChg chg="addSp modSp mod modNotesTx">
        <pc:chgData name="김소희" userId="292a1162-0793-4577-a94d-2dae0dfa5995" providerId="ADAL" clId="{AEC3F07D-585E-4C11-B64C-50F12F9F4E49}" dt="2022-06-28T14:13:04.171" v="847" actId="20577"/>
        <pc:sldMkLst>
          <pc:docMk/>
          <pc:sldMk cId="2153125664" sldId="269"/>
        </pc:sldMkLst>
        <pc:picChg chg="add mod">
          <ac:chgData name="김소희" userId="292a1162-0793-4577-a94d-2dae0dfa5995" providerId="ADAL" clId="{AEC3F07D-585E-4C11-B64C-50F12F9F4E49}" dt="2022-06-28T13:47:23.337" v="57" actId="1076"/>
          <ac:picMkLst>
            <pc:docMk/>
            <pc:sldMk cId="2153125664" sldId="269"/>
            <ac:picMk id="4" creationId="{0D760635-4ED0-3201-F231-82562053ABE4}"/>
          </ac:picMkLst>
        </pc:picChg>
      </pc:sldChg>
    </pc:docChg>
  </pc:docChgLst>
  <pc:docChgLst>
    <pc:chgData name="김소희" userId="292a1162-0793-4577-a94d-2dae0dfa5995" providerId="ADAL" clId="{6118A886-3A0E-4442-9BE1-95D79F4CEC92}"/>
    <pc:docChg chg="undo custSel addSld delSld modSld modMainMaster">
      <pc:chgData name="김소희" userId="292a1162-0793-4577-a94d-2dae0dfa5995" providerId="ADAL" clId="{6118A886-3A0E-4442-9BE1-95D79F4CEC92}" dt="2022-09-08T01:36:13.739" v="394" actId="1076"/>
      <pc:docMkLst>
        <pc:docMk/>
      </pc:docMkLst>
      <pc:sldChg chg="add del">
        <pc:chgData name="김소희" userId="292a1162-0793-4577-a94d-2dae0dfa5995" providerId="ADAL" clId="{6118A886-3A0E-4442-9BE1-95D79F4CEC92}" dt="2022-09-07T07:03:12.086" v="102" actId="47"/>
        <pc:sldMkLst>
          <pc:docMk/>
          <pc:sldMk cId="158654813" sldId="256"/>
        </pc:sldMkLst>
      </pc:sldChg>
      <pc:sldChg chg="modNotesTx">
        <pc:chgData name="김소희" userId="292a1162-0793-4577-a94d-2dae0dfa5995" providerId="ADAL" clId="{6118A886-3A0E-4442-9BE1-95D79F4CEC92}" dt="2022-09-08T01:21:46.252" v="130" actId="20577"/>
        <pc:sldMkLst>
          <pc:docMk/>
          <pc:sldMk cId="2540614236" sldId="259"/>
        </pc:sldMkLst>
      </pc:sldChg>
      <pc:sldChg chg="addSp modSp mod modNotesTx">
        <pc:chgData name="김소희" userId="292a1162-0793-4577-a94d-2dae0dfa5995" providerId="ADAL" clId="{6118A886-3A0E-4442-9BE1-95D79F4CEC92}" dt="2022-09-07T07:03:01.151" v="99" actId="14100"/>
        <pc:sldMkLst>
          <pc:docMk/>
          <pc:sldMk cId="1982670525" sldId="274"/>
        </pc:sldMkLst>
        <pc:spChg chg="mod">
          <ac:chgData name="김소희" userId="292a1162-0793-4577-a94d-2dae0dfa5995" providerId="ADAL" clId="{6118A886-3A0E-4442-9BE1-95D79F4CEC92}" dt="2022-09-07T06:56:38.319" v="4" actId="404"/>
          <ac:spMkLst>
            <pc:docMk/>
            <pc:sldMk cId="1982670525" sldId="274"/>
            <ac:spMk id="2" creationId="{D42C8D01-1348-904F-A28E-FB1F05F50B66}"/>
          </ac:spMkLst>
        </pc:spChg>
        <pc:spChg chg="mod">
          <ac:chgData name="김소희" userId="292a1162-0793-4577-a94d-2dae0dfa5995" providerId="ADAL" clId="{6118A886-3A0E-4442-9BE1-95D79F4CEC92}" dt="2022-09-07T07:03:01.151" v="99" actId="14100"/>
          <ac:spMkLst>
            <pc:docMk/>
            <pc:sldMk cId="1982670525" sldId="274"/>
            <ac:spMk id="3" creationId="{BB4F0E0A-8459-60AB-4DBF-FC43E9161C10}"/>
          </ac:spMkLst>
        </pc:spChg>
        <pc:spChg chg="add mod">
          <ac:chgData name="김소희" userId="292a1162-0793-4577-a94d-2dae0dfa5995" providerId="ADAL" clId="{6118A886-3A0E-4442-9BE1-95D79F4CEC92}" dt="2022-09-07T07:01:08.642" v="44" actId="207"/>
          <ac:spMkLst>
            <pc:docMk/>
            <pc:sldMk cId="1982670525" sldId="274"/>
            <ac:spMk id="4" creationId="{9EC67F81-34CA-343A-1A7E-1D56D3926DF4}"/>
          </ac:spMkLst>
        </pc:spChg>
      </pc:sldChg>
      <pc:sldChg chg="new modNotesTx">
        <pc:chgData name="김소희" userId="292a1162-0793-4577-a94d-2dae0dfa5995" providerId="ADAL" clId="{6118A886-3A0E-4442-9BE1-95D79F4CEC92}" dt="2022-09-07T07:55:17.515" v="109"/>
        <pc:sldMkLst>
          <pc:docMk/>
          <pc:sldMk cId="708288057" sldId="276"/>
        </pc:sldMkLst>
      </pc:sldChg>
      <pc:sldChg chg="modNotesTx">
        <pc:chgData name="김소희" userId="292a1162-0793-4577-a94d-2dae0dfa5995" providerId="ADAL" clId="{6118A886-3A0E-4442-9BE1-95D79F4CEC92}" dt="2022-09-08T01:20:45.279" v="125" actId="20577"/>
        <pc:sldMkLst>
          <pc:docMk/>
          <pc:sldMk cId="4100429429" sldId="277"/>
        </pc:sldMkLst>
      </pc:sldChg>
      <pc:sldChg chg="modNotesTx">
        <pc:chgData name="김소희" userId="292a1162-0793-4577-a94d-2dae0dfa5995" providerId="ADAL" clId="{6118A886-3A0E-4442-9BE1-95D79F4CEC92}" dt="2022-09-08T01:22:29.195" v="169" actId="20577"/>
        <pc:sldMkLst>
          <pc:docMk/>
          <pc:sldMk cId="2179160405" sldId="278"/>
        </pc:sldMkLst>
      </pc:sldChg>
      <pc:sldChg chg="modNotesTx">
        <pc:chgData name="김소희" userId="292a1162-0793-4577-a94d-2dae0dfa5995" providerId="ADAL" clId="{6118A886-3A0E-4442-9BE1-95D79F4CEC92}" dt="2022-09-08T01:23:21.544" v="214" actId="20577"/>
        <pc:sldMkLst>
          <pc:docMk/>
          <pc:sldMk cId="2621203613" sldId="280"/>
        </pc:sldMkLst>
      </pc:sldChg>
      <pc:sldChg chg="modNotesTx">
        <pc:chgData name="김소희" userId="292a1162-0793-4577-a94d-2dae0dfa5995" providerId="ADAL" clId="{6118A886-3A0E-4442-9BE1-95D79F4CEC92}" dt="2022-09-08T01:23:56.394" v="249" actId="20577"/>
        <pc:sldMkLst>
          <pc:docMk/>
          <pc:sldMk cId="1553973615" sldId="282"/>
        </pc:sldMkLst>
      </pc:sldChg>
      <pc:sldChg chg="modNotesTx">
        <pc:chgData name="김소희" userId="292a1162-0793-4577-a94d-2dae0dfa5995" providerId="ADAL" clId="{6118A886-3A0E-4442-9BE1-95D79F4CEC92}" dt="2022-09-08T01:25:53.032" v="316" actId="20577"/>
        <pc:sldMkLst>
          <pc:docMk/>
          <pc:sldMk cId="971916344" sldId="283"/>
        </pc:sldMkLst>
      </pc:sldChg>
      <pc:sldChg chg="modNotesTx">
        <pc:chgData name="김소희" userId="292a1162-0793-4577-a94d-2dae0dfa5995" providerId="ADAL" clId="{6118A886-3A0E-4442-9BE1-95D79F4CEC92}" dt="2022-09-08T01:26:49.509" v="386" actId="6549"/>
        <pc:sldMkLst>
          <pc:docMk/>
          <pc:sldMk cId="3718618625" sldId="284"/>
        </pc:sldMkLst>
      </pc:sldChg>
      <pc:sldMasterChg chg="modSldLayout">
        <pc:chgData name="김소희" userId="292a1162-0793-4577-a94d-2dae0dfa5995" providerId="ADAL" clId="{6118A886-3A0E-4442-9BE1-95D79F4CEC92}" dt="2022-09-08T01:36:13.739" v="394" actId="1076"/>
        <pc:sldMasterMkLst>
          <pc:docMk/>
          <pc:sldMasterMk cId="3910064173" sldId="2147483648"/>
        </pc:sldMasterMkLst>
        <pc:sldLayoutChg chg="modSp mod">
          <pc:chgData name="김소희" userId="292a1162-0793-4577-a94d-2dae0dfa5995" providerId="ADAL" clId="{6118A886-3A0E-4442-9BE1-95D79F4CEC92}" dt="2022-09-08T01:36:13.739" v="394" actId="1076"/>
          <pc:sldLayoutMkLst>
            <pc:docMk/>
            <pc:sldMasterMk cId="3910064173" sldId="2147483648"/>
            <pc:sldLayoutMk cId="2993821319" sldId="2147483650"/>
          </pc:sldLayoutMkLst>
          <pc:spChg chg="mod">
            <ac:chgData name="김소희" userId="292a1162-0793-4577-a94d-2dae0dfa5995" providerId="ADAL" clId="{6118A886-3A0E-4442-9BE1-95D79F4CEC92}" dt="2022-09-08T01:36:13.739" v="394" actId="1076"/>
            <ac:spMkLst>
              <pc:docMk/>
              <pc:sldMasterMk cId="3910064173" sldId="2147483648"/>
              <pc:sldLayoutMk cId="2993821319" sldId="2147483650"/>
              <ac:spMk id="8" creationId="{E8747D6F-E9C7-70E1-DE8C-54BEFCF726C3}"/>
            </ac:spMkLst>
          </pc:spChg>
        </pc:sldLayoutChg>
      </pc:sldMasterChg>
    </pc:docChg>
  </pc:docChgLst>
  <pc:docChgLst>
    <pc:chgData name="김소희" userId="292a1162-0793-4577-a94d-2dae0dfa5995" providerId="ADAL" clId="{56FB9BA8-8618-469E-B881-B7E5EAC1530C}"/>
    <pc:docChg chg="undo custSel addSld modSld sldOrd modMainMaster">
      <pc:chgData name="김소희" userId="292a1162-0793-4577-a94d-2dae0dfa5995" providerId="ADAL" clId="{56FB9BA8-8618-469E-B881-B7E5EAC1530C}" dt="2022-07-19T05:43:20.955" v="15316" actId="20577"/>
      <pc:docMkLst>
        <pc:docMk/>
      </pc:docMkLst>
      <pc:sldChg chg="modSp mod">
        <pc:chgData name="김소희" userId="292a1162-0793-4577-a94d-2dae0dfa5995" providerId="ADAL" clId="{56FB9BA8-8618-469E-B881-B7E5EAC1530C}" dt="2022-07-16T16:55:23.235" v="6641" actId="113"/>
        <pc:sldMkLst>
          <pc:docMk/>
          <pc:sldMk cId="158654813" sldId="256"/>
        </pc:sldMkLst>
        <pc:spChg chg="mod">
          <ac:chgData name="김소희" userId="292a1162-0793-4577-a94d-2dae0dfa5995" providerId="ADAL" clId="{56FB9BA8-8618-469E-B881-B7E5EAC1530C}" dt="2022-07-16T16:55:23.235" v="6641" actId="113"/>
          <ac:spMkLst>
            <pc:docMk/>
            <pc:sldMk cId="158654813" sldId="256"/>
            <ac:spMk id="2" creationId="{D42C8D01-1348-904F-A28E-FB1F05F50B66}"/>
          </ac:spMkLst>
        </pc:spChg>
      </pc:sldChg>
      <pc:sldChg chg="addSp delSp modSp mod modNotesTx">
        <pc:chgData name="김소희" userId="292a1162-0793-4577-a94d-2dae0dfa5995" providerId="ADAL" clId="{56FB9BA8-8618-469E-B881-B7E5EAC1530C}" dt="2022-07-17T12:27:12.652" v="7259" actId="20577"/>
        <pc:sldMkLst>
          <pc:docMk/>
          <pc:sldMk cId="1064256564" sldId="257"/>
        </pc:sldMkLst>
        <pc:spChg chg="add mod">
          <ac:chgData name="김소희" userId="292a1162-0793-4577-a94d-2dae0dfa5995" providerId="ADAL" clId="{56FB9BA8-8618-469E-B881-B7E5EAC1530C}" dt="2022-07-16T08:31:39.259" v="1367" actId="207"/>
          <ac:spMkLst>
            <pc:docMk/>
            <pc:sldMk cId="1064256564" sldId="257"/>
            <ac:spMk id="4" creationId="{23D46D21-7D87-A5C5-3A16-F43F451EE6D6}"/>
          </ac:spMkLst>
        </pc:spChg>
        <pc:spChg chg="mod">
          <ac:chgData name="김소희" userId="292a1162-0793-4577-a94d-2dae0dfa5995" providerId="ADAL" clId="{56FB9BA8-8618-469E-B881-B7E5EAC1530C}" dt="2022-07-17T12:27:12.652" v="7259" actId="20577"/>
          <ac:spMkLst>
            <pc:docMk/>
            <pc:sldMk cId="1064256564" sldId="257"/>
            <ac:spMk id="6" creationId="{2188782E-44BF-062E-224B-C021A5C826FC}"/>
          </ac:spMkLst>
        </pc:spChg>
        <pc:spChg chg="del mod">
          <ac:chgData name="김소희" userId="292a1162-0793-4577-a94d-2dae0dfa5995" providerId="ADAL" clId="{56FB9BA8-8618-469E-B881-B7E5EAC1530C}" dt="2022-07-16T08:26:10.230" v="1075" actId="478"/>
          <ac:spMkLst>
            <pc:docMk/>
            <pc:sldMk cId="1064256564" sldId="257"/>
            <ac:spMk id="8" creationId="{91C6AC31-B2E0-521A-F2DE-468A37F39761}"/>
          </ac:spMkLst>
        </pc:spChg>
        <pc:spChg chg="add del mod">
          <ac:chgData name="김소희" userId="292a1162-0793-4577-a94d-2dae0dfa5995" providerId="ADAL" clId="{56FB9BA8-8618-469E-B881-B7E5EAC1530C}" dt="2022-07-16T08:30:37.383" v="1361" actId="478"/>
          <ac:spMkLst>
            <pc:docMk/>
            <pc:sldMk cId="1064256564" sldId="257"/>
            <ac:spMk id="10" creationId="{0BC09C1D-47E9-8980-4D0D-1F639EC5333B}"/>
          </ac:spMkLst>
        </pc:spChg>
        <pc:spChg chg="add mod">
          <ac:chgData name="김소희" userId="292a1162-0793-4577-a94d-2dae0dfa5995" providerId="ADAL" clId="{56FB9BA8-8618-469E-B881-B7E5EAC1530C}" dt="2022-07-16T08:30:28.806" v="1359" actId="14100"/>
          <ac:spMkLst>
            <pc:docMk/>
            <pc:sldMk cId="1064256564" sldId="257"/>
            <ac:spMk id="13" creationId="{174246C5-3CB0-4EE1-338B-F486C3F74F8D}"/>
          </ac:spMkLst>
        </pc:spChg>
        <pc:picChg chg="del mod">
          <ac:chgData name="김소희" userId="292a1162-0793-4577-a94d-2dae0dfa5995" providerId="ADAL" clId="{56FB9BA8-8618-469E-B881-B7E5EAC1530C}" dt="2022-07-16T08:26:10.230" v="1075" actId="478"/>
          <ac:picMkLst>
            <pc:docMk/>
            <pc:sldMk cId="1064256564" sldId="257"/>
            <ac:picMk id="12" creationId="{848F1558-F4DC-3F98-DD5D-BEE130F52286}"/>
          </ac:picMkLst>
        </pc:picChg>
        <pc:picChg chg="add mod">
          <ac:chgData name="김소희" userId="292a1162-0793-4577-a94d-2dae0dfa5995" providerId="ADAL" clId="{56FB9BA8-8618-469E-B881-B7E5EAC1530C}" dt="2022-07-16T08:28:53.073" v="1274" actId="1076"/>
          <ac:picMkLst>
            <pc:docMk/>
            <pc:sldMk cId="1064256564" sldId="257"/>
            <ac:picMk id="1026" creationId="{082B6978-1040-2636-ECB5-72C25D649201}"/>
          </ac:picMkLst>
        </pc:picChg>
      </pc:sldChg>
      <pc:sldChg chg="addSp delSp modSp add mod modNotesTx">
        <pc:chgData name="김소희" userId="292a1162-0793-4577-a94d-2dae0dfa5995" providerId="ADAL" clId="{56FB9BA8-8618-469E-B881-B7E5EAC1530C}" dt="2022-07-16T09:04:12.262" v="1882" actId="20577"/>
        <pc:sldMkLst>
          <pc:docMk/>
          <pc:sldMk cId="2351987689" sldId="258"/>
        </pc:sldMkLst>
        <pc:spChg chg="mod">
          <ac:chgData name="김소희" userId="292a1162-0793-4577-a94d-2dae0dfa5995" providerId="ADAL" clId="{56FB9BA8-8618-469E-B881-B7E5EAC1530C}" dt="2022-07-16T08:30:49.384" v="1364" actId="14100"/>
          <ac:spMkLst>
            <pc:docMk/>
            <pc:sldMk cId="2351987689" sldId="258"/>
            <ac:spMk id="6" creationId="{2188782E-44BF-062E-224B-C021A5C826FC}"/>
          </ac:spMkLst>
        </pc:spChg>
        <pc:spChg chg="del">
          <ac:chgData name="김소희" userId="292a1162-0793-4577-a94d-2dae0dfa5995" providerId="ADAL" clId="{56FB9BA8-8618-469E-B881-B7E5EAC1530C}" dt="2022-07-16T08:20:29.194" v="731" actId="478"/>
          <ac:spMkLst>
            <pc:docMk/>
            <pc:sldMk cId="2351987689" sldId="258"/>
            <ac:spMk id="8" creationId="{91C6AC31-B2E0-521A-F2DE-468A37F39761}"/>
          </ac:spMkLst>
        </pc:spChg>
        <pc:spChg chg="del mod">
          <ac:chgData name="김소희" userId="292a1162-0793-4577-a94d-2dae0dfa5995" providerId="ADAL" clId="{56FB9BA8-8618-469E-B881-B7E5EAC1530C}" dt="2022-07-16T08:22:50.756" v="865" actId="478"/>
          <ac:spMkLst>
            <pc:docMk/>
            <pc:sldMk cId="2351987689" sldId="258"/>
            <ac:spMk id="10" creationId="{0BC09C1D-47E9-8980-4D0D-1F639EC5333B}"/>
          </ac:spMkLst>
        </pc:spChg>
        <pc:spChg chg="add mod">
          <ac:chgData name="김소희" userId="292a1162-0793-4577-a94d-2dae0dfa5995" providerId="ADAL" clId="{56FB9BA8-8618-469E-B881-B7E5EAC1530C}" dt="2022-07-16T08:26:03.472" v="1074" actId="12"/>
          <ac:spMkLst>
            <pc:docMk/>
            <pc:sldMk cId="2351987689" sldId="258"/>
            <ac:spMk id="11" creationId="{5481EF30-FFA6-F378-2E64-2114E0FFA5EF}"/>
          </ac:spMkLst>
        </pc:spChg>
        <pc:spChg chg="add mod">
          <ac:chgData name="김소희" userId="292a1162-0793-4577-a94d-2dae0dfa5995" providerId="ADAL" clId="{56FB9BA8-8618-469E-B881-B7E5EAC1530C}" dt="2022-07-16T08:50:44.709" v="1638" actId="12"/>
          <ac:spMkLst>
            <pc:docMk/>
            <pc:sldMk cId="2351987689" sldId="258"/>
            <ac:spMk id="13" creationId="{05BC5614-7DFD-FAE5-2BEB-AF2F6A47D423}"/>
          </ac:spMkLst>
        </pc:spChg>
        <pc:picChg chg="del">
          <ac:chgData name="김소희" userId="292a1162-0793-4577-a94d-2dae0dfa5995" providerId="ADAL" clId="{56FB9BA8-8618-469E-B881-B7E5EAC1530C}" dt="2022-07-16T08:20:28.095" v="730" actId="478"/>
          <ac:picMkLst>
            <pc:docMk/>
            <pc:sldMk cId="2351987689" sldId="258"/>
            <ac:picMk id="12" creationId="{848F1558-F4DC-3F98-DD5D-BEE130F52286}"/>
          </ac:picMkLst>
        </pc:picChg>
        <pc:picChg chg="add mod">
          <ac:chgData name="김소희" userId="292a1162-0793-4577-a94d-2dae0dfa5995" providerId="ADAL" clId="{56FB9BA8-8618-469E-B881-B7E5EAC1530C}" dt="2022-07-16T08:25:46.015" v="1070"/>
          <ac:picMkLst>
            <pc:docMk/>
            <pc:sldMk cId="2351987689" sldId="258"/>
            <ac:picMk id="14" creationId="{3550B59F-30E4-08DC-0645-D07F8750CACD}"/>
          </ac:picMkLst>
        </pc:picChg>
        <pc:picChg chg="del">
          <ac:chgData name="김소희" userId="292a1162-0793-4577-a94d-2dae0dfa5995" providerId="ADAL" clId="{56FB9BA8-8618-469E-B881-B7E5EAC1530C}" dt="2022-07-16T08:20:27.555" v="729" actId="478"/>
          <ac:picMkLst>
            <pc:docMk/>
            <pc:sldMk cId="2351987689" sldId="258"/>
            <ac:picMk id="1026" creationId="{082B6978-1040-2636-ECB5-72C25D649201}"/>
          </ac:picMkLst>
        </pc:picChg>
      </pc:sldChg>
      <pc:sldChg chg="addSp delSp modSp add mod modNotesTx">
        <pc:chgData name="김소희" userId="292a1162-0793-4577-a94d-2dae0dfa5995" providerId="ADAL" clId="{56FB9BA8-8618-469E-B881-B7E5EAC1530C}" dt="2022-07-16T16:42:24.003" v="6221" actId="1035"/>
        <pc:sldMkLst>
          <pc:docMk/>
          <pc:sldMk cId="2540614236" sldId="259"/>
        </pc:sldMkLst>
        <pc:spChg chg="mod">
          <ac:chgData name="김소희" userId="292a1162-0793-4577-a94d-2dae0dfa5995" providerId="ADAL" clId="{56FB9BA8-8618-469E-B881-B7E5EAC1530C}" dt="2022-07-16T08:31:55.418" v="1382" actId="20577"/>
          <ac:spMkLst>
            <pc:docMk/>
            <pc:sldMk cId="2540614236" sldId="259"/>
            <ac:spMk id="2" creationId="{5C386871-B092-6B43-A8DA-B84A6CCCC7F5}"/>
          </ac:spMkLst>
        </pc:spChg>
        <pc:spChg chg="add mod">
          <ac:chgData name="김소희" userId="292a1162-0793-4577-a94d-2dae0dfa5995" providerId="ADAL" clId="{56FB9BA8-8618-469E-B881-B7E5EAC1530C}" dt="2022-07-16T13:45:59.286" v="4654" actId="164"/>
          <ac:spMkLst>
            <pc:docMk/>
            <pc:sldMk cId="2540614236" sldId="259"/>
            <ac:spMk id="5" creationId="{24DA0997-B92A-747D-4206-9DEFB0356AFD}"/>
          </ac:spMkLst>
        </pc:spChg>
        <pc:spChg chg="mod">
          <ac:chgData name="김소희" userId="292a1162-0793-4577-a94d-2dae0dfa5995" providerId="ADAL" clId="{56FB9BA8-8618-469E-B881-B7E5EAC1530C}" dt="2022-07-16T09:28:09.859" v="2552" actId="12"/>
          <ac:spMkLst>
            <pc:docMk/>
            <pc:sldMk cId="2540614236" sldId="259"/>
            <ac:spMk id="6" creationId="{2188782E-44BF-062E-224B-C021A5C826FC}"/>
          </ac:spMkLst>
        </pc:spChg>
        <pc:spChg chg="add mod">
          <ac:chgData name="김소희" userId="292a1162-0793-4577-a94d-2dae0dfa5995" providerId="ADAL" clId="{56FB9BA8-8618-469E-B881-B7E5EAC1530C}" dt="2022-07-16T13:45:59.286" v="4654" actId="164"/>
          <ac:spMkLst>
            <pc:docMk/>
            <pc:sldMk cId="2540614236" sldId="259"/>
            <ac:spMk id="10" creationId="{B0AB050B-B991-465F-2E16-1A469CA5D388}"/>
          </ac:spMkLst>
        </pc:spChg>
        <pc:spChg chg="mod">
          <ac:chgData name="김소희" userId="292a1162-0793-4577-a94d-2dae0dfa5995" providerId="ADAL" clId="{56FB9BA8-8618-469E-B881-B7E5EAC1530C}" dt="2022-07-16T16:42:21.207" v="6217" actId="1036"/>
          <ac:spMkLst>
            <pc:docMk/>
            <pc:sldMk cId="2540614236" sldId="259"/>
            <ac:spMk id="11" creationId="{5481EF30-FFA6-F378-2E64-2114E0FFA5EF}"/>
          </ac:spMkLst>
        </pc:spChg>
        <pc:spChg chg="add del mod">
          <ac:chgData name="김소희" userId="292a1162-0793-4577-a94d-2dae0dfa5995" providerId="ADAL" clId="{56FB9BA8-8618-469E-B881-B7E5EAC1530C}" dt="2022-07-16T08:52:51.395" v="1675" actId="478"/>
          <ac:spMkLst>
            <pc:docMk/>
            <pc:sldMk cId="2540614236" sldId="259"/>
            <ac:spMk id="12" creationId="{13D2191F-0914-B705-64B1-CAAF1AACD383}"/>
          </ac:spMkLst>
        </pc:spChg>
        <pc:spChg chg="add mod">
          <ac:chgData name="김소희" userId="292a1162-0793-4577-a94d-2dae0dfa5995" providerId="ADAL" clId="{56FB9BA8-8618-469E-B881-B7E5EAC1530C}" dt="2022-07-16T13:45:59.286" v="4654" actId="164"/>
          <ac:spMkLst>
            <pc:docMk/>
            <pc:sldMk cId="2540614236" sldId="259"/>
            <ac:spMk id="12" creationId="{65019E8B-8A3F-C319-1082-C904FCE012C2}"/>
          </ac:spMkLst>
        </pc:spChg>
        <pc:spChg chg="del">
          <ac:chgData name="김소희" userId="292a1162-0793-4577-a94d-2dae0dfa5995" providerId="ADAL" clId="{56FB9BA8-8618-469E-B881-B7E5EAC1530C}" dt="2022-07-16T08:32:37.335" v="1444" actId="478"/>
          <ac:spMkLst>
            <pc:docMk/>
            <pc:sldMk cId="2540614236" sldId="259"/>
            <ac:spMk id="13" creationId="{05BC5614-7DFD-FAE5-2BEB-AF2F6A47D423}"/>
          </ac:spMkLst>
        </pc:spChg>
        <pc:spChg chg="add mod">
          <ac:chgData name="김소희" userId="292a1162-0793-4577-a94d-2dae0dfa5995" providerId="ADAL" clId="{56FB9BA8-8618-469E-B881-B7E5EAC1530C}" dt="2022-07-16T13:45:59.286" v="4654" actId="164"/>
          <ac:spMkLst>
            <pc:docMk/>
            <pc:sldMk cId="2540614236" sldId="259"/>
            <ac:spMk id="13" creationId="{149E48E9-A829-BECD-FC9E-7DA93463AA6E}"/>
          </ac:spMkLst>
        </pc:spChg>
        <pc:spChg chg="add mod">
          <ac:chgData name="김소희" userId="292a1162-0793-4577-a94d-2dae0dfa5995" providerId="ADAL" clId="{56FB9BA8-8618-469E-B881-B7E5EAC1530C}" dt="2022-07-16T09:11:41.309" v="2014" actId="1076"/>
          <ac:spMkLst>
            <pc:docMk/>
            <pc:sldMk cId="2540614236" sldId="259"/>
            <ac:spMk id="14" creationId="{3A2F6365-F069-3566-8C7B-8A2F6BEA5AFB}"/>
          </ac:spMkLst>
        </pc:spChg>
        <pc:spChg chg="add mod">
          <ac:chgData name="김소희" userId="292a1162-0793-4577-a94d-2dae0dfa5995" providerId="ADAL" clId="{56FB9BA8-8618-469E-B881-B7E5EAC1530C}" dt="2022-07-16T13:45:59.286" v="4654" actId="164"/>
          <ac:spMkLst>
            <pc:docMk/>
            <pc:sldMk cId="2540614236" sldId="259"/>
            <ac:spMk id="15" creationId="{B770780B-C5B7-E047-A823-FA8D84EFBCD2}"/>
          </ac:spMkLst>
        </pc:spChg>
        <pc:spChg chg="add del mod">
          <ac:chgData name="김소희" userId="292a1162-0793-4577-a94d-2dae0dfa5995" providerId="ADAL" clId="{56FB9BA8-8618-469E-B881-B7E5EAC1530C}" dt="2022-07-16T09:05:24.174" v="1924" actId="478"/>
          <ac:spMkLst>
            <pc:docMk/>
            <pc:sldMk cId="2540614236" sldId="259"/>
            <ac:spMk id="17" creationId="{243EB416-31B4-D5A6-F31A-5544CB387F6F}"/>
          </ac:spMkLst>
        </pc:spChg>
        <pc:spChg chg="add del mod">
          <ac:chgData name="김소희" userId="292a1162-0793-4577-a94d-2dae0dfa5995" providerId="ADAL" clId="{56FB9BA8-8618-469E-B881-B7E5EAC1530C}" dt="2022-07-16T09:10:11.336" v="2000" actId="478"/>
          <ac:spMkLst>
            <pc:docMk/>
            <pc:sldMk cId="2540614236" sldId="259"/>
            <ac:spMk id="19" creationId="{E94A76AD-6E09-A439-0AEF-86EDCE9E60F2}"/>
          </ac:spMkLst>
        </pc:spChg>
        <pc:grpChg chg="add mod">
          <ac:chgData name="김소희" userId="292a1162-0793-4577-a94d-2dae0dfa5995" providerId="ADAL" clId="{56FB9BA8-8618-469E-B881-B7E5EAC1530C}" dt="2022-07-16T13:45:59.286" v="4654" actId="164"/>
          <ac:grpSpMkLst>
            <pc:docMk/>
            <pc:sldMk cId="2540614236" sldId="259"/>
            <ac:grpSpMk id="3" creationId="{3E8FF027-0355-3747-AFA7-CB35E9A8E7AF}"/>
          </ac:grpSpMkLst>
        </pc:grpChg>
        <pc:picChg chg="add mod">
          <ac:chgData name="김소희" userId="292a1162-0793-4577-a94d-2dae0dfa5995" providerId="ADAL" clId="{56FB9BA8-8618-469E-B881-B7E5EAC1530C}" dt="2022-07-16T13:45:59.286" v="4654" actId="164"/>
          <ac:picMkLst>
            <pc:docMk/>
            <pc:sldMk cId="2540614236" sldId="259"/>
            <ac:picMk id="4" creationId="{DAA39A6E-FD07-BFB0-77C6-D5834F1AA695}"/>
          </ac:picMkLst>
        </pc:picChg>
        <pc:picChg chg="add mod">
          <ac:chgData name="김소희" userId="292a1162-0793-4577-a94d-2dae0dfa5995" providerId="ADAL" clId="{56FB9BA8-8618-469E-B881-B7E5EAC1530C}" dt="2022-07-16T16:42:24.003" v="6221" actId="1035"/>
          <ac:picMkLst>
            <pc:docMk/>
            <pc:sldMk cId="2540614236" sldId="259"/>
            <ac:picMk id="7" creationId="{0935BA8F-CDDC-8772-DE95-5623BAFA5E44}"/>
          </ac:picMkLst>
        </pc:picChg>
        <pc:picChg chg="del">
          <ac:chgData name="김소희" userId="292a1162-0793-4577-a94d-2dae0dfa5995" providerId="ADAL" clId="{56FB9BA8-8618-469E-B881-B7E5EAC1530C}" dt="2022-07-16T08:32:37.800" v="1445" actId="478"/>
          <ac:picMkLst>
            <pc:docMk/>
            <pc:sldMk cId="2540614236" sldId="259"/>
            <ac:picMk id="14" creationId="{3550B59F-30E4-08DC-0645-D07F8750CACD}"/>
          </ac:picMkLst>
        </pc:picChg>
        <pc:cxnChg chg="add mod">
          <ac:chgData name="김소희" userId="292a1162-0793-4577-a94d-2dae0dfa5995" providerId="ADAL" clId="{56FB9BA8-8618-469E-B881-B7E5EAC1530C}" dt="2022-07-16T13:45:59.286" v="4654" actId="164"/>
          <ac:cxnSpMkLst>
            <pc:docMk/>
            <pc:sldMk cId="2540614236" sldId="259"/>
            <ac:cxnSpMk id="8" creationId="{450BE0E2-44E3-0895-C714-B9C57F5B8E25}"/>
          </ac:cxnSpMkLst>
        </pc:cxnChg>
      </pc:sldChg>
      <pc:sldChg chg="addSp delSp modSp add mod modNotesTx">
        <pc:chgData name="김소희" userId="292a1162-0793-4577-a94d-2dae0dfa5995" providerId="ADAL" clId="{56FB9BA8-8618-469E-B881-B7E5EAC1530C}" dt="2022-07-16T09:32:31.477" v="2641" actId="948"/>
        <pc:sldMkLst>
          <pc:docMk/>
          <pc:sldMk cId="2288350488" sldId="260"/>
        </pc:sldMkLst>
        <pc:spChg chg="del mod">
          <ac:chgData name="김소희" userId="292a1162-0793-4577-a94d-2dae0dfa5995" providerId="ADAL" clId="{56FB9BA8-8618-469E-B881-B7E5EAC1530C}" dt="2022-07-16T09:27:56.102" v="2549" actId="478"/>
          <ac:spMkLst>
            <pc:docMk/>
            <pc:sldMk cId="2288350488" sldId="260"/>
            <ac:spMk id="6" creationId="{2188782E-44BF-062E-224B-C021A5C826FC}"/>
          </ac:spMkLst>
        </pc:spChg>
        <pc:spChg chg="add mod">
          <ac:chgData name="김소희" userId="292a1162-0793-4577-a94d-2dae0dfa5995" providerId="ADAL" clId="{56FB9BA8-8618-469E-B881-B7E5EAC1530C}" dt="2022-07-16T09:30:40.702" v="2631" actId="20577"/>
          <ac:spMkLst>
            <pc:docMk/>
            <pc:sldMk cId="2288350488" sldId="260"/>
            <ac:spMk id="7" creationId="{CC716C3F-F2B1-F760-045E-029309F50BD4}"/>
          </ac:spMkLst>
        </pc:spChg>
        <pc:spChg chg="mod">
          <ac:chgData name="김소희" userId="292a1162-0793-4577-a94d-2dae0dfa5995" providerId="ADAL" clId="{56FB9BA8-8618-469E-B881-B7E5EAC1530C}" dt="2022-07-16T09:32:31.477" v="2641" actId="948"/>
          <ac:spMkLst>
            <pc:docMk/>
            <pc:sldMk cId="2288350488" sldId="260"/>
            <ac:spMk id="11" creationId="{5481EF30-FFA6-F378-2E64-2114E0FFA5EF}"/>
          </ac:spMkLst>
        </pc:spChg>
        <pc:picChg chg="del">
          <ac:chgData name="김소희" userId="292a1162-0793-4577-a94d-2dae0dfa5995" providerId="ADAL" clId="{56FB9BA8-8618-469E-B881-B7E5EAC1530C}" dt="2022-07-16T09:25:52.806" v="2452" actId="478"/>
          <ac:picMkLst>
            <pc:docMk/>
            <pc:sldMk cId="2288350488" sldId="260"/>
            <ac:picMk id="4" creationId="{DAA39A6E-FD07-BFB0-77C6-D5834F1AA695}"/>
          </ac:picMkLst>
        </pc:picChg>
      </pc:sldChg>
      <pc:sldChg chg="addSp delSp modSp add mod modNotesTx">
        <pc:chgData name="김소희" userId="292a1162-0793-4577-a94d-2dae0dfa5995" providerId="ADAL" clId="{56FB9BA8-8618-469E-B881-B7E5EAC1530C}" dt="2022-07-16T09:35:58.420" v="2686" actId="1076"/>
        <pc:sldMkLst>
          <pc:docMk/>
          <pc:sldMk cId="676448917" sldId="261"/>
        </pc:sldMkLst>
        <pc:spChg chg="add del mod">
          <ac:chgData name="김소희" userId="292a1162-0793-4577-a94d-2dae0dfa5995" providerId="ADAL" clId="{56FB9BA8-8618-469E-B881-B7E5EAC1530C}" dt="2022-07-16T09:35:38.528" v="2677" actId="478"/>
          <ac:spMkLst>
            <pc:docMk/>
            <pc:sldMk cId="676448917" sldId="261"/>
            <ac:spMk id="3" creationId="{19DC913F-F72D-2D6E-7D41-F86B5E551E4E}"/>
          </ac:spMkLst>
        </pc:spChg>
        <pc:spChg chg="del">
          <ac:chgData name="김소희" userId="292a1162-0793-4577-a94d-2dae0dfa5995" providerId="ADAL" clId="{56FB9BA8-8618-469E-B881-B7E5EAC1530C}" dt="2022-07-16T08:57:03.404" v="1730" actId="478"/>
          <ac:spMkLst>
            <pc:docMk/>
            <pc:sldMk cId="676448917" sldId="261"/>
            <ac:spMk id="5" creationId="{24DA0997-B92A-747D-4206-9DEFB0356AFD}"/>
          </ac:spMkLst>
        </pc:spChg>
        <pc:spChg chg="mod">
          <ac:chgData name="김소희" userId="292a1162-0793-4577-a94d-2dae0dfa5995" providerId="ADAL" clId="{56FB9BA8-8618-469E-B881-B7E5EAC1530C}" dt="2022-07-16T09:28:05.504" v="2551" actId="12"/>
          <ac:spMkLst>
            <pc:docMk/>
            <pc:sldMk cId="676448917" sldId="261"/>
            <ac:spMk id="6" creationId="{2188782E-44BF-062E-224B-C021A5C826FC}"/>
          </ac:spMkLst>
        </pc:spChg>
        <pc:spChg chg="del">
          <ac:chgData name="김소희" userId="292a1162-0793-4577-a94d-2dae0dfa5995" providerId="ADAL" clId="{56FB9BA8-8618-469E-B881-B7E5EAC1530C}" dt="2022-07-16T08:57:03.404" v="1730" actId="478"/>
          <ac:spMkLst>
            <pc:docMk/>
            <pc:sldMk cId="676448917" sldId="261"/>
            <ac:spMk id="10" creationId="{B0AB050B-B991-465F-2E16-1A469CA5D388}"/>
          </ac:spMkLst>
        </pc:spChg>
        <pc:spChg chg="del">
          <ac:chgData name="김소희" userId="292a1162-0793-4577-a94d-2dae0dfa5995" providerId="ADAL" clId="{56FB9BA8-8618-469E-B881-B7E5EAC1530C}" dt="2022-07-16T08:57:00.909" v="1729" actId="478"/>
          <ac:spMkLst>
            <pc:docMk/>
            <pc:sldMk cId="676448917" sldId="261"/>
            <ac:spMk id="11" creationId="{5481EF30-FFA6-F378-2E64-2114E0FFA5EF}"/>
          </ac:spMkLst>
        </pc:spChg>
        <pc:spChg chg="del">
          <ac:chgData name="김소희" userId="292a1162-0793-4577-a94d-2dae0dfa5995" providerId="ADAL" clId="{56FB9BA8-8618-469E-B881-B7E5EAC1530C}" dt="2022-07-16T08:57:03.404" v="1730" actId="478"/>
          <ac:spMkLst>
            <pc:docMk/>
            <pc:sldMk cId="676448917" sldId="261"/>
            <ac:spMk id="12" creationId="{65019E8B-8A3F-C319-1082-C904FCE012C2}"/>
          </ac:spMkLst>
        </pc:spChg>
        <pc:spChg chg="del">
          <ac:chgData name="김소희" userId="292a1162-0793-4577-a94d-2dae0dfa5995" providerId="ADAL" clId="{56FB9BA8-8618-469E-B881-B7E5EAC1530C}" dt="2022-07-16T08:57:03.404" v="1730" actId="478"/>
          <ac:spMkLst>
            <pc:docMk/>
            <pc:sldMk cId="676448917" sldId="261"/>
            <ac:spMk id="13" creationId="{149E48E9-A829-BECD-FC9E-7DA93463AA6E}"/>
          </ac:spMkLst>
        </pc:spChg>
        <pc:spChg chg="del">
          <ac:chgData name="김소희" userId="292a1162-0793-4577-a94d-2dae0dfa5995" providerId="ADAL" clId="{56FB9BA8-8618-469E-B881-B7E5EAC1530C}" dt="2022-07-16T08:57:03.404" v="1730" actId="478"/>
          <ac:spMkLst>
            <pc:docMk/>
            <pc:sldMk cId="676448917" sldId="261"/>
            <ac:spMk id="15" creationId="{B770780B-C5B7-E047-A823-FA8D84EFBCD2}"/>
          </ac:spMkLst>
        </pc:spChg>
        <pc:spChg chg="add del mod">
          <ac:chgData name="김소희" userId="292a1162-0793-4577-a94d-2dae0dfa5995" providerId="ADAL" clId="{56FB9BA8-8618-469E-B881-B7E5EAC1530C}" dt="2022-07-16T09:35:38.528" v="2677" actId="478"/>
          <ac:spMkLst>
            <pc:docMk/>
            <pc:sldMk cId="676448917" sldId="261"/>
            <ac:spMk id="19" creationId="{0126A984-6C79-D91E-B5E5-80CEAF4141F8}"/>
          </ac:spMkLst>
        </pc:spChg>
        <pc:spChg chg="add del mod">
          <ac:chgData name="김소희" userId="292a1162-0793-4577-a94d-2dae0dfa5995" providerId="ADAL" clId="{56FB9BA8-8618-469E-B881-B7E5EAC1530C}" dt="2022-07-16T09:35:37.344" v="2676" actId="478"/>
          <ac:spMkLst>
            <pc:docMk/>
            <pc:sldMk cId="676448917" sldId="261"/>
            <ac:spMk id="20" creationId="{5B1C124D-E9AC-85F9-B0EF-8582DE581848}"/>
          </ac:spMkLst>
        </pc:spChg>
        <pc:spChg chg="add del mod">
          <ac:chgData name="김소희" userId="292a1162-0793-4577-a94d-2dae0dfa5995" providerId="ADAL" clId="{56FB9BA8-8618-469E-B881-B7E5EAC1530C}" dt="2022-07-16T09:35:25.720" v="2673" actId="478"/>
          <ac:spMkLst>
            <pc:docMk/>
            <pc:sldMk cId="676448917" sldId="261"/>
            <ac:spMk id="21" creationId="{7F1F594F-B298-8402-0077-5DF71DD518E4}"/>
          </ac:spMkLst>
        </pc:spChg>
        <pc:spChg chg="add del mod">
          <ac:chgData name="김소희" userId="292a1162-0793-4577-a94d-2dae0dfa5995" providerId="ADAL" clId="{56FB9BA8-8618-469E-B881-B7E5EAC1530C}" dt="2022-07-16T09:35:27.018" v="2675" actId="478"/>
          <ac:spMkLst>
            <pc:docMk/>
            <pc:sldMk cId="676448917" sldId="261"/>
            <ac:spMk id="22" creationId="{4D045694-0B2F-CC04-8B49-C19A5A09B1BE}"/>
          </ac:spMkLst>
        </pc:spChg>
        <pc:spChg chg="add mod">
          <ac:chgData name="김소희" userId="292a1162-0793-4577-a94d-2dae0dfa5995" providerId="ADAL" clId="{56FB9BA8-8618-469E-B881-B7E5EAC1530C}" dt="2022-07-16T09:35:11.793" v="2666" actId="1076"/>
          <ac:spMkLst>
            <pc:docMk/>
            <pc:sldMk cId="676448917" sldId="261"/>
            <ac:spMk id="28" creationId="{72DE8D63-3C98-84CB-644B-1853D9E89E53}"/>
          </ac:spMkLst>
        </pc:spChg>
        <pc:picChg chg="del">
          <ac:chgData name="김소희" userId="292a1162-0793-4577-a94d-2dae0dfa5995" providerId="ADAL" clId="{56FB9BA8-8618-469E-B881-B7E5EAC1530C}" dt="2022-07-16T08:57:03.404" v="1730" actId="478"/>
          <ac:picMkLst>
            <pc:docMk/>
            <pc:sldMk cId="676448917" sldId="261"/>
            <ac:picMk id="4" creationId="{DAA39A6E-FD07-BFB0-77C6-D5834F1AA695}"/>
          </ac:picMkLst>
        </pc:picChg>
        <pc:picChg chg="add del mod">
          <ac:chgData name="김소희" userId="292a1162-0793-4577-a94d-2dae0dfa5995" providerId="ADAL" clId="{56FB9BA8-8618-469E-B881-B7E5EAC1530C}" dt="2022-07-16T09:35:22.249" v="2669" actId="478"/>
          <ac:picMkLst>
            <pc:docMk/>
            <pc:sldMk cId="676448917" sldId="261"/>
            <ac:picMk id="14" creationId="{238310A9-59BB-4FB5-ABF7-7735DF51CA1D}"/>
          </ac:picMkLst>
        </pc:picChg>
        <pc:picChg chg="add del mod">
          <ac:chgData name="김소희" userId="292a1162-0793-4577-a94d-2dae0dfa5995" providerId="ADAL" clId="{56FB9BA8-8618-469E-B881-B7E5EAC1530C}" dt="2022-07-16T09:35:26.286" v="2674" actId="478"/>
          <ac:picMkLst>
            <pc:docMk/>
            <pc:sldMk cId="676448917" sldId="261"/>
            <ac:picMk id="17" creationId="{8BDC61B1-3BFB-DBE1-7173-C179D1F8F468}"/>
          </ac:picMkLst>
        </pc:picChg>
        <pc:picChg chg="add del mod">
          <ac:chgData name="김소희" userId="292a1162-0793-4577-a94d-2dae0dfa5995" providerId="ADAL" clId="{56FB9BA8-8618-469E-B881-B7E5EAC1530C}" dt="2022-07-16T09:35:21.153" v="2668" actId="478"/>
          <ac:picMkLst>
            <pc:docMk/>
            <pc:sldMk cId="676448917" sldId="261"/>
            <ac:picMk id="1026" creationId="{4867FB84-E012-E2A1-D8FF-795E02C0C44C}"/>
          </ac:picMkLst>
        </pc:picChg>
        <pc:picChg chg="add del mod">
          <ac:chgData name="김소희" userId="292a1162-0793-4577-a94d-2dae0dfa5995" providerId="ADAL" clId="{56FB9BA8-8618-469E-B881-B7E5EAC1530C}" dt="2022-07-16T09:17:41.987" v="2270" actId="478"/>
          <ac:picMkLst>
            <pc:docMk/>
            <pc:sldMk cId="676448917" sldId="261"/>
            <ac:picMk id="1028" creationId="{A369A91C-59BC-FC3C-FB31-B7AD89016B40}"/>
          </ac:picMkLst>
        </pc:picChg>
        <pc:picChg chg="add del mod">
          <ac:chgData name="김소희" userId="292a1162-0793-4577-a94d-2dae0dfa5995" providerId="ADAL" clId="{56FB9BA8-8618-469E-B881-B7E5EAC1530C}" dt="2022-07-16T09:35:24.030" v="2672" actId="478"/>
          <ac:picMkLst>
            <pc:docMk/>
            <pc:sldMk cId="676448917" sldId="261"/>
            <ac:picMk id="1030" creationId="{A9CE1CB0-A2E3-5622-447C-D80AE73F6116}"/>
          </ac:picMkLst>
        </pc:picChg>
        <pc:picChg chg="add del mod">
          <ac:chgData name="김소희" userId="292a1162-0793-4577-a94d-2dae0dfa5995" providerId="ADAL" clId="{56FB9BA8-8618-469E-B881-B7E5EAC1530C}" dt="2022-07-16T09:35:22.699" v="2670" actId="478"/>
          <ac:picMkLst>
            <pc:docMk/>
            <pc:sldMk cId="676448917" sldId="261"/>
            <ac:picMk id="1032" creationId="{F23564B4-F5B9-E640-ABE5-9DF3F6436A87}"/>
          </ac:picMkLst>
        </pc:picChg>
        <pc:picChg chg="add del mod">
          <ac:chgData name="김소희" userId="292a1162-0793-4577-a94d-2dae0dfa5995" providerId="ADAL" clId="{56FB9BA8-8618-469E-B881-B7E5EAC1530C}" dt="2022-07-16T09:35:23.266" v="2671" actId="478"/>
          <ac:picMkLst>
            <pc:docMk/>
            <pc:sldMk cId="676448917" sldId="261"/>
            <ac:picMk id="1034" creationId="{43143014-9830-3049-AD8C-F0E81AC9F975}"/>
          </ac:picMkLst>
        </pc:picChg>
        <pc:picChg chg="add mod">
          <ac:chgData name="김소희" userId="292a1162-0793-4577-a94d-2dae0dfa5995" providerId="ADAL" clId="{56FB9BA8-8618-469E-B881-B7E5EAC1530C}" dt="2022-07-16T09:35:58.420" v="2686" actId="1076"/>
          <ac:picMkLst>
            <pc:docMk/>
            <pc:sldMk cId="676448917" sldId="261"/>
            <ac:picMk id="1036" creationId="{018E3C12-285D-CB90-3779-C415A13420B8}"/>
          </ac:picMkLst>
        </pc:picChg>
        <pc:cxnChg chg="del">
          <ac:chgData name="김소희" userId="292a1162-0793-4577-a94d-2dae0dfa5995" providerId="ADAL" clId="{56FB9BA8-8618-469E-B881-B7E5EAC1530C}" dt="2022-07-16T08:57:03.404" v="1730" actId="478"/>
          <ac:cxnSpMkLst>
            <pc:docMk/>
            <pc:sldMk cId="676448917" sldId="261"/>
            <ac:cxnSpMk id="8" creationId="{450BE0E2-44E3-0895-C714-B9C57F5B8E25}"/>
          </ac:cxnSpMkLst>
        </pc:cxnChg>
      </pc:sldChg>
      <pc:sldChg chg="addSp delSp modSp add mod">
        <pc:chgData name="김소희" userId="292a1162-0793-4577-a94d-2dae0dfa5995" providerId="ADAL" clId="{56FB9BA8-8618-469E-B881-B7E5EAC1530C}" dt="2022-07-16T09:28:02.346" v="2550" actId="12"/>
        <pc:sldMkLst>
          <pc:docMk/>
          <pc:sldMk cId="2116673439" sldId="262"/>
        </pc:sldMkLst>
        <pc:spChg chg="mod">
          <ac:chgData name="김소희" userId="292a1162-0793-4577-a94d-2dae0dfa5995" providerId="ADAL" clId="{56FB9BA8-8618-469E-B881-B7E5EAC1530C}" dt="2022-07-16T09:28:02.346" v="2550" actId="12"/>
          <ac:spMkLst>
            <pc:docMk/>
            <pc:sldMk cId="2116673439" sldId="262"/>
            <ac:spMk id="6" creationId="{2188782E-44BF-062E-224B-C021A5C826FC}"/>
          </ac:spMkLst>
        </pc:spChg>
        <pc:spChg chg="del">
          <ac:chgData name="김소희" userId="292a1162-0793-4577-a94d-2dae0dfa5995" providerId="ADAL" clId="{56FB9BA8-8618-469E-B881-B7E5EAC1530C}" dt="2022-07-16T09:08:34.109" v="1986" actId="478"/>
          <ac:spMkLst>
            <pc:docMk/>
            <pc:sldMk cId="2116673439" sldId="262"/>
            <ac:spMk id="11" creationId="{5481EF30-FFA6-F378-2E64-2114E0FFA5EF}"/>
          </ac:spMkLst>
        </pc:spChg>
        <pc:spChg chg="mod">
          <ac:chgData name="김소희" userId="292a1162-0793-4577-a94d-2dae0dfa5995" providerId="ADAL" clId="{56FB9BA8-8618-469E-B881-B7E5EAC1530C}" dt="2022-07-16T09:13:46.103" v="2055" actId="14100"/>
          <ac:spMkLst>
            <pc:docMk/>
            <pc:sldMk cId="2116673439" sldId="262"/>
            <ac:spMk id="12" creationId="{65019E8B-8A3F-C319-1082-C904FCE012C2}"/>
          </ac:spMkLst>
        </pc:spChg>
        <pc:spChg chg="del">
          <ac:chgData name="김소희" userId="292a1162-0793-4577-a94d-2dae0dfa5995" providerId="ADAL" clId="{56FB9BA8-8618-469E-B881-B7E5EAC1530C}" dt="2022-07-16T09:11:46.340" v="2015" actId="478"/>
          <ac:spMkLst>
            <pc:docMk/>
            <pc:sldMk cId="2116673439" sldId="262"/>
            <ac:spMk id="14" creationId="{3A2F6365-F069-3566-8C7B-8A2F6BEA5AFB}"/>
          </ac:spMkLst>
        </pc:spChg>
        <pc:spChg chg="add mod">
          <ac:chgData name="김소희" userId="292a1162-0793-4577-a94d-2dae0dfa5995" providerId="ADAL" clId="{56FB9BA8-8618-469E-B881-B7E5EAC1530C}" dt="2022-07-16T09:25:36.884" v="2451" actId="1076"/>
          <ac:spMkLst>
            <pc:docMk/>
            <pc:sldMk cId="2116673439" sldId="262"/>
            <ac:spMk id="18" creationId="{DF2D7F8E-05ED-31C6-AA6B-FFEF7827CCE1}"/>
          </ac:spMkLst>
        </pc:spChg>
        <pc:spChg chg="del">
          <ac:chgData name="김소희" userId="292a1162-0793-4577-a94d-2dae0dfa5995" providerId="ADAL" clId="{56FB9BA8-8618-469E-B881-B7E5EAC1530C}" dt="2022-07-16T09:11:46.340" v="2015" actId="478"/>
          <ac:spMkLst>
            <pc:docMk/>
            <pc:sldMk cId="2116673439" sldId="262"/>
            <ac:spMk id="19" creationId="{E94A76AD-6E09-A439-0AEF-86EDCE9E60F2}"/>
          </ac:spMkLst>
        </pc:spChg>
        <pc:spChg chg="add del mod">
          <ac:chgData name="김소희" userId="292a1162-0793-4577-a94d-2dae0dfa5995" providerId="ADAL" clId="{56FB9BA8-8618-469E-B881-B7E5EAC1530C}" dt="2022-07-16T09:19:38.732" v="2307"/>
          <ac:spMkLst>
            <pc:docMk/>
            <pc:sldMk cId="2116673439" sldId="262"/>
            <ac:spMk id="20" creationId="{7239491C-0CF4-A402-7970-5DA9A2EDD32C}"/>
          </ac:spMkLst>
        </pc:spChg>
        <pc:picChg chg="del">
          <ac:chgData name="김소희" userId="292a1162-0793-4577-a94d-2dae0dfa5995" providerId="ADAL" clId="{56FB9BA8-8618-469E-B881-B7E5EAC1530C}" dt="2022-07-16T09:08:39.602" v="1991" actId="478"/>
          <ac:picMkLst>
            <pc:docMk/>
            <pc:sldMk cId="2116673439" sldId="262"/>
            <ac:picMk id="7" creationId="{0935BA8F-CDDC-8772-DE95-5623BAFA5E44}"/>
          </ac:picMkLst>
        </pc:picChg>
        <pc:picChg chg="add mod">
          <ac:chgData name="김소희" userId="292a1162-0793-4577-a94d-2dae0dfa5995" providerId="ADAL" clId="{56FB9BA8-8618-469E-B881-B7E5EAC1530C}" dt="2022-07-16T09:16:14.963" v="2248" actId="1076"/>
          <ac:picMkLst>
            <pc:docMk/>
            <pc:sldMk cId="2116673439" sldId="262"/>
            <ac:picMk id="16" creationId="{E72890E1-170E-FF92-E495-B3118D165A57}"/>
          </ac:picMkLst>
        </pc:picChg>
      </pc:sldChg>
      <pc:sldChg chg="addSp delSp modSp add mod modNotesTx">
        <pc:chgData name="김소희" userId="292a1162-0793-4577-a94d-2dae0dfa5995" providerId="ADAL" clId="{56FB9BA8-8618-469E-B881-B7E5EAC1530C}" dt="2022-07-17T11:27:18.802" v="6671" actId="1582"/>
        <pc:sldMkLst>
          <pc:docMk/>
          <pc:sldMk cId="3731227598" sldId="263"/>
        </pc:sldMkLst>
        <pc:spChg chg="mod">
          <ac:chgData name="김소희" userId="292a1162-0793-4577-a94d-2dae0dfa5995" providerId="ADAL" clId="{56FB9BA8-8618-469E-B881-B7E5EAC1530C}" dt="2022-07-16T09:26:37.316" v="2530" actId="27636"/>
          <ac:spMkLst>
            <pc:docMk/>
            <pc:sldMk cId="3731227598" sldId="263"/>
            <ac:spMk id="2" creationId="{5C386871-B092-6B43-A8DA-B84A6CCCC7F5}"/>
          </ac:spMkLst>
        </pc:spChg>
        <pc:spChg chg="del">
          <ac:chgData name="김소희" userId="292a1162-0793-4577-a94d-2dae0dfa5995" providerId="ADAL" clId="{56FB9BA8-8618-469E-B881-B7E5EAC1530C}" dt="2022-07-16T09:38:36.311" v="2696" actId="478"/>
          <ac:spMkLst>
            <pc:docMk/>
            <pc:sldMk cId="3731227598" sldId="263"/>
            <ac:spMk id="6" creationId="{2188782E-44BF-062E-224B-C021A5C826FC}"/>
          </ac:spMkLst>
        </pc:spChg>
        <pc:spChg chg="add mod">
          <ac:chgData name="김소희" userId="292a1162-0793-4577-a94d-2dae0dfa5995" providerId="ADAL" clId="{56FB9BA8-8618-469E-B881-B7E5EAC1530C}" dt="2022-07-16T13:35:10.560" v="4630" actId="1076"/>
          <ac:spMkLst>
            <pc:docMk/>
            <pc:sldMk cId="3731227598" sldId="263"/>
            <ac:spMk id="6" creationId="{8FD53B7C-C39B-8C27-57C8-6AB36FC73CA2}"/>
          </ac:spMkLst>
        </pc:spChg>
        <pc:spChg chg="add mod">
          <ac:chgData name="김소희" userId="292a1162-0793-4577-a94d-2dae0dfa5995" providerId="ADAL" clId="{56FB9BA8-8618-469E-B881-B7E5EAC1530C}" dt="2022-07-16T13:06:14.608" v="3200" actId="20577"/>
          <ac:spMkLst>
            <pc:docMk/>
            <pc:sldMk cId="3731227598" sldId="263"/>
            <ac:spMk id="8" creationId="{C2ADB51E-13DF-E87D-D675-47D2583F93E4}"/>
          </ac:spMkLst>
        </pc:spChg>
        <pc:spChg chg="add mod">
          <ac:chgData name="김소희" userId="292a1162-0793-4577-a94d-2dae0dfa5995" providerId="ADAL" clId="{56FB9BA8-8618-469E-B881-B7E5EAC1530C}" dt="2022-07-16T13:14:55.211" v="3547" actId="113"/>
          <ac:spMkLst>
            <pc:docMk/>
            <pc:sldMk cId="3731227598" sldId="263"/>
            <ac:spMk id="10" creationId="{502FB13B-3AA8-3E8A-03B7-F348C0F672EC}"/>
          </ac:spMkLst>
        </pc:spChg>
        <pc:spChg chg="del">
          <ac:chgData name="김소희" userId="292a1162-0793-4577-a94d-2dae0dfa5995" providerId="ADAL" clId="{56FB9BA8-8618-469E-B881-B7E5EAC1530C}" dt="2022-07-16T09:38:37.863" v="2697" actId="478"/>
          <ac:spMkLst>
            <pc:docMk/>
            <pc:sldMk cId="3731227598" sldId="263"/>
            <ac:spMk id="11" creationId="{5481EF30-FFA6-F378-2E64-2114E0FFA5EF}"/>
          </ac:spMkLst>
        </pc:spChg>
        <pc:spChg chg="add mod">
          <ac:chgData name="김소희" userId="292a1162-0793-4577-a94d-2dae0dfa5995" providerId="ADAL" clId="{56FB9BA8-8618-469E-B881-B7E5EAC1530C}" dt="2022-07-16T13:17:01.577" v="3651" actId="1076"/>
          <ac:spMkLst>
            <pc:docMk/>
            <pc:sldMk cId="3731227598" sldId="263"/>
            <ac:spMk id="11" creationId="{B277AC84-FC34-1777-DC61-197CCDABE26A}"/>
          </ac:spMkLst>
        </pc:spChg>
        <pc:spChg chg="add mod">
          <ac:chgData name="김소희" userId="292a1162-0793-4577-a94d-2dae0dfa5995" providerId="ADAL" clId="{56FB9BA8-8618-469E-B881-B7E5EAC1530C}" dt="2022-07-17T11:27:18.802" v="6671" actId="1582"/>
          <ac:spMkLst>
            <pc:docMk/>
            <pc:sldMk cId="3731227598" sldId="263"/>
            <ac:spMk id="13" creationId="{71B3AF7D-2BF9-823C-2F9A-93FAE77B5F22}"/>
          </ac:spMkLst>
        </pc:spChg>
        <pc:spChg chg="add mod">
          <ac:chgData name="김소희" userId="292a1162-0793-4577-a94d-2dae0dfa5995" providerId="ADAL" clId="{56FB9BA8-8618-469E-B881-B7E5EAC1530C}" dt="2022-07-16T13:20:25.515" v="3942" actId="164"/>
          <ac:spMkLst>
            <pc:docMk/>
            <pc:sldMk cId="3731227598" sldId="263"/>
            <ac:spMk id="14" creationId="{7E8FC6C2-1BCF-B59A-DEF3-1206179EFC04}"/>
          </ac:spMkLst>
        </pc:spChg>
        <pc:spChg chg="add mod">
          <ac:chgData name="김소희" userId="292a1162-0793-4577-a94d-2dae0dfa5995" providerId="ADAL" clId="{56FB9BA8-8618-469E-B881-B7E5EAC1530C}" dt="2022-07-16T13:20:25.515" v="3942" actId="164"/>
          <ac:spMkLst>
            <pc:docMk/>
            <pc:sldMk cId="3731227598" sldId="263"/>
            <ac:spMk id="15" creationId="{65EB580F-7D91-8FFB-F2C8-C043B28930A3}"/>
          </ac:spMkLst>
        </pc:spChg>
        <pc:spChg chg="add mod">
          <ac:chgData name="김소희" userId="292a1162-0793-4577-a94d-2dae0dfa5995" providerId="ADAL" clId="{56FB9BA8-8618-469E-B881-B7E5EAC1530C}" dt="2022-07-16T13:20:25.515" v="3942" actId="164"/>
          <ac:spMkLst>
            <pc:docMk/>
            <pc:sldMk cId="3731227598" sldId="263"/>
            <ac:spMk id="16" creationId="{97A58A2A-7533-6695-3BEE-BCADEA7FCB99}"/>
          </ac:spMkLst>
        </pc:spChg>
        <pc:spChg chg="add mod">
          <ac:chgData name="김소희" userId="292a1162-0793-4577-a94d-2dae0dfa5995" providerId="ADAL" clId="{56FB9BA8-8618-469E-B881-B7E5EAC1530C}" dt="2022-07-16T13:20:25.515" v="3942" actId="164"/>
          <ac:spMkLst>
            <pc:docMk/>
            <pc:sldMk cId="3731227598" sldId="263"/>
            <ac:spMk id="17" creationId="{81CCC4B4-F3D5-F040-1297-15F146F352D6}"/>
          </ac:spMkLst>
        </pc:spChg>
        <pc:spChg chg="add mod">
          <ac:chgData name="김소희" userId="292a1162-0793-4577-a94d-2dae0dfa5995" providerId="ADAL" clId="{56FB9BA8-8618-469E-B881-B7E5EAC1530C}" dt="2022-07-16T13:31:06.603" v="4543" actId="113"/>
          <ac:spMkLst>
            <pc:docMk/>
            <pc:sldMk cId="3731227598" sldId="263"/>
            <ac:spMk id="18" creationId="{3AD65BFA-9912-8CE2-E433-8F90FBE1168D}"/>
          </ac:spMkLst>
        </pc:spChg>
        <pc:grpChg chg="add mod">
          <ac:chgData name="김소희" userId="292a1162-0793-4577-a94d-2dae0dfa5995" providerId="ADAL" clId="{56FB9BA8-8618-469E-B881-B7E5EAC1530C}" dt="2022-07-16T13:20:29.334" v="3943" actId="1076"/>
          <ac:grpSpMkLst>
            <pc:docMk/>
            <pc:sldMk cId="3731227598" sldId="263"/>
            <ac:grpSpMk id="5" creationId="{4E42D042-521C-7A1B-554C-B9AEED338A20}"/>
          </ac:grpSpMkLst>
        </pc:grpChg>
        <pc:picChg chg="add mod">
          <ac:chgData name="김소희" userId="292a1162-0793-4577-a94d-2dae0dfa5995" providerId="ADAL" clId="{56FB9BA8-8618-469E-B881-B7E5EAC1530C}" dt="2022-07-16T13:12:10.739" v="3372" actId="1076"/>
          <ac:picMkLst>
            <pc:docMk/>
            <pc:sldMk cId="3731227598" sldId="263"/>
            <ac:picMk id="4" creationId="{8B443E2B-F896-A515-70CF-31881F4CC7D4}"/>
          </ac:picMkLst>
        </pc:picChg>
        <pc:picChg chg="add mod modCrop">
          <ac:chgData name="김소희" userId="292a1162-0793-4577-a94d-2dae0dfa5995" providerId="ADAL" clId="{56FB9BA8-8618-469E-B881-B7E5EAC1530C}" dt="2022-07-16T13:20:25.515" v="3942" actId="164"/>
          <ac:picMkLst>
            <pc:docMk/>
            <pc:sldMk cId="3731227598" sldId="263"/>
            <ac:picMk id="7" creationId="{B082A5DF-13F5-34D7-2418-A18C8F2C5957}"/>
          </ac:picMkLst>
        </pc:picChg>
        <pc:cxnChg chg="add del mod">
          <ac:chgData name="김소희" userId="292a1162-0793-4577-a94d-2dae0dfa5995" providerId="ADAL" clId="{56FB9BA8-8618-469E-B881-B7E5EAC1530C}" dt="2022-07-16T13:09:16.746" v="3320" actId="478"/>
          <ac:cxnSpMkLst>
            <pc:docMk/>
            <pc:sldMk cId="3731227598" sldId="263"/>
            <ac:cxnSpMk id="12" creationId="{C7DFA5D1-CD91-6226-F8FA-53A0D26C8F64}"/>
          </ac:cxnSpMkLst>
        </pc:cxnChg>
      </pc:sldChg>
      <pc:sldChg chg="addSp modSp add mod">
        <pc:chgData name="김소희" userId="292a1162-0793-4577-a94d-2dae0dfa5995" providerId="ADAL" clId="{56FB9BA8-8618-469E-B881-B7E5EAC1530C}" dt="2022-07-16T09:37:25.623" v="2695" actId="1076"/>
        <pc:sldMkLst>
          <pc:docMk/>
          <pc:sldMk cId="893567842" sldId="264"/>
        </pc:sldMkLst>
        <pc:spChg chg="mod">
          <ac:chgData name="김소희" userId="292a1162-0793-4577-a94d-2dae0dfa5995" providerId="ADAL" clId="{56FB9BA8-8618-469E-B881-B7E5EAC1530C}" dt="2022-07-16T09:37:25.623" v="2695" actId="1076"/>
          <ac:spMkLst>
            <pc:docMk/>
            <pc:sldMk cId="893567842" sldId="264"/>
            <ac:spMk id="3" creationId="{19DC913F-F72D-2D6E-7D41-F86B5E551E4E}"/>
          </ac:spMkLst>
        </pc:spChg>
        <pc:spChg chg="mod">
          <ac:chgData name="김소희" userId="292a1162-0793-4577-a94d-2dae0dfa5995" providerId="ADAL" clId="{56FB9BA8-8618-469E-B881-B7E5EAC1530C}" dt="2022-07-16T09:36:54.340" v="2691" actId="1076"/>
          <ac:spMkLst>
            <pc:docMk/>
            <pc:sldMk cId="893567842" sldId="264"/>
            <ac:spMk id="21" creationId="{7F1F594F-B298-8402-0077-5DF71DD518E4}"/>
          </ac:spMkLst>
        </pc:spChg>
        <pc:picChg chg="add mod">
          <ac:chgData name="김소희" userId="292a1162-0793-4577-a94d-2dae0dfa5995" providerId="ADAL" clId="{56FB9BA8-8618-469E-B881-B7E5EAC1530C}" dt="2022-07-16T09:36:56.516" v="2692" actId="1076"/>
          <ac:picMkLst>
            <pc:docMk/>
            <pc:sldMk cId="893567842" sldId="264"/>
            <ac:picMk id="5" creationId="{AF982632-4D05-6D30-13B3-0FD37CE1CE56}"/>
          </ac:picMkLst>
        </pc:picChg>
        <pc:picChg chg="mod">
          <ac:chgData name="김소희" userId="292a1162-0793-4577-a94d-2dae0dfa5995" providerId="ADAL" clId="{56FB9BA8-8618-469E-B881-B7E5EAC1530C}" dt="2022-07-16T09:37:01.632" v="2694" actId="1076"/>
          <ac:picMkLst>
            <pc:docMk/>
            <pc:sldMk cId="893567842" sldId="264"/>
            <ac:picMk id="14" creationId="{238310A9-59BB-4FB5-ABF7-7735DF51CA1D}"/>
          </ac:picMkLst>
        </pc:picChg>
        <pc:picChg chg="mod">
          <ac:chgData name="김소희" userId="292a1162-0793-4577-a94d-2dae0dfa5995" providerId="ADAL" clId="{56FB9BA8-8618-469E-B881-B7E5EAC1530C}" dt="2022-07-16T09:36:54.340" v="2691" actId="1076"/>
          <ac:picMkLst>
            <pc:docMk/>
            <pc:sldMk cId="893567842" sldId="264"/>
            <ac:picMk id="1030" creationId="{A9CE1CB0-A2E3-5622-447C-D80AE73F6116}"/>
          </ac:picMkLst>
        </pc:picChg>
        <pc:picChg chg="mod">
          <ac:chgData name="김소희" userId="292a1162-0793-4577-a94d-2dae0dfa5995" providerId="ADAL" clId="{56FB9BA8-8618-469E-B881-B7E5EAC1530C}" dt="2022-07-16T09:36:54.340" v="2691" actId="1076"/>
          <ac:picMkLst>
            <pc:docMk/>
            <pc:sldMk cId="893567842" sldId="264"/>
            <ac:picMk id="1032" creationId="{F23564B4-F5B9-E640-ABE5-9DF3F6436A87}"/>
          </ac:picMkLst>
        </pc:picChg>
      </pc:sldChg>
      <pc:sldChg chg="addSp delSp modSp add mod modNotesTx">
        <pc:chgData name="김소희" userId="292a1162-0793-4577-a94d-2dae0dfa5995" providerId="ADAL" clId="{56FB9BA8-8618-469E-B881-B7E5EAC1530C}" dt="2022-07-17T11:27:46.071" v="6674" actId="12"/>
        <pc:sldMkLst>
          <pc:docMk/>
          <pc:sldMk cId="548109497" sldId="265"/>
        </pc:sldMkLst>
        <pc:spChg chg="add mod">
          <ac:chgData name="김소희" userId="292a1162-0793-4577-a94d-2dae0dfa5995" providerId="ADAL" clId="{56FB9BA8-8618-469E-B881-B7E5EAC1530C}" dt="2022-07-16T14:09:52.512" v="5214" actId="1037"/>
          <ac:spMkLst>
            <pc:docMk/>
            <pc:sldMk cId="548109497" sldId="265"/>
            <ac:spMk id="7" creationId="{BD155077-449E-015A-7157-F637366E0F77}"/>
          </ac:spMkLst>
        </pc:spChg>
        <pc:spChg chg="add mod">
          <ac:chgData name="김소희" userId="292a1162-0793-4577-a94d-2dae0dfa5995" providerId="ADAL" clId="{56FB9BA8-8618-469E-B881-B7E5EAC1530C}" dt="2022-07-16T14:09:50.772" v="5211" actId="1037"/>
          <ac:spMkLst>
            <pc:docMk/>
            <pc:sldMk cId="548109497" sldId="265"/>
            <ac:spMk id="10" creationId="{E9238ED0-205C-8045-4495-8268FFF283F3}"/>
          </ac:spMkLst>
        </pc:spChg>
        <pc:spChg chg="add del mod">
          <ac:chgData name="김소희" userId="292a1162-0793-4577-a94d-2dae0dfa5995" providerId="ADAL" clId="{56FB9BA8-8618-469E-B881-B7E5EAC1530C}" dt="2022-07-16T13:23:38.967" v="4122" actId="22"/>
          <ac:spMkLst>
            <pc:docMk/>
            <pc:sldMk cId="548109497" sldId="265"/>
            <ac:spMk id="12" creationId="{C6584654-9C77-E86E-B152-9B5812B8F9D7}"/>
          </ac:spMkLst>
        </pc:spChg>
        <pc:spChg chg="add del mod">
          <ac:chgData name="김소희" userId="292a1162-0793-4577-a94d-2dae0dfa5995" providerId="ADAL" clId="{56FB9BA8-8618-469E-B881-B7E5EAC1530C}" dt="2022-07-16T13:24:04.697" v="4161" actId="478"/>
          <ac:spMkLst>
            <pc:docMk/>
            <pc:sldMk cId="548109497" sldId="265"/>
            <ac:spMk id="13" creationId="{346C11A7-6FA6-4868-873F-1D7E5129BCBD}"/>
          </ac:spMkLst>
        </pc:spChg>
        <pc:spChg chg="add mod">
          <ac:chgData name="김소희" userId="292a1162-0793-4577-a94d-2dae0dfa5995" providerId="ADAL" clId="{56FB9BA8-8618-469E-B881-B7E5EAC1530C}" dt="2022-07-16T14:09:31.744" v="5208" actId="1035"/>
          <ac:spMkLst>
            <pc:docMk/>
            <pc:sldMk cId="548109497" sldId="265"/>
            <ac:spMk id="14" creationId="{0B62BDE0-0534-AD1E-D249-336BE088D136}"/>
          </ac:spMkLst>
        </pc:spChg>
        <pc:spChg chg="add mod">
          <ac:chgData name="김소희" userId="292a1162-0793-4577-a94d-2dae0dfa5995" providerId="ADAL" clId="{56FB9BA8-8618-469E-B881-B7E5EAC1530C}" dt="2022-07-17T11:27:46.071" v="6674" actId="12"/>
          <ac:spMkLst>
            <pc:docMk/>
            <pc:sldMk cId="548109497" sldId="265"/>
            <ac:spMk id="15" creationId="{E4733A03-AAC5-D312-188B-E7434350D488}"/>
          </ac:spMkLst>
        </pc:spChg>
        <pc:picChg chg="del">
          <ac:chgData name="김소희" userId="292a1162-0793-4577-a94d-2dae0dfa5995" providerId="ADAL" clId="{56FB9BA8-8618-469E-B881-B7E5EAC1530C}" dt="2022-07-16T09:42:41.021" v="2707" actId="478"/>
          <ac:picMkLst>
            <pc:docMk/>
            <pc:sldMk cId="548109497" sldId="265"/>
            <ac:picMk id="4" creationId="{8B443E2B-F896-A515-70CF-31881F4CC7D4}"/>
          </ac:picMkLst>
        </pc:picChg>
        <pc:picChg chg="add mod">
          <ac:chgData name="김소희" userId="292a1162-0793-4577-a94d-2dae0dfa5995" providerId="ADAL" clId="{56FB9BA8-8618-469E-B881-B7E5EAC1530C}" dt="2022-07-16T14:09:50.772" v="5211" actId="1037"/>
          <ac:picMkLst>
            <pc:docMk/>
            <pc:sldMk cId="548109497" sldId="265"/>
            <ac:picMk id="5" creationId="{2B1D5BB1-3B52-7157-1523-03F72D9D4E0B}"/>
          </ac:picMkLst>
        </pc:picChg>
        <pc:picChg chg="del">
          <ac:chgData name="김소희" userId="292a1162-0793-4577-a94d-2dae0dfa5995" providerId="ADAL" clId="{56FB9BA8-8618-469E-B881-B7E5EAC1530C}" dt="2022-07-16T09:42:40.611" v="2706" actId="478"/>
          <ac:picMkLst>
            <pc:docMk/>
            <pc:sldMk cId="548109497" sldId="265"/>
            <ac:picMk id="7" creationId="{B082A5DF-13F5-34D7-2418-A18C8F2C5957}"/>
          </ac:picMkLst>
        </pc:picChg>
        <pc:picChg chg="add del mod">
          <ac:chgData name="김소희" userId="292a1162-0793-4577-a94d-2dae0dfa5995" providerId="ADAL" clId="{56FB9BA8-8618-469E-B881-B7E5EAC1530C}" dt="2022-07-16T13:24:05.535" v="4162" actId="478"/>
          <ac:picMkLst>
            <pc:docMk/>
            <pc:sldMk cId="548109497" sldId="265"/>
            <ac:picMk id="8" creationId="{EA934249-FCAF-95AB-CED5-79C520AB08BA}"/>
          </ac:picMkLst>
        </pc:picChg>
        <pc:picChg chg="add mod">
          <ac:chgData name="김소희" userId="292a1162-0793-4577-a94d-2dae0dfa5995" providerId="ADAL" clId="{56FB9BA8-8618-469E-B881-B7E5EAC1530C}" dt="2022-07-16T14:09:31.744" v="5208" actId="1035"/>
          <ac:picMkLst>
            <pc:docMk/>
            <pc:sldMk cId="548109497" sldId="265"/>
            <ac:picMk id="11" creationId="{857B6171-CD2E-B19F-500D-79822B30AC41}"/>
          </ac:picMkLst>
        </pc:picChg>
      </pc:sldChg>
      <pc:sldChg chg="addSp delSp modSp add mod ord">
        <pc:chgData name="김소희" userId="292a1162-0793-4577-a94d-2dae0dfa5995" providerId="ADAL" clId="{56FB9BA8-8618-469E-B881-B7E5EAC1530C}" dt="2022-07-17T09:55:29.688" v="6662" actId="1035"/>
        <pc:sldMkLst>
          <pc:docMk/>
          <pc:sldMk cId="4281153154" sldId="266"/>
        </pc:sldMkLst>
        <pc:spChg chg="mod">
          <ac:chgData name="김소희" userId="292a1162-0793-4577-a94d-2dae0dfa5995" providerId="ADAL" clId="{56FB9BA8-8618-469E-B881-B7E5EAC1530C}" dt="2022-07-16T09:50:35.024" v="2776"/>
          <ac:spMkLst>
            <pc:docMk/>
            <pc:sldMk cId="4281153154" sldId="266"/>
            <ac:spMk id="2" creationId="{5C386871-B092-6B43-A8DA-B84A6CCCC7F5}"/>
          </ac:spMkLst>
        </pc:spChg>
        <pc:spChg chg="add mod">
          <ac:chgData name="김소희" userId="292a1162-0793-4577-a94d-2dae0dfa5995" providerId="ADAL" clId="{56FB9BA8-8618-469E-B881-B7E5EAC1530C}" dt="2022-07-16T16:23:23.599" v="5844" actId="1035"/>
          <ac:spMkLst>
            <pc:docMk/>
            <pc:sldMk cId="4281153154" sldId="266"/>
            <ac:spMk id="8" creationId="{3BFAAFC2-C393-1318-55F1-1652740E1E26}"/>
          </ac:spMkLst>
        </pc:spChg>
        <pc:spChg chg="add mod">
          <ac:chgData name="김소희" userId="292a1162-0793-4577-a94d-2dae0dfa5995" providerId="ADAL" clId="{56FB9BA8-8618-469E-B881-B7E5EAC1530C}" dt="2022-07-16T16:23:23.599" v="5844" actId="1035"/>
          <ac:spMkLst>
            <pc:docMk/>
            <pc:sldMk cId="4281153154" sldId="266"/>
            <ac:spMk id="10" creationId="{A44840FD-B047-3415-E615-E7D9E5EF6035}"/>
          </ac:spMkLst>
        </pc:spChg>
        <pc:spChg chg="add mod">
          <ac:chgData name="김소희" userId="292a1162-0793-4577-a94d-2dae0dfa5995" providerId="ADAL" clId="{56FB9BA8-8618-469E-B881-B7E5EAC1530C}" dt="2022-07-16T16:23:39.407" v="5845" actId="1076"/>
          <ac:spMkLst>
            <pc:docMk/>
            <pc:sldMk cId="4281153154" sldId="266"/>
            <ac:spMk id="11" creationId="{E4C6515E-6A1B-DBC3-BE77-9018F93233BD}"/>
          </ac:spMkLst>
        </pc:spChg>
        <pc:spChg chg="add del mod">
          <ac:chgData name="김소희" userId="292a1162-0793-4577-a94d-2dae0dfa5995" providerId="ADAL" clId="{56FB9BA8-8618-469E-B881-B7E5EAC1530C}" dt="2022-07-16T16:34:59.918" v="5870" actId="478"/>
          <ac:spMkLst>
            <pc:docMk/>
            <pc:sldMk cId="4281153154" sldId="266"/>
            <ac:spMk id="13" creationId="{9AB1625D-C819-619E-FE31-34C0E6373698}"/>
          </ac:spMkLst>
        </pc:spChg>
        <pc:spChg chg="add mod">
          <ac:chgData name="김소희" userId="292a1162-0793-4577-a94d-2dae0dfa5995" providerId="ADAL" clId="{56FB9BA8-8618-469E-B881-B7E5EAC1530C}" dt="2022-07-16T16:23:13.587" v="5830" actId="1035"/>
          <ac:spMkLst>
            <pc:docMk/>
            <pc:sldMk cId="4281153154" sldId="266"/>
            <ac:spMk id="14" creationId="{E89E35C5-CDC5-E213-E030-34717EFA3209}"/>
          </ac:spMkLst>
        </pc:spChg>
        <pc:spChg chg="add mod">
          <ac:chgData name="김소희" userId="292a1162-0793-4577-a94d-2dae0dfa5995" providerId="ADAL" clId="{56FB9BA8-8618-469E-B881-B7E5EAC1530C}" dt="2022-07-16T16:23:13.587" v="5830" actId="1035"/>
          <ac:spMkLst>
            <pc:docMk/>
            <pc:sldMk cId="4281153154" sldId="266"/>
            <ac:spMk id="15" creationId="{8D930912-89D0-1463-E935-699E3D0E262D}"/>
          </ac:spMkLst>
        </pc:spChg>
        <pc:spChg chg="add mod">
          <ac:chgData name="김소희" userId="292a1162-0793-4577-a94d-2dae0dfa5995" providerId="ADAL" clId="{56FB9BA8-8618-469E-B881-B7E5EAC1530C}" dt="2022-07-17T09:55:29.688" v="6662" actId="1035"/>
          <ac:spMkLst>
            <pc:docMk/>
            <pc:sldMk cId="4281153154" sldId="266"/>
            <ac:spMk id="17" creationId="{E99EF0D5-E6E0-BE23-A763-BD4C3DDE6434}"/>
          </ac:spMkLst>
        </pc:spChg>
        <pc:spChg chg="add mod">
          <ac:chgData name="김소희" userId="292a1162-0793-4577-a94d-2dae0dfa5995" providerId="ADAL" clId="{56FB9BA8-8618-469E-B881-B7E5EAC1530C}" dt="2022-07-16T16:47:40.786" v="6395" actId="1076"/>
          <ac:spMkLst>
            <pc:docMk/>
            <pc:sldMk cId="4281153154" sldId="266"/>
            <ac:spMk id="18" creationId="{7A35343B-4E3F-F8A2-908F-D28E89C1C95C}"/>
          </ac:spMkLst>
        </pc:spChg>
        <pc:picChg chg="add del mod">
          <ac:chgData name="김소희" userId="292a1162-0793-4577-a94d-2dae0dfa5995" providerId="ADAL" clId="{56FB9BA8-8618-469E-B881-B7E5EAC1530C}" dt="2022-07-16T09:44:19.336" v="2729" actId="478"/>
          <ac:picMkLst>
            <pc:docMk/>
            <pc:sldMk cId="4281153154" sldId="266"/>
            <ac:picMk id="4" creationId="{64024CAB-69DB-9876-2E51-69DF7CDD967A}"/>
          </ac:picMkLst>
        </pc:picChg>
        <pc:picChg chg="del">
          <ac:chgData name="김소희" userId="292a1162-0793-4577-a94d-2dae0dfa5995" providerId="ADAL" clId="{56FB9BA8-8618-469E-B881-B7E5EAC1530C}" dt="2022-07-16T09:43:23.733" v="2718" actId="478"/>
          <ac:picMkLst>
            <pc:docMk/>
            <pc:sldMk cId="4281153154" sldId="266"/>
            <ac:picMk id="5" creationId="{2B1D5BB1-3B52-7157-1523-03F72D9D4E0B}"/>
          </ac:picMkLst>
        </pc:picChg>
        <pc:picChg chg="add mod">
          <ac:chgData name="김소희" userId="292a1162-0793-4577-a94d-2dae0dfa5995" providerId="ADAL" clId="{56FB9BA8-8618-469E-B881-B7E5EAC1530C}" dt="2022-07-16T16:25:46.304" v="5861" actId="1076"/>
          <ac:picMkLst>
            <pc:docMk/>
            <pc:sldMk cId="4281153154" sldId="266"/>
            <ac:picMk id="7" creationId="{66570E45-0B89-3E19-4B27-7F32E857FC02}"/>
          </ac:picMkLst>
        </pc:picChg>
        <pc:picChg chg="del">
          <ac:chgData name="김소희" userId="292a1162-0793-4577-a94d-2dae0dfa5995" providerId="ADAL" clId="{56FB9BA8-8618-469E-B881-B7E5EAC1530C}" dt="2022-07-16T09:43:23.733" v="2718" actId="478"/>
          <ac:picMkLst>
            <pc:docMk/>
            <pc:sldMk cId="4281153154" sldId="266"/>
            <ac:picMk id="8" creationId="{EA934249-FCAF-95AB-CED5-79C520AB08BA}"/>
          </ac:picMkLst>
        </pc:picChg>
        <pc:picChg chg="del">
          <ac:chgData name="김소희" userId="292a1162-0793-4577-a94d-2dae0dfa5995" providerId="ADAL" clId="{56FB9BA8-8618-469E-B881-B7E5EAC1530C}" dt="2022-07-16T09:43:23.733" v="2718" actId="478"/>
          <ac:picMkLst>
            <pc:docMk/>
            <pc:sldMk cId="4281153154" sldId="266"/>
            <ac:picMk id="11" creationId="{857B6171-CD2E-B19F-500D-79822B30AC41}"/>
          </ac:picMkLst>
        </pc:picChg>
        <pc:picChg chg="add mod">
          <ac:chgData name="김소희" userId="292a1162-0793-4577-a94d-2dae0dfa5995" providerId="ADAL" clId="{56FB9BA8-8618-469E-B881-B7E5EAC1530C}" dt="2022-07-16T16:47:35.718" v="6394" actId="1035"/>
          <ac:picMkLst>
            <pc:docMk/>
            <pc:sldMk cId="4281153154" sldId="266"/>
            <ac:picMk id="12" creationId="{F722584A-E6D6-C0F2-949D-4F622A3ECFB5}"/>
          </ac:picMkLst>
        </pc:picChg>
        <pc:picChg chg="add mod">
          <ac:chgData name="김소희" userId="292a1162-0793-4577-a94d-2dae0dfa5995" providerId="ADAL" clId="{56FB9BA8-8618-469E-B881-B7E5EAC1530C}" dt="2022-07-16T16:27:00.480" v="5869" actId="14100"/>
          <ac:picMkLst>
            <pc:docMk/>
            <pc:sldMk cId="4281153154" sldId="266"/>
            <ac:picMk id="16" creationId="{61ED6A02-5182-78B8-E205-3BC9442BDECF}"/>
          </ac:picMkLst>
        </pc:picChg>
      </pc:sldChg>
      <pc:sldChg chg="addSp delSp modSp add mod modNotesTx">
        <pc:chgData name="김소희" userId="292a1162-0793-4577-a94d-2dae0dfa5995" providerId="ADAL" clId="{56FB9BA8-8618-469E-B881-B7E5EAC1530C}" dt="2022-07-16T14:19:20.159" v="5422" actId="20577"/>
        <pc:sldMkLst>
          <pc:docMk/>
          <pc:sldMk cId="823482226" sldId="267"/>
        </pc:sldMkLst>
        <pc:spChg chg="mod">
          <ac:chgData name="김소희" userId="292a1162-0793-4577-a94d-2dae0dfa5995" providerId="ADAL" clId="{56FB9BA8-8618-469E-B881-B7E5EAC1530C}" dt="2022-07-16T09:44:05.628" v="2727" actId="20577"/>
          <ac:spMkLst>
            <pc:docMk/>
            <pc:sldMk cId="823482226" sldId="267"/>
            <ac:spMk id="2" creationId="{5C386871-B092-6B43-A8DA-B84A6CCCC7F5}"/>
          </ac:spMkLst>
        </pc:spChg>
        <pc:spChg chg="add del mod">
          <ac:chgData name="김소희" userId="292a1162-0793-4577-a94d-2dae0dfa5995" providerId="ADAL" clId="{56FB9BA8-8618-469E-B881-B7E5EAC1530C}" dt="2022-07-16T13:31:22.647" v="4546" actId="478"/>
          <ac:spMkLst>
            <pc:docMk/>
            <pc:sldMk cId="823482226" sldId="267"/>
            <ac:spMk id="8" creationId="{48D52675-99FF-A883-822E-BFAAE7C1D1F2}"/>
          </ac:spMkLst>
        </pc:spChg>
        <pc:spChg chg="add mod">
          <ac:chgData name="김소희" userId="292a1162-0793-4577-a94d-2dae0dfa5995" providerId="ADAL" clId="{56FB9BA8-8618-469E-B881-B7E5EAC1530C}" dt="2022-07-16T14:16:38.987" v="5389" actId="1037"/>
          <ac:spMkLst>
            <pc:docMk/>
            <pc:sldMk cId="823482226" sldId="267"/>
            <ac:spMk id="10" creationId="{505A864D-43A1-E27A-6F0E-94048FDBCFC2}"/>
          </ac:spMkLst>
        </pc:spChg>
        <pc:spChg chg="add mod">
          <ac:chgData name="김소희" userId="292a1162-0793-4577-a94d-2dae0dfa5995" providerId="ADAL" clId="{56FB9BA8-8618-469E-B881-B7E5EAC1530C}" dt="2022-07-16T14:17:03.885" v="5395" actId="1076"/>
          <ac:spMkLst>
            <pc:docMk/>
            <pc:sldMk cId="823482226" sldId="267"/>
            <ac:spMk id="11" creationId="{4C75138B-7097-5754-7AD6-79B09C3159C6}"/>
          </ac:spMkLst>
        </pc:spChg>
        <pc:spChg chg="add mod">
          <ac:chgData name="김소희" userId="292a1162-0793-4577-a94d-2dae0dfa5995" providerId="ADAL" clId="{56FB9BA8-8618-469E-B881-B7E5EAC1530C}" dt="2022-07-16T14:16:51.744" v="5393" actId="14100"/>
          <ac:spMkLst>
            <pc:docMk/>
            <pc:sldMk cId="823482226" sldId="267"/>
            <ac:spMk id="12" creationId="{F6F1740F-2DCB-B755-E9B3-52B09FE71B03}"/>
          </ac:spMkLst>
        </pc:spChg>
        <pc:spChg chg="add mod">
          <ac:chgData name="김소희" userId="292a1162-0793-4577-a94d-2dae0dfa5995" providerId="ADAL" clId="{56FB9BA8-8618-469E-B881-B7E5EAC1530C}" dt="2022-07-16T14:18:09.723" v="5417" actId="1076"/>
          <ac:spMkLst>
            <pc:docMk/>
            <pc:sldMk cId="823482226" sldId="267"/>
            <ac:spMk id="13" creationId="{B5B1DA14-4F32-2E8C-7FD1-A86F5EEDFE9E}"/>
          </ac:spMkLst>
        </pc:spChg>
        <pc:spChg chg="del mod">
          <ac:chgData name="김소희" userId="292a1162-0793-4577-a94d-2dae0dfa5995" providerId="ADAL" clId="{56FB9BA8-8618-469E-B881-B7E5EAC1530C}" dt="2022-07-16T13:46:36.530" v="4663" actId="478"/>
          <ac:spMkLst>
            <pc:docMk/>
            <pc:sldMk cId="823482226" sldId="267"/>
            <ac:spMk id="16" creationId="{03AE33B7-4BBB-4B90-D542-91EB98D7C97B}"/>
          </ac:spMkLst>
        </pc:spChg>
        <pc:spChg chg="add del mod topLvl">
          <ac:chgData name="김소희" userId="292a1162-0793-4577-a94d-2dae0dfa5995" providerId="ADAL" clId="{56FB9BA8-8618-469E-B881-B7E5EAC1530C}" dt="2022-07-16T13:47:54.074" v="4675" actId="164"/>
          <ac:spMkLst>
            <pc:docMk/>
            <pc:sldMk cId="823482226" sldId="267"/>
            <ac:spMk id="18" creationId="{B7C089CA-85FA-2A45-C401-EA15C34413AF}"/>
          </ac:spMkLst>
        </pc:spChg>
        <pc:spChg chg="add del mod topLvl">
          <ac:chgData name="김소희" userId="292a1162-0793-4577-a94d-2dae0dfa5995" providerId="ADAL" clId="{56FB9BA8-8618-469E-B881-B7E5EAC1530C}" dt="2022-07-16T13:47:54.074" v="4675" actId="164"/>
          <ac:spMkLst>
            <pc:docMk/>
            <pc:sldMk cId="823482226" sldId="267"/>
            <ac:spMk id="19" creationId="{9583431D-F2B7-3E4C-2BAB-761A5E6C0C1F}"/>
          </ac:spMkLst>
        </pc:spChg>
        <pc:spChg chg="del mod">
          <ac:chgData name="김소희" userId="292a1162-0793-4577-a94d-2dae0dfa5995" providerId="ADAL" clId="{56FB9BA8-8618-469E-B881-B7E5EAC1530C}" dt="2022-07-16T13:46:32.630" v="4662" actId="478"/>
          <ac:spMkLst>
            <pc:docMk/>
            <pc:sldMk cId="823482226" sldId="267"/>
            <ac:spMk id="20" creationId="{9194579F-7D1D-69D9-3CA1-296669831957}"/>
          </ac:spMkLst>
        </pc:spChg>
        <pc:spChg chg="del mod">
          <ac:chgData name="김소희" userId="292a1162-0793-4577-a94d-2dae0dfa5995" providerId="ADAL" clId="{56FB9BA8-8618-469E-B881-B7E5EAC1530C}" dt="2022-07-16T13:46:43.564" v="4664" actId="478"/>
          <ac:spMkLst>
            <pc:docMk/>
            <pc:sldMk cId="823482226" sldId="267"/>
            <ac:spMk id="21" creationId="{DCB8ACAD-0A2D-D660-1823-BA5CD488B1B5}"/>
          </ac:spMkLst>
        </pc:spChg>
        <pc:spChg chg="add mod">
          <ac:chgData name="김소희" userId="292a1162-0793-4577-a94d-2dae0dfa5995" providerId="ADAL" clId="{56FB9BA8-8618-469E-B881-B7E5EAC1530C}" dt="2022-07-16T13:47:54.074" v="4675" actId="164"/>
          <ac:spMkLst>
            <pc:docMk/>
            <pc:sldMk cId="823482226" sldId="267"/>
            <ac:spMk id="22" creationId="{DAF3ABAB-7E78-840D-AB11-0172EDDF3D71}"/>
          </ac:spMkLst>
        </pc:spChg>
        <pc:spChg chg="add mod">
          <ac:chgData name="김소희" userId="292a1162-0793-4577-a94d-2dae0dfa5995" providerId="ADAL" clId="{56FB9BA8-8618-469E-B881-B7E5EAC1530C}" dt="2022-07-16T13:47:54.074" v="4675" actId="164"/>
          <ac:spMkLst>
            <pc:docMk/>
            <pc:sldMk cId="823482226" sldId="267"/>
            <ac:spMk id="23" creationId="{B7CE930C-060F-4785-748A-AB3CD50D80AF}"/>
          </ac:spMkLst>
        </pc:spChg>
        <pc:spChg chg="add del mod">
          <ac:chgData name="김소희" userId="292a1162-0793-4577-a94d-2dae0dfa5995" providerId="ADAL" clId="{56FB9BA8-8618-469E-B881-B7E5EAC1530C}" dt="2022-07-16T13:49:01.155" v="4680"/>
          <ac:spMkLst>
            <pc:docMk/>
            <pc:sldMk cId="823482226" sldId="267"/>
            <ac:spMk id="24" creationId="{921E2A2F-1DFC-0B65-4831-8DAA2D6C5438}"/>
          </ac:spMkLst>
        </pc:spChg>
        <pc:spChg chg="add del mod">
          <ac:chgData name="김소희" userId="292a1162-0793-4577-a94d-2dae0dfa5995" providerId="ADAL" clId="{56FB9BA8-8618-469E-B881-B7E5EAC1530C}" dt="2022-07-16T13:49:01.155" v="4680"/>
          <ac:spMkLst>
            <pc:docMk/>
            <pc:sldMk cId="823482226" sldId="267"/>
            <ac:spMk id="25" creationId="{2FA034EE-522A-D284-570B-6B3225BF8DCA}"/>
          </ac:spMkLst>
        </pc:spChg>
        <pc:spChg chg="add mod">
          <ac:chgData name="김소희" userId="292a1162-0793-4577-a94d-2dae0dfa5995" providerId="ADAL" clId="{56FB9BA8-8618-469E-B881-B7E5EAC1530C}" dt="2022-07-16T14:19:20.159" v="5422" actId="20577"/>
          <ac:spMkLst>
            <pc:docMk/>
            <pc:sldMk cId="823482226" sldId="267"/>
            <ac:spMk id="26" creationId="{0B2E71C4-63DD-5D21-3108-80838DB539DC}"/>
          </ac:spMkLst>
        </pc:spChg>
        <pc:spChg chg="add mod">
          <ac:chgData name="김소희" userId="292a1162-0793-4577-a94d-2dae0dfa5995" providerId="ADAL" clId="{56FB9BA8-8618-469E-B881-B7E5EAC1530C}" dt="2022-07-16T13:57:11.040" v="4895" actId="1037"/>
          <ac:spMkLst>
            <pc:docMk/>
            <pc:sldMk cId="823482226" sldId="267"/>
            <ac:spMk id="27" creationId="{0EB3B09D-29FB-5641-3658-98165C3662E2}"/>
          </ac:spMkLst>
        </pc:spChg>
        <pc:spChg chg="add mod">
          <ac:chgData name="김소희" userId="292a1162-0793-4577-a94d-2dae0dfa5995" providerId="ADAL" clId="{56FB9BA8-8618-469E-B881-B7E5EAC1530C}" dt="2022-07-16T14:05:57.542" v="5057" actId="164"/>
          <ac:spMkLst>
            <pc:docMk/>
            <pc:sldMk cId="823482226" sldId="267"/>
            <ac:spMk id="28" creationId="{55068063-54D5-482C-6350-2134AE9A12C8}"/>
          </ac:spMkLst>
        </pc:spChg>
        <pc:spChg chg="add mod">
          <ac:chgData name="김소희" userId="292a1162-0793-4577-a94d-2dae0dfa5995" providerId="ADAL" clId="{56FB9BA8-8618-469E-B881-B7E5EAC1530C}" dt="2022-07-16T14:18:18.481" v="5419" actId="1076"/>
          <ac:spMkLst>
            <pc:docMk/>
            <pc:sldMk cId="823482226" sldId="267"/>
            <ac:spMk id="29" creationId="{3206A378-0E36-B833-A9CC-30BE0FE0AA9D}"/>
          </ac:spMkLst>
        </pc:spChg>
        <pc:grpChg chg="add mod ord">
          <ac:chgData name="김소희" userId="292a1162-0793-4577-a94d-2dae0dfa5995" providerId="ADAL" clId="{56FB9BA8-8618-469E-B881-B7E5EAC1530C}" dt="2022-07-16T13:57:25.431" v="4897" actId="1076"/>
          <ac:grpSpMkLst>
            <pc:docMk/>
            <pc:sldMk cId="823482226" sldId="267"/>
            <ac:grpSpMk id="6" creationId="{B58EC3AE-7195-3D95-1C6B-4E17454DE56C}"/>
          </ac:grpSpMkLst>
        </pc:grpChg>
        <pc:grpChg chg="add del mod">
          <ac:chgData name="김소희" userId="292a1162-0793-4577-a94d-2dae0dfa5995" providerId="ADAL" clId="{56FB9BA8-8618-469E-B881-B7E5EAC1530C}" dt="2022-07-16T13:46:50.885" v="4666" actId="165"/>
          <ac:grpSpMkLst>
            <pc:docMk/>
            <pc:sldMk cId="823482226" sldId="267"/>
            <ac:grpSpMk id="14" creationId="{17821C68-0FF5-E7BC-C52C-DBBBA69A4E6E}"/>
          </ac:grpSpMkLst>
        </pc:grpChg>
        <pc:grpChg chg="add mod">
          <ac:chgData name="김소희" userId="292a1162-0793-4577-a94d-2dae0dfa5995" providerId="ADAL" clId="{56FB9BA8-8618-469E-B881-B7E5EAC1530C}" dt="2022-07-16T14:18:09.723" v="5417" actId="1076"/>
          <ac:grpSpMkLst>
            <pc:docMk/>
            <pc:sldMk cId="823482226" sldId="267"/>
            <ac:grpSpMk id="30" creationId="{1F39CF99-D5CD-F251-9866-53C6321BB7CB}"/>
          </ac:grpSpMkLst>
        </pc:grpChg>
        <pc:picChg chg="add mod modCrop">
          <ac:chgData name="김소희" userId="292a1162-0793-4577-a94d-2dae0dfa5995" providerId="ADAL" clId="{56FB9BA8-8618-469E-B881-B7E5EAC1530C}" dt="2022-07-16T14:19:09.687" v="5420" actId="1076"/>
          <ac:picMkLst>
            <pc:docMk/>
            <pc:sldMk cId="823482226" sldId="267"/>
            <ac:picMk id="4" creationId="{3BA3D4B1-8FF7-D712-8062-E7C82489B203}"/>
          </ac:picMkLst>
        </pc:picChg>
        <pc:picChg chg="del">
          <ac:chgData name="김소희" userId="292a1162-0793-4577-a94d-2dae0dfa5995" providerId="ADAL" clId="{56FB9BA8-8618-469E-B881-B7E5EAC1530C}" dt="2022-07-16T09:43:27.298" v="2719" actId="478"/>
          <ac:picMkLst>
            <pc:docMk/>
            <pc:sldMk cId="823482226" sldId="267"/>
            <ac:picMk id="5" creationId="{2B1D5BB1-3B52-7157-1523-03F72D9D4E0B}"/>
          </ac:picMkLst>
        </pc:picChg>
        <pc:picChg chg="add mod">
          <ac:chgData name="김소희" userId="292a1162-0793-4577-a94d-2dae0dfa5995" providerId="ADAL" clId="{56FB9BA8-8618-469E-B881-B7E5EAC1530C}" dt="2022-07-16T14:05:57.542" v="5057" actId="164"/>
          <ac:picMkLst>
            <pc:docMk/>
            <pc:sldMk cId="823482226" sldId="267"/>
            <ac:picMk id="5" creationId="{3BA724AA-EC82-064A-A524-2C0AC1CC2903}"/>
          </ac:picMkLst>
        </pc:picChg>
        <pc:picChg chg="add mod modCrop">
          <ac:chgData name="김소희" userId="292a1162-0793-4577-a94d-2dae0dfa5995" providerId="ADAL" clId="{56FB9BA8-8618-469E-B881-B7E5EAC1530C}" dt="2022-07-16T14:16:40.816" v="5390" actId="1076"/>
          <ac:picMkLst>
            <pc:docMk/>
            <pc:sldMk cId="823482226" sldId="267"/>
            <ac:picMk id="7" creationId="{7570B179-4177-2904-52B5-FBC13CD82DE7}"/>
          </ac:picMkLst>
        </pc:picChg>
        <pc:picChg chg="del">
          <ac:chgData name="김소희" userId="292a1162-0793-4577-a94d-2dae0dfa5995" providerId="ADAL" clId="{56FB9BA8-8618-469E-B881-B7E5EAC1530C}" dt="2022-07-16T09:43:27.298" v="2719" actId="478"/>
          <ac:picMkLst>
            <pc:docMk/>
            <pc:sldMk cId="823482226" sldId="267"/>
            <ac:picMk id="8" creationId="{EA934249-FCAF-95AB-CED5-79C520AB08BA}"/>
          </ac:picMkLst>
        </pc:picChg>
        <pc:picChg chg="del">
          <ac:chgData name="김소희" userId="292a1162-0793-4577-a94d-2dae0dfa5995" providerId="ADAL" clId="{56FB9BA8-8618-469E-B881-B7E5EAC1530C}" dt="2022-07-16T09:43:27.298" v="2719" actId="478"/>
          <ac:picMkLst>
            <pc:docMk/>
            <pc:sldMk cId="823482226" sldId="267"/>
            <ac:picMk id="11" creationId="{857B6171-CD2E-B19F-500D-79822B30AC41}"/>
          </ac:picMkLst>
        </pc:picChg>
        <pc:picChg chg="mod topLvl modCrop">
          <ac:chgData name="김소희" userId="292a1162-0793-4577-a94d-2dae0dfa5995" providerId="ADAL" clId="{56FB9BA8-8618-469E-B881-B7E5EAC1530C}" dt="2022-07-16T13:48:17.992" v="4678" actId="732"/>
          <ac:picMkLst>
            <pc:docMk/>
            <pc:sldMk cId="823482226" sldId="267"/>
            <ac:picMk id="15" creationId="{B5E9E492-AEEC-AD2B-61F9-A11C80E10A48}"/>
          </ac:picMkLst>
        </pc:picChg>
        <pc:cxnChg chg="del mod">
          <ac:chgData name="김소희" userId="292a1162-0793-4577-a94d-2dae0dfa5995" providerId="ADAL" clId="{56FB9BA8-8618-469E-B881-B7E5EAC1530C}" dt="2022-07-16T13:46:48.444" v="4665" actId="478"/>
          <ac:cxnSpMkLst>
            <pc:docMk/>
            <pc:sldMk cId="823482226" sldId="267"/>
            <ac:cxnSpMk id="17" creationId="{96626C23-BBEF-81A8-1087-3FCBE422D1A8}"/>
          </ac:cxnSpMkLst>
        </pc:cxnChg>
      </pc:sldChg>
      <pc:sldChg chg="addSp delSp modSp add mod ord">
        <pc:chgData name="김소희" userId="292a1162-0793-4577-a94d-2dae0dfa5995" providerId="ADAL" clId="{56FB9BA8-8618-469E-B881-B7E5EAC1530C}" dt="2022-07-16T16:24:21.069" v="5852" actId="1035"/>
        <pc:sldMkLst>
          <pc:docMk/>
          <pc:sldMk cId="3685255024" sldId="268"/>
        </pc:sldMkLst>
        <pc:spChg chg="mod">
          <ac:chgData name="김소희" userId="292a1162-0793-4577-a94d-2dae0dfa5995" providerId="ADAL" clId="{56FB9BA8-8618-469E-B881-B7E5EAC1530C}" dt="2022-07-16T09:48:50.970" v="2767"/>
          <ac:spMkLst>
            <pc:docMk/>
            <pc:sldMk cId="3685255024" sldId="268"/>
            <ac:spMk id="2" creationId="{5C386871-B092-6B43-A8DA-B84A6CCCC7F5}"/>
          </ac:spMkLst>
        </pc:spChg>
        <pc:spChg chg="add mod">
          <ac:chgData name="김소희" userId="292a1162-0793-4577-a94d-2dae0dfa5995" providerId="ADAL" clId="{56FB9BA8-8618-469E-B881-B7E5EAC1530C}" dt="2022-07-16T14:21:18.546" v="5444" actId="14100"/>
          <ac:spMkLst>
            <pc:docMk/>
            <pc:sldMk cId="3685255024" sldId="268"/>
            <ac:spMk id="7" creationId="{4D70969F-B72C-E13B-3A27-807376949EF3}"/>
          </ac:spMkLst>
        </pc:spChg>
        <pc:spChg chg="add mod">
          <ac:chgData name="김소희" userId="292a1162-0793-4577-a94d-2dae0dfa5995" providerId="ADAL" clId="{56FB9BA8-8618-469E-B881-B7E5EAC1530C}" dt="2022-07-16T16:23:03.399" v="5816" actId="1076"/>
          <ac:spMkLst>
            <pc:docMk/>
            <pc:sldMk cId="3685255024" sldId="268"/>
            <ac:spMk id="8" creationId="{F09E10D0-500A-B99C-CBFD-25923A7906EF}"/>
          </ac:spMkLst>
        </pc:spChg>
        <pc:spChg chg="add del mod">
          <ac:chgData name="김소희" userId="292a1162-0793-4577-a94d-2dae0dfa5995" providerId="ADAL" clId="{56FB9BA8-8618-469E-B881-B7E5EAC1530C}" dt="2022-07-16T14:21:53.318" v="5486"/>
          <ac:spMkLst>
            <pc:docMk/>
            <pc:sldMk cId="3685255024" sldId="268"/>
            <ac:spMk id="10" creationId="{CC76ED43-C7AA-49DB-8C6A-A54674A37204}"/>
          </ac:spMkLst>
        </pc:spChg>
        <pc:spChg chg="add mod">
          <ac:chgData name="김소희" userId="292a1162-0793-4577-a94d-2dae0dfa5995" providerId="ADAL" clId="{56FB9BA8-8618-469E-B881-B7E5EAC1530C}" dt="2022-07-16T16:24:21.069" v="5852" actId="1035"/>
          <ac:spMkLst>
            <pc:docMk/>
            <pc:sldMk cId="3685255024" sldId="268"/>
            <ac:spMk id="11" creationId="{CCC8864A-DD65-070E-70D1-3CB298A5112E}"/>
          </ac:spMkLst>
        </pc:spChg>
        <pc:spChg chg="add mod">
          <ac:chgData name="김소희" userId="292a1162-0793-4577-a94d-2dae0dfa5995" providerId="ADAL" clId="{56FB9BA8-8618-469E-B881-B7E5EAC1530C}" dt="2022-07-16T15:35:10.868" v="5507" actId="20577"/>
          <ac:spMkLst>
            <pc:docMk/>
            <pc:sldMk cId="3685255024" sldId="268"/>
            <ac:spMk id="12" creationId="{F0ABF226-EA99-35B3-765F-D21167F361B4}"/>
          </ac:spMkLst>
        </pc:spChg>
        <pc:spChg chg="add mod">
          <ac:chgData name="김소희" userId="292a1162-0793-4577-a94d-2dae0dfa5995" providerId="ADAL" clId="{56FB9BA8-8618-469E-B881-B7E5EAC1530C}" dt="2022-07-16T15:36:23.259" v="5685" actId="20577"/>
          <ac:spMkLst>
            <pc:docMk/>
            <pc:sldMk cId="3685255024" sldId="268"/>
            <ac:spMk id="13" creationId="{625E10A7-CE26-050D-5157-B8389F747707}"/>
          </ac:spMkLst>
        </pc:spChg>
        <pc:picChg chg="add mod">
          <ac:chgData name="김소희" userId="292a1162-0793-4577-a94d-2dae0dfa5995" providerId="ADAL" clId="{56FB9BA8-8618-469E-B881-B7E5EAC1530C}" dt="2022-07-16T16:22:59.130" v="5815" actId="1076"/>
          <ac:picMkLst>
            <pc:docMk/>
            <pc:sldMk cId="3685255024" sldId="268"/>
            <ac:picMk id="4" creationId="{DE3370A8-E560-5A2A-167A-0DCC7CC0B805}"/>
          </ac:picMkLst>
        </pc:picChg>
        <pc:picChg chg="add mod">
          <ac:chgData name="김소희" userId="292a1162-0793-4577-a94d-2dae0dfa5995" providerId="ADAL" clId="{56FB9BA8-8618-469E-B881-B7E5EAC1530C}" dt="2022-07-16T15:35:40.722" v="5554" actId="14100"/>
          <ac:picMkLst>
            <pc:docMk/>
            <pc:sldMk cId="3685255024" sldId="268"/>
            <ac:picMk id="6" creationId="{E17F1D46-98D2-EA06-085E-20B47EE269A5}"/>
          </ac:picMkLst>
        </pc:picChg>
      </pc:sldChg>
      <pc:sldChg chg="addSp delSp modSp add mod">
        <pc:chgData name="김소희" userId="292a1162-0793-4577-a94d-2dae0dfa5995" providerId="ADAL" clId="{56FB9BA8-8618-469E-B881-B7E5EAC1530C}" dt="2022-07-16T16:49:11.097" v="6509" actId="20577"/>
        <pc:sldMkLst>
          <pc:docMk/>
          <pc:sldMk cId="2469761216" sldId="269"/>
        </pc:sldMkLst>
        <pc:spChg chg="add mod">
          <ac:chgData name="김소희" userId="292a1162-0793-4577-a94d-2dae0dfa5995" providerId="ADAL" clId="{56FB9BA8-8618-469E-B881-B7E5EAC1530C}" dt="2022-07-16T16:49:11.097" v="6509" actId="20577"/>
          <ac:spMkLst>
            <pc:docMk/>
            <pc:sldMk cId="2469761216" sldId="269"/>
            <ac:spMk id="6" creationId="{EFA8B7E0-492C-4117-880E-44A23D6C39EC}"/>
          </ac:spMkLst>
        </pc:spChg>
        <pc:spChg chg="mod">
          <ac:chgData name="김소희" userId="292a1162-0793-4577-a94d-2dae0dfa5995" providerId="ADAL" clId="{56FB9BA8-8618-469E-B881-B7E5EAC1530C}" dt="2022-07-16T16:35:23.644" v="5878" actId="1035"/>
          <ac:spMkLst>
            <pc:docMk/>
            <pc:sldMk cId="2469761216" sldId="269"/>
            <ac:spMk id="14" creationId="{E89E35C5-CDC5-E213-E030-34717EFA3209}"/>
          </ac:spMkLst>
        </pc:spChg>
        <pc:spChg chg="del">
          <ac:chgData name="김소희" userId="292a1162-0793-4577-a94d-2dae0dfa5995" providerId="ADAL" clId="{56FB9BA8-8618-469E-B881-B7E5EAC1530C}" dt="2022-07-16T09:52:58.772" v="2808" actId="478"/>
          <ac:spMkLst>
            <pc:docMk/>
            <pc:sldMk cId="2469761216" sldId="269"/>
            <ac:spMk id="15" creationId="{8D930912-89D0-1463-E935-699E3D0E262D}"/>
          </ac:spMkLst>
        </pc:spChg>
        <pc:picChg chg="add mod">
          <ac:chgData name="김소희" userId="292a1162-0793-4577-a94d-2dae0dfa5995" providerId="ADAL" clId="{56FB9BA8-8618-469E-B881-B7E5EAC1530C}" dt="2022-07-16T16:35:27.028" v="5879" actId="1076"/>
          <ac:picMkLst>
            <pc:docMk/>
            <pc:sldMk cId="2469761216" sldId="269"/>
            <ac:picMk id="4" creationId="{7DB98AC0-EF39-454C-E9A7-3C2C745E5BCE}"/>
          </ac:picMkLst>
        </pc:picChg>
        <pc:picChg chg="del">
          <ac:chgData name="김소희" userId="292a1162-0793-4577-a94d-2dae0dfa5995" providerId="ADAL" clId="{56FB9BA8-8618-469E-B881-B7E5EAC1530C}" dt="2022-07-16T09:52:57.861" v="2806" actId="478"/>
          <ac:picMkLst>
            <pc:docMk/>
            <pc:sldMk cId="2469761216" sldId="269"/>
            <ac:picMk id="7" creationId="{66570E45-0B89-3E19-4B27-7F32E857FC02}"/>
          </ac:picMkLst>
        </pc:picChg>
        <pc:picChg chg="del">
          <ac:chgData name="김소희" userId="292a1162-0793-4577-a94d-2dae0dfa5995" providerId="ADAL" clId="{56FB9BA8-8618-469E-B881-B7E5EAC1530C}" dt="2022-07-16T09:52:58.156" v="2807" actId="478"/>
          <ac:picMkLst>
            <pc:docMk/>
            <pc:sldMk cId="2469761216" sldId="269"/>
            <ac:picMk id="12" creationId="{F722584A-E6D6-C0F2-949D-4F622A3ECFB5}"/>
          </ac:picMkLst>
        </pc:picChg>
      </pc:sldChg>
      <pc:sldChg chg="addSp delSp modSp add mod">
        <pc:chgData name="김소희" userId="292a1162-0793-4577-a94d-2dae0dfa5995" providerId="ADAL" clId="{56FB9BA8-8618-469E-B881-B7E5EAC1530C}" dt="2022-07-17T11:28:19.260" v="6675" actId="1076"/>
        <pc:sldMkLst>
          <pc:docMk/>
          <pc:sldMk cId="1001211680" sldId="270"/>
        </pc:sldMkLst>
        <pc:spChg chg="mod">
          <ac:chgData name="김소희" userId="292a1162-0793-4577-a94d-2dae0dfa5995" providerId="ADAL" clId="{56FB9BA8-8618-469E-B881-B7E5EAC1530C}" dt="2022-07-16T09:55:20.568" v="2883" actId="20577"/>
          <ac:spMkLst>
            <pc:docMk/>
            <pc:sldMk cId="1001211680" sldId="270"/>
            <ac:spMk id="2" creationId="{5C386871-B092-6B43-A8DA-B84A6CCCC7F5}"/>
          </ac:spMkLst>
        </pc:spChg>
        <pc:spChg chg="add del">
          <ac:chgData name="김소희" userId="292a1162-0793-4577-a94d-2dae0dfa5995" providerId="ADAL" clId="{56FB9BA8-8618-469E-B881-B7E5EAC1530C}" dt="2022-07-16T09:55:40.161" v="2886" actId="22"/>
          <ac:spMkLst>
            <pc:docMk/>
            <pc:sldMk cId="1001211680" sldId="270"/>
            <ac:spMk id="7" creationId="{15C3B2BA-17ED-CA42-7B7A-1092DAE5B046}"/>
          </ac:spMkLst>
        </pc:spChg>
        <pc:spChg chg="add mod">
          <ac:chgData name="김소희" userId="292a1162-0793-4577-a94d-2dae0dfa5995" providerId="ADAL" clId="{56FB9BA8-8618-469E-B881-B7E5EAC1530C}" dt="2022-07-17T11:28:19.260" v="6675" actId="1076"/>
          <ac:spMkLst>
            <pc:docMk/>
            <pc:sldMk cId="1001211680" sldId="270"/>
            <ac:spMk id="10" creationId="{72987552-5AA4-DD5A-C2A2-02550016258E}"/>
          </ac:spMkLst>
        </pc:spChg>
        <pc:spChg chg="del">
          <ac:chgData name="김소희" userId="292a1162-0793-4577-a94d-2dae0dfa5995" providerId="ADAL" clId="{56FB9BA8-8618-469E-B881-B7E5EAC1530C}" dt="2022-07-16T09:55:51.558" v="2898" actId="478"/>
          <ac:spMkLst>
            <pc:docMk/>
            <pc:sldMk cId="1001211680" sldId="270"/>
            <ac:spMk id="14" creationId="{E89E35C5-CDC5-E213-E030-34717EFA3209}"/>
          </ac:spMkLst>
        </pc:spChg>
        <pc:picChg chg="del">
          <ac:chgData name="김소희" userId="292a1162-0793-4577-a94d-2dae0dfa5995" providerId="ADAL" clId="{56FB9BA8-8618-469E-B881-B7E5EAC1530C}" dt="2022-07-16T09:55:37.578" v="2884" actId="478"/>
          <ac:picMkLst>
            <pc:docMk/>
            <pc:sldMk cId="1001211680" sldId="270"/>
            <ac:picMk id="4" creationId="{7DB98AC0-EF39-454C-E9A7-3C2C745E5BCE}"/>
          </ac:picMkLst>
        </pc:picChg>
      </pc:sldChg>
      <pc:sldChg chg="addSp delSp modSp add mod ord">
        <pc:chgData name="김소희" userId="292a1162-0793-4577-a94d-2dae0dfa5995" providerId="ADAL" clId="{56FB9BA8-8618-469E-B881-B7E5EAC1530C}" dt="2022-07-16T16:55:18.855" v="6639" actId="113"/>
        <pc:sldMkLst>
          <pc:docMk/>
          <pc:sldMk cId="2778352275" sldId="271"/>
        </pc:sldMkLst>
        <pc:spChg chg="mod">
          <ac:chgData name="김소희" userId="292a1162-0793-4577-a94d-2dae0dfa5995" providerId="ADAL" clId="{56FB9BA8-8618-469E-B881-B7E5EAC1530C}" dt="2022-07-16T16:55:18.855" v="6639" actId="113"/>
          <ac:spMkLst>
            <pc:docMk/>
            <pc:sldMk cId="2778352275" sldId="271"/>
            <ac:spMk id="2" creationId="{D42C8D01-1348-904F-A28E-FB1F05F50B66}"/>
          </ac:spMkLst>
        </pc:spChg>
        <pc:spChg chg="del">
          <ac:chgData name="김소희" userId="292a1162-0793-4577-a94d-2dae0dfa5995" providerId="ADAL" clId="{56FB9BA8-8618-469E-B881-B7E5EAC1530C}" dt="2022-07-16T16:54:35.233" v="6628" actId="478"/>
          <ac:spMkLst>
            <pc:docMk/>
            <pc:sldMk cId="2778352275" sldId="271"/>
            <ac:spMk id="3" creationId="{BB4F0E0A-8459-60AB-4DBF-FC43E9161C10}"/>
          </ac:spMkLst>
        </pc:spChg>
        <pc:spChg chg="mod">
          <ac:chgData name="김소희" userId="292a1162-0793-4577-a94d-2dae0dfa5995" providerId="ADAL" clId="{56FB9BA8-8618-469E-B881-B7E5EAC1530C}" dt="2022-07-16T16:54:39.786" v="6630" actId="14100"/>
          <ac:spMkLst>
            <pc:docMk/>
            <pc:sldMk cId="2778352275" sldId="271"/>
            <ac:spMk id="5" creationId="{433B89A1-AC33-8D2C-470E-70698F2016E8}"/>
          </ac:spMkLst>
        </pc:spChg>
        <pc:spChg chg="add del mod">
          <ac:chgData name="김소희" userId="292a1162-0793-4577-a94d-2dae0dfa5995" providerId="ADAL" clId="{56FB9BA8-8618-469E-B881-B7E5EAC1530C}" dt="2022-07-16T16:54:37.017" v="6629" actId="478"/>
          <ac:spMkLst>
            <pc:docMk/>
            <pc:sldMk cId="2778352275" sldId="271"/>
            <ac:spMk id="6" creationId="{7D9D3ED7-223E-4B42-201C-C2C027DC6654}"/>
          </ac:spMkLst>
        </pc:spChg>
      </pc:sldChg>
      <pc:sldChg chg="addSp delSp modSp add mod ord modNotesTx">
        <pc:chgData name="김소희" userId="292a1162-0793-4577-a94d-2dae0dfa5995" providerId="ADAL" clId="{56FB9BA8-8618-469E-B881-B7E5EAC1530C}" dt="2022-07-17T12:36:57.945" v="7414" actId="1076"/>
        <pc:sldMkLst>
          <pc:docMk/>
          <pc:sldMk cId="1677538351" sldId="272"/>
        </pc:sldMkLst>
        <pc:spChg chg="del">
          <ac:chgData name="김소희" userId="292a1162-0793-4577-a94d-2dae0dfa5995" providerId="ADAL" clId="{56FB9BA8-8618-469E-B881-B7E5EAC1530C}" dt="2022-07-16T16:56:14.085" v="6643" actId="478"/>
          <ac:spMkLst>
            <pc:docMk/>
            <pc:sldMk cId="1677538351" sldId="272"/>
            <ac:spMk id="4" creationId="{23D46D21-7D87-A5C5-3A16-F43F451EE6D6}"/>
          </ac:spMkLst>
        </pc:spChg>
        <pc:spChg chg="mod">
          <ac:chgData name="김소희" userId="292a1162-0793-4577-a94d-2dae0dfa5995" providerId="ADAL" clId="{56FB9BA8-8618-469E-B881-B7E5EAC1530C}" dt="2022-07-17T12:33:15.514" v="7315" actId="403"/>
          <ac:spMkLst>
            <pc:docMk/>
            <pc:sldMk cId="1677538351" sldId="272"/>
            <ac:spMk id="6" creationId="{2188782E-44BF-062E-224B-C021A5C826FC}"/>
          </ac:spMkLst>
        </pc:spChg>
        <pc:spChg chg="add mod">
          <ac:chgData name="김소희" userId="292a1162-0793-4577-a94d-2dae0dfa5995" providerId="ADAL" clId="{56FB9BA8-8618-469E-B881-B7E5EAC1530C}" dt="2022-07-17T12:32:21.077" v="7299" actId="1035"/>
          <ac:spMkLst>
            <pc:docMk/>
            <pc:sldMk cId="1677538351" sldId="272"/>
            <ac:spMk id="8" creationId="{B588D191-0AEA-6E66-B176-CEA9533A2031}"/>
          </ac:spMkLst>
        </pc:spChg>
        <pc:spChg chg="mod">
          <ac:chgData name="김소희" userId="292a1162-0793-4577-a94d-2dae0dfa5995" providerId="ADAL" clId="{56FB9BA8-8618-469E-B881-B7E5EAC1530C}" dt="2022-07-16T16:55:03.377" v="6637" actId="14100"/>
          <ac:spMkLst>
            <pc:docMk/>
            <pc:sldMk cId="1677538351" sldId="272"/>
            <ac:spMk id="9" creationId="{4E262F7D-1CD2-9678-413C-EB257F68A044}"/>
          </ac:spMkLst>
        </pc:spChg>
        <pc:spChg chg="add mod">
          <ac:chgData name="김소희" userId="292a1162-0793-4577-a94d-2dae0dfa5995" providerId="ADAL" clId="{56FB9BA8-8618-469E-B881-B7E5EAC1530C}" dt="2022-07-17T12:32:21.077" v="7299" actId="1035"/>
          <ac:spMkLst>
            <pc:docMk/>
            <pc:sldMk cId="1677538351" sldId="272"/>
            <ac:spMk id="10" creationId="{196C492B-1218-3877-CBA4-906C0D2BFF6E}"/>
          </ac:spMkLst>
        </pc:spChg>
        <pc:spChg chg="add del mod">
          <ac:chgData name="김소희" userId="292a1162-0793-4577-a94d-2dae0dfa5995" providerId="ADAL" clId="{56FB9BA8-8618-469E-B881-B7E5EAC1530C}" dt="2022-07-17T12:31:53.478" v="7279" actId="21"/>
          <ac:spMkLst>
            <pc:docMk/>
            <pc:sldMk cId="1677538351" sldId="272"/>
            <ac:spMk id="11" creationId="{EBFAD5C0-1CED-341A-A2BD-A8B84BBC7BC0}"/>
          </ac:spMkLst>
        </pc:spChg>
        <pc:spChg chg="del">
          <ac:chgData name="김소희" userId="292a1162-0793-4577-a94d-2dae0dfa5995" providerId="ADAL" clId="{56FB9BA8-8618-469E-B881-B7E5EAC1530C}" dt="2022-07-17T12:28:05.820" v="7261" actId="478"/>
          <ac:spMkLst>
            <pc:docMk/>
            <pc:sldMk cId="1677538351" sldId="272"/>
            <ac:spMk id="13" creationId="{174246C5-3CB0-4EE1-338B-F486C3F74F8D}"/>
          </ac:spMkLst>
        </pc:spChg>
        <pc:picChg chg="add mod">
          <ac:chgData name="김소희" userId="292a1162-0793-4577-a94d-2dae0dfa5995" providerId="ADAL" clId="{56FB9BA8-8618-469E-B881-B7E5EAC1530C}" dt="2022-07-17T12:36:57.945" v="7414" actId="1076"/>
          <ac:picMkLst>
            <pc:docMk/>
            <pc:sldMk cId="1677538351" sldId="272"/>
            <ac:picMk id="4" creationId="{A286BE99-4C6E-717B-D201-69688FB57D8E}"/>
          </ac:picMkLst>
        </pc:picChg>
        <pc:picChg chg="del">
          <ac:chgData name="김소희" userId="292a1162-0793-4577-a94d-2dae0dfa5995" providerId="ADAL" clId="{56FB9BA8-8618-469E-B881-B7E5EAC1530C}" dt="2022-07-16T16:56:12.908" v="6642" actId="478"/>
          <ac:picMkLst>
            <pc:docMk/>
            <pc:sldMk cId="1677538351" sldId="272"/>
            <ac:picMk id="1026" creationId="{082B6978-1040-2636-ECB5-72C25D649201}"/>
          </ac:picMkLst>
        </pc:picChg>
      </pc:sldChg>
      <pc:sldChg chg="addSp delSp modSp add mod">
        <pc:chgData name="김소희" userId="292a1162-0793-4577-a94d-2dae0dfa5995" providerId="ADAL" clId="{56FB9BA8-8618-469E-B881-B7E5EAC1530C}" dt="2022-07-17T18:18:45.657" v="11407" actId="1076"/>
        <pc:sldMkLst>
          <pc:docMk/>
          <pc:sldMk cId="3575306235" sldId="273"/>
        </pc:sldMkLst>
        <pc:spChg chg="del">
          <ac:chgData name="김소희" userId="292a1162-0793-4577-a94d-2dae0dfa5995" providerId="ADAL" clId="{56FB9BA8-8618-469E-B881-B7E5EAC1530C}" dt="2022-07-17T12:30:44.119" v="7272" actId="478"/>
          <ac:spMkLst>
            <pc:docMk/>
            <pc:sldMk cId="3575306235" sldId="273"/>
            <ac:spMk id="6" creationId="{2188782E-44BF-062E-224B-C021A5C826FC}"/>
          </ac:spMkLst>
        </pc:spChg>
        <pc:spChg chg="del">
          <ac:chgData name="김소희" userId="292a1162-0793-4577-a94d-2dae0dfa5995" providerId="ADAL" clId="{56FB9BA8-8618-469E-B881-B7E5EAC1530C}" dt="2022-07-17T12:30:44.119" v="7272" actId="478"/>
          <ac:spMkLst>
            <pc:docMk/>
            <pc:sldMk cId="3575306235" sldId="273"/>
            <ac:spMk id="8" creationId="{B588D191-0AEA-6E66-B176-CEA9533A2031}"/>
          </ac:spMkLst>
        </pc:spChg>
        <pc:spChg chg="del">
          <ac:chgData name="김소희" userId="292a1162-0793-4577-a94d-2dae0dfa5995" providerId="ADAL" clId="{56FB9BA8-8618-469E-B881-B7E5EAC1530C}" dt="2022-07-17T12:30:44.119" v="7272" actId="478"/>
          <ac:spMkLst>
            <pc:docMk/>
            <pc:sldMk cId="3575306235" sldId="273"/>
            <ac:spMk id="10" creationId="{196C492B-1218-3877-CBA4-906C0D2BFF6E}"/>
          </ac:spMkLst>
        </pc:spChg>
        <pc:spChg chg="del">
          <ac:chgData name="김소희" userId="292a1162-0793-4577-a94d-2dae0dfa5995" providerId="ADAL" clId="{56FB9BA8-8618-469E-B881-B7E5EAC1530C}" dt="2022-07-17T12:30:44.119" v="7272" actId="478"/>
          <ac:spMkLst>
            <pc:docMk/>
            <pc:sldMk cId="3575306235" sldId="273"/>
            <ac:spMk id="11" creationId="{EBFAD5C0-1CED-341A-A2BD-A8B84BBC7BC0}"/>
          </ac:spMkLst>
        </pc:spChg>
        <pc:spChg chg="add mod">
          <ac:chgData name="김소희" userId="292a1162-0793-4577-a94d-2dae0dfa5995" providerId="ADAL" clId="{56FB9BA8-8618-469E-B881-B7E5EAC1530C}" dt="2022-07-17T15:38:35.143" v="7741" actId="1076"/>
          <ac:spMkLst>
            <pc:docMk/>
            <pc:sldMk cId="3575306235" sldId="273"/>
            <ac:spMk id="15" creationId="{2494126B-543A-FDDA-17D0-F993FACA44E4}"/>
          </ac:spMkLst>
        </pc:spChg>
        <pc:spChg chg="add mod">
          <ac:chgData name="김소희" userId="292a1162-0793-4577-a94d-2dae0dfa5995" providerId="ADAL" clId="{56FB9BA8-8618-469E-B881-B7E5EAC1530C}" dt="2022-07-17T18:18:45.657" v="11407" actId="1076"/>
          <ac:spMkLst>
            <pc:docMk/>
            <pc:sldMk cId="3575306235" sldId="273"/>
            <ac:spMk id="17" creationId="{5F6C1FB1-4562-2466-D242-5574E13C66F6}"/>
          </ac:spMkLst>
        </pc:spChg>
        <pc:picChg chg="del">
          <ac:chgData name="김소희" userId="292a1162-0793-4577-a94d-2dae0dfa5995" providerId="ADAL" clId="{56FB9BA8-8618-469E-B881-B7E5EAC1530C}" dt="2022-07-17T12:30:44.119" v="7272" actId="478"/>
          <ac:picMkLst>
            <pc:docMk/>
            <pc:sldMk cId="3575306235" sldId="273"/>
            <ac:picMk id="4" creationId="{A286BE99-4C6E-717B-D201-69688FB57D8E}"/>
          </ac:picMkLst>
        </pc:picChg>
        <pc:picChg chg="add del">
          <ac:chgData name="김소희" userId="292a1162-0793-4577-a94d-2dae0dfa5995" providerId="ADAL" clId="{56FB9BA8-8618-469E-B881-B7E5EAC1530C}" dt="2022-07-17T12:30:55.852" v="7274" actId="478"/>
          <ac:picMkLst>
            <pc:docMk/>
            <pc:sldMk cId="3575306235" sldId="273"/>
            <ac:picMk id="5" creationId="{E7F87D54-6880-7131-A047-00BDA9894009}"/>
          </ac:picMkLst>
        </pc:picChg>
        <pc:picChg chg="add del">
          <ac:chgData name="김소희" userId="292a1162-0793-4577-a94d-2dae0dfa5995" providerId="ADAL" clId="{56FB9BA8-8618-469E-B881-B7E5EAC1530C}" dt="2022-07-17T12:31:13.148" v="7276" actId="478"/>
          <ac:picMkLst>
            <pc:docMk/>
            <pc:sldMk cId="3575306235" sldId="273"/>
            <ac:picMk id="12" creationId="{432536C4-836C-B7CC-76EE-19193FBAB65A}"/>
          </ac:picMkLst>
        </pc:picChg>
        <pc:picChg chg="add mod">
          <ac:chgData name="김소희" userId="292a1162-0793-4577-a94d-2dae0dfa5995" providerId="ADAL" clId="{56FB9BA8-8618-469E-B881-B7E5EAC1530C}" dt="2022-07-17T15:38:35.143" v="7741" actId="1076"/>
          <ac:picMkLst>
            <pc:docMk/>
            <pc:sldMk cId="3575306235" sldId="273"/>
            <ac:picMk id="14" creationId="{96BFB391-FD25-112E-FC94-B41BF2CE94AE}"/>
          </ac:picMkLst>
        </pc:picChg>
      </pc:sldChg>
      <pc:sldChg chg="addSp delSp modSp add mod modNotesTx">
        <pc:chgData name="김소희" userId="292a1162-0793-4577-a94d-2dae0dfa5995" providerId="ADAL" clId="{56FB9BA8-8618-469E-B881-B7E5EAC1530C}" dt="2022-07-17T17:59:30.901" v="10796" actId="692"/>
        <pc:sldMkLst>
          <pc:docMk/>
          <pc:sldMk cId="1864032891" sldId="274"/>
        </pc:sldMkLst>
        <pc:spChg chg="mod">
          <ac:chgData name="김소희" userId="292a1162-0793-4577-a94d-2dae0dfa5995" providerId="ADAL" clId="{56FB9BA8-8618-469E-B881-B7E5EAC1530C}" dt="2022-07-17T12:46:18.717" v="7431" actId="20577"/>
          <ac:spMkLst>
            <pc:docMk/>
            <pc:sldMk cId="1864032891" sldId="274"/>
            <ac:spMk id="2" creationId="{5C386871-B092-6B43-A8DA-B84A6CCCC7F5}"/>
          </ac:spMkLst>
        </pc:spChg>
        <pc:spChg chg="add mod">
          <ac:chgData name="김소희" userId="292a1162-0793-4577-a94d-2dae0dfa5995" providerId="ADAL" clId="{56FB9BA8-8618-469E-B881-B7E5EAC1530C}" dt="2022-07-17T15:24:26.674" v="7597" actId="20577"/>
          <ac:spMkLst>
            <pc:docMk/>
            <pc:sldMk cId="1864032891" sldId="274"/>
            <ac:spMk id="10" creationId="{520BCCFE-A412-1390-F84E-B2BC02960CC3}"/>
          </ac:spMkLst>
        </pc:spChg>
        <pc:spChg chg="add mod">
          <ac:chgData name="김소희" userId="292a1162-0793-4577-a94d-2dae0dfa5995" providerId="ADAL" clId="{56FB9BA8-8618-469E-B881-B7E5EAC1530C}" dt="2022-07-17T16:35:52.949" v="9252" actId="1035"/>
          <ac:spMkLst>
            <pc:docMk/>
            <pc:sldMk cId="1864032891" sldId="274"/>
            <ac:spMk id="11" creationId="{6755C027-8498-D876-EA78-C0874A1BF132}"/>
          </ac:spMkLst>
        </pc:spChg>
        <pc:spChg chg="add mod">
          <ac:chgData name="김소희" userId="292a1162-0793-4577-a94d-2dae0dfa5995" providerId="ADAL" clId="{56FB9BA8-8618-469E-B881-B7E5EAC1530C}" dt="2022-07-17T15:21:54.629" v="7487" actId="1076"/>
          <ac:spMkLst>
            <pc:docMk/>
            <pc:sldMk cId="1864032891" sldId="274"/>
            <ac:spMk id="12" creationId="{7FE97760-12BC-CE55-9D5E-DDC76B6211DF}"/>
          </ac:spMkLst>
        </pc:spChg>
        <pc:spChg chg="add mod">
          <ac:chgData name="김소희" userId="292a1162-0793-4577-a94d-2dae0dfa5995" providerId="ADAL" clId="{56FB9BA8-8618-469E-B881-B7E5EAC1530C}" dt="2022-07-17T16:08:10.750" v="8246" actId="20577"/>
          <ac:spMkLst>
            <pc:docMk/>
            <pc:sldMk cId="1864032891" sldId="274"/>
            <ac:spMk id="13" creationId="{5C6CC0AE-B7C5-9CFE-084B-81561CB21A4E}"/>
          </ac:spMkLst>
        </pc:spChg>
        <pc:spChg chg="del mod">
          <ac:chgData name="김소희" userId="292a1162-0793-4577-a94d-2dae0dfa5995" providerId="ADAL" clId="{56FB9BA8-8618-469E-B881-B7E5EAC1530C}" dt="2022-07-17T15:30:51.708" v="7730" actId="478"/>
          <ac:spMkLst>
            <pc:docMk/>
            <pc:sldMk cId="1864032891" sldId="274"/>
            <ac:spMk id="15" creationId="{2494126B-543A-FDDA-17D0-F993FACA44E4}"/>
          </ac:spMkLst>
        </pc:spChg>
        <pc:spChg chg="add mod">
          <ac:chgData name="김소희" userId="292a1162-0793-4577-a94d-2dae0dfa5995" providerId="ADAL" clId="{56FB9BA8-8618-469E-B881-B7E5EAC1530C}" dt="2022-07-17T16:08:02.930" v="8245" actId="1076"/>
          <ac:spMkLst>
            <pc:docMk/>
            <pc:sldMk cId="1864032891" sldId="274"/>
            <ac:spMk id="16" creationId="{AEED4E74-7EF2-03D4-2D75-037C4D8BA8A2}"/>
          </ac:spMkLst>
        </pc:spChg>
        <pc:spChg chg="del mod">
          <ac:chgData name="김소희" userId="292a1162-0793-4577-a94d-2dae0dfa5995" providerId="ADAL" clId="{56FB9BA8-8618-469E-B881-B7E5EAC1530C}" dt="2022-07-17T12:46:38.243" v="7433" actId="478"/>
          <ac:spMkLst>
            <pc:docMk/>
            <pc:sldMk cId="1864032891" sldId="274"/>
            <ac:spMk id="17" creationId="{5F6C1FB1-4562-2466-D242-5574E13C66F6}"/>
          </ac:spMkLst>
        </pc:spChg>
        <pc:spChg chg="add mod">
          <ac:chgData name="김소희" userId="292a1162-0793-4577-a94d-2dae0dfa5995" providerId="ADAL" clId="{56FB9BA8-8618-469E-B881-B7E5EAC1530C}" dt="2022-07-17T16:08:37.908" v="8248" actId="1037"/>
          <ac:spMkLst>
            <pc:docMk/>
            <pc:sldMk cId="1864032891" sldId="274"/>
            <ac:spMk id="18" creationId="{4F3CF27E-CA54-B9D3-7E45-6D9C54FE497F}"/>
          </ac:spMkLst>
        </pc:spChg>
        <pc:spChg chg="add mod">
          <ac:chgData name="김소희" userId="292a1162-0793-4577-a94d-2dae0dfa5995" providerId="ADAL" clId="{56FB9BA8-8618-469E-B881-B7E5EAC1530C}" dt="2022-07-17T16:08:49.045" v="8253" actId="1035"/>
          <ac:spMkLst>
            <pc:docMk/>
            <pc:sldMk cId="1864032891" sldId="274"/>
            <ac:spMk id="19" creationId="{3304FBB8-A148-60B5-79CC-28FA7FB5A959}"/>
          </ac:spMkLst>
        </pc:spChg>
        <pc:spChg chg="add mod">
          <ac:chgData name="김소희" userId="292a1162-0793-4577-a94d-2dae0dfa5995" providerId="ADAL" clId="{56FB9BA8-8618-469E-B881-B7E5EAC1530C}" dt="2022-07-17T17:59:18.283" v="10795" actId="1076"/>
          <ac:spMkLst>
            <pc:docMk/>
            <pc:sldMk cId="1864032891" sldId="274"/>
            <ac:spMk id="22" creationId="{CC50681B-3125-460A-A23A-6D23BF9EA36B}"/>
          </ac:spMkLst>
        </pc:spChg>
        <pc:spChg chg="add del mod">
          <ac:chgData name="김소희" userId="292a1162-0793-4577-a94d-2dae0dfa5995" providerId="ADAL" clId="{56FB9BA8-8618-469E-B881-B7E5EAC1530C}" dt="2022-07-17T15:41:54.407" v="7847" actId="478"/>
          <ac:spMkLst>
            <pc:docMk/>
            <pc:sldMk cId="1864032891" sldId="274"/>
            <ac:spMk id="24" creationId="{25DE5375-78C5-F0CB-CCC1-E3E5C35E4DD9}"/>
          </ac:spMkLst>
        </pc:spChg>
        <pc:spChg chg="add mod">
          <ac:chgData name="김소희" userId="292a1162-0793-4577-a94d-2dae0dfa5995" providerId="ADAL" clId="{56FB9BA8-8618-469E-B881-B7E5EAC1530C}" dt="2022-07-17T16:10:45.609" v="8274" actId="404"/>
          <ac:spMkLst>
            <pc:docMk/>
            <pc:sldMk cId="1864032891" sldId="274"/>
            <ac:spMk id="25" creationId="{1AC397F3-2AD1-9EEE-9357-CC8970237A4C}"/>
          </ac:spMkLst>
        </pc:spChg>
        <pc:spChg chg="add mod">
          <ac:chgData name="김소희" userId="292a1162-0793-4577-a94d-2dae0dfa5995" providerId="ADAL" clId="{56FB9BA8-8618-469E-B881-B7E5EAC1530C}" dt="2022-07-17T16:09:34.772" v="8263" actId="1037"/>
          <ac:spMkLst>
            <pc:docMk/>
            <pc:sldMk cId="1864032891" sldId="274"/>
            <ac:spMk id="30" creationId="{BFB724BC-D356-E345-7218-9B4FB1EF280C}"/>
          </ac:spMkLst>
        </pc:spChg>
        <pc:spChg chg="add mod">
          <ac:chgData name="김소희" userId="292a1162-0793-4577-a94d-2dae0dfa5995" providerId="ADAL" clId="{56FB9BA8-8618-469E-B881-B7E5EAC1530C}" dt="2022-07-17T16:35:54.443" v="9255" actId="1035"/>
          <ac:spMkLst>
            <pc:docMk/>
            <pc:sldMk cId="1864032891" sldId="274"/>
            <ac:spMk id="34" creationId="{F22535CD-E7CA-C242-DC7F-78B8A871D4A0}"/>
          </ac:spMkLst>
        </pc:spChg>
        <pc:spChg chg="add del mod">
          <ac:chgData name="김소희" userId="292a1162-0793-4577-a94d-2dae0dfa5995" providerId="ADAL" clId="{56FB9BA8-8618-469E-B881-B7E5EAC1530C}" dt="2022-07-17T15:56:19.988" v="8034" actId="478"/>
          <ac:spMkLst>
            <pc:docMk/>
            <pc:sldMk cId="1864032891" sldId="274"/>
            <ac:spMk id="35" creationId="{D6FE1070-71D5-45C8-F06E-E852AC842C51}"/>
          </ac:spMkLst>
        </pc:spChg>
        <pc:spChg chg="add del mod">
          <ac:chgData name="김소희" userId="292a1162-0793-4577-a94d-2dae0dfa5995" providerId="ADAL" clId="{56FB9BA8-8618-469E-B881-B7E5EAC1530C}" dt="2022-07-17T16:03:44.638" v="8183" actId="478"/>
          <ac:spMkLst>
            <pc:docMk/>
            <pc:sldMk cId="1864032891" sldId="274"/>
            <ac:spMk id="36" creationId="{68430E58-BB0A-DB77-09D4-573BBA787F20}"/>
          </ac:spMkLst>
        </pc:spChg>
        <pc:spChg chg="add mod">
          <ac:chgData name="김소희" userId="292a1162-0793-4577-a94d-2dae0dfa5995" providerId="ADAL" clId="{56FB9BA8-8618-469E-B881-B7E5EAC1530C}" dt="2022-07-17T16:09:34.772" v="8263" actId="1037"/>
          <ac:spMkLst>
            <pc:docMk/>
            <pc:sldMk cId="1864032891" sldId="274"/>
            <ac:spMk id="40" creationId="{594874C8-2BBC-1065-2777-B1BEA2D874CD}"/>
          </ac:spMkLst>
        </pc:spChg>
        <pc:grpChg chg="add mod">
          <ac:chgData name="김소희" userId="292a1162-0793-4577-a94d-2dae0dfa5995" providerId="ADAL" clId="{56FB9BA8-8618-469E-B881-B7E5EAC1530C}" dt="2022-07-17T16:08:02.930" v="8245" actId="1076"/>
          <ac:grpSpMkLst>
            <pc:docMk/>
            <pc:sldMk cId="1864032891" sldId="274"/>
            <ac:grpSpMk id="31" creationId="{6C1FB062-A586-5174-2C7F-DF3EC44B0F2F}"/>
          </ac:grpSpMkLst>
        </pc:grpChg>
        <pc:picChg chg="add del mod">
          <ac:chgData name="김소희" userId="292a1162-0793-4577-a94d-2dae0dfa5995" providerId="ADAL" clId="{56FB9BA8-8618-469E-B881-B7E5EAC1530C}" dt="2022-07-17T15:20:46.619" v="7440" actId="478"/>
          <ac:picMkLst>
            <pc:docMk/>
            <pc:sldMk cId="1864032891" sldId="274"/>
            <ac:picMk id="4" creationId="{9A1DD40B-515B-FB77-D91F-D1A61770B71A}"/>
          </ac:picMkLst>
        </pc:picChg>
        <pc:picChg chg="add mod ord">
          <ac:chgData name="김소희" userId="292a1162-0793-4577-a94d-2dae0dfa5995" providerId="ADAL" clId="{56FB9BA8-8618-469E-B881-B7E5EAC1530C}" dt="2022-07-17T16:35:26.865" v="9226" actId="208"/>
          <ac:picMkLst>
            <pc:docMk/>
            <pc:sldMk cId="1864032891" sldId="274"/>
            <ac:picMk id="8" creationId="{1AC658A8-D7DA-2E4A-A8B0-80EDC15C3AE2}"/>
          </ac:picMkLst>
        </pc:picChg>
        <pc:picChg chg="del">
          <ac:chgData name="김소희" userId="292a1162-0793-4577-a94d-2dae0dfa5995" providerId="ADAL" clId="{56FB9BA8-8618-469E-B881-B7E5EAC1530C}" dt="2022-07-17T12:46:13.028" v="7420" actId="478"/>
          <ac:picMkLst>
            <pc:docMk/>
            <pc:sldMk cId="1864032891" sldId="274"/>
            <ac:picMk id="14" creationId="{96BFB391-FD25-112E-FC94-B41BF2CE94AE}"/>
          </ac:picMkLst>
        </pc:picChg>
        <pc:picChg chg="add mod">
          <ac:chgData name="김소희" userId="292a1162-0793-4577-a94d-2dae0dfa5995" providerId="ADAL" clId="{56FB9BA8-8618-469E-B881-B7E5EAC1530C}" dt="2022-07-17T16:08:02.930" v="8245" actId="1076"/>
          <ac:picMkLst>
            <pc:docMk/>
            <pc:sldMk cId="1864032891" sldId="274"/>
            <ac:picMk id="1026" creationId="{D8F19ADC-E0C9-86E2-DDEC-A85CA37D666F}"/>
          </ac:picMkLst>
        </pc:picChg>
        <pc:picChg chg="add del mod">
          <ac:chgData name="김소희" userId="292a1162-0793-4577-a94d-2dae0dfa5995" providerId="ADAL" clId="{56FB9BA8-8618-469E-B881-B7E5EAC1530C}" dt="2022-07-17T15:30:31.196" v="7723" actId="478"/>
          <ac:picMkLst>
            <pc:docMk/>
            <pc:sldMk cId="1864032891" sldId="274"/>
            <ac:picMk id="1028" creationId="{C83C384B-67CF-4B7A-79E9-30FBB20B9198}"/>
          </ac:picMkLst>
        </pc:picChg>
        <pc:picChg chg="add mod">
          <ac:chgData name="김소희" userId="292a1162-0793-4577-a94d-2dae0dfa5995" providerId="ADAL" clId="{56FB9BA8-8618-469E-B881-B7E5EAC1530C}" dt="2022-07-17T16:09:47.877" v="8268" actId="1076"/>
          <ac:picMkLst>
            <pc:docMk/>
            <pc:sldMk cId="1864032891" sldId="274"/>
            <ac:picMk id="1030" creationId="{5658C78A-FA1D-FC6B-43FB-E48740EB9751}"/>
          </ac:picMkLst>
        </pc:picChg>
        <pc:cxnChg chg="add mod">
          <ac:chgData name="김소희" userId="292a1162-0793-4577-a94d-2dae0dfa5995" providerId="ADAL" clId="{56FB9BA8-8618-469E-B881-B7E5EAC1530C}" dt="2022-07-17T17:59:30.901" v="10796" actId="692"/>
          <ac:cxnSpMkLst>
            <pc:docMk/>
            <pc:sldMk cId="1864032891" sldId="274"/>
            <ac:cxnSpMk id="21" creationId="{231209F2-A61F-507A-CBB5-6D4D9252B279}"/>
          </ac:cxnSpMkLst>
        </pc:cxnChg>
        <pc:cxnChg chg="add mod">
          <ac:chgData name="김소희" userId="292a1162-0793-4577-a94d-2dae0dfa5995" providerId="ADAL" clId="{56FB9BA8-8618-469E-B881-B7E5EAC1530C}" dt="2022-07-17T16:35:47.671" v="9238" actId="1035"/>
          <ac:cxnSpMkLst>
            <pc:docMk/>
            <pc:sldMk cId="1864032891" sldId="274"/>
            <ac:cxnSpMk id="27" creationId="{13960771-C0FC-EF6A-D9D7-0E0CF947D2C9}"/>
          </ac:cxnSpMkLst>
        </pc:cxnChg>
        <pc:cxnChg chg="add mod">
          <ac:chgData name="김소희" userId="292a1162-0793-4577-a94d-2dae0dfa5995" providerId="ADAL" clId="{56FB9BA8-8618-469E-B881-B7E5EAC1530C}" dt="2022-07-17T16:35:50.259" v="9248" actId="1035"/>
          <ac:cxnSpMkLst>
            <pc:docMk/>
            <pc:sldMk cId="1864032891" sldId="274"/>
            <ac:cxnSpMk id="38" creationId="{232E0601-0B2B-491C-7862-2678C95BA6B9}"/>
          </ac:cxnSpMkLst>
        </pc:cxnChg>
      </pc:sldChg>
      <pc:sldChg chg="addSp delSp modSp add mod">
        <pc:chgData name="김소희" userId="292a1162-0793-4577-a94d-2dae0dfa5995" providerId="ADAL" clId="{56FB9BA8-8618-469E-B881-B7E5EAC1530C}" dt="2022-07-17T18:19:08.914" v="11410" actId="1035"/>
        <pc:sldMkLst>
          <pc:docMk/>
          <pc:sldMk cId="1710748464" sldId="275"/>
        </pc:sldMkLst>
        <pc:spChg chg="add mod">
          <ac:chgData name="김소희" userId="292a1162-0793-4577-a94d-2dae0dfa5995" providerId="ADAL" clId="{56FB9BA8-8618-469E-B881-B7E5EAC1530C}" dt="2022-07-17T18:19:08.914" v="11410" actId="1035"/>
          <ac:spMkLst>
            <pc:docMk/>
            <pc:sldMk cId="1710748464" sldId="275"/>
            <ac:spMk id="6" creationId="{F446FE9C-3EE4-C6EB-8545-9571B4F20B24}"/>
          </ac:spMkLst>
        </pc:spChg>
        <pc:spChg chg="add del mod">
          <ac:chgData name="김소희" userId="292a1162-0793-4577-a94d-2dae0dfa5995" providerId="ADAL" clId="{56FB9BA8-8618-469E-B881-B7E5EAC1530C}" dt="2022-07-17T16:15:03.181" v="8576" actId="478"/>
          <ac:spMkLst>
            <pc:docMk/>
            <pc:sldMk cId="1710748464" sldId="275"/>
            <ac:spMk id="7" creationId="{5FF834EC-C667-129F-6DE7-24EC80562A9F}"/>
          </ac:spMkLst>
        </pc:spChg>
        <pc:spChg chg="mod">
          <ac:chgData name="김소희" userId="292a1162-0793-4577-a94d-2dae0dfa5995" providerId="ADAL" clId="{56FB9BA8-8618-469E-B881-B7E5EAC1530C}" dt="2022-07-17T17:43:43.132" v="10179" actId="207"/>
          <ac:spMkLst>
            <pc:docMk/>
            <pc:sldMk cId="1710748464" sldId="275"/>
            <ac:spMk id="15" creationId="{2494126B-543A-FDDA-17D0-F993FACA44E4}"/>
          </ac:spMkLst>
        </pc:spChg>
        <pc:picChg chg="del mod">
          <ac:chgData name="김소희" userId="292a1162-0793-4577-a94d-2dae0dfa5995" providerId="ADAL" clId="{56FB9BA8-8618-469E-B881-B7E5EAC1530C}" dt="2022-07-17T16:14:59.420" v="8575" actId="478"/>
          <ac:picMkLst>
            <pc:docMk/>
            <pc:sldMk cId="1710748464" sldId="275"/>
            <ac:picMk id="4" creationId="{9A1DD40B-515B-FB77-D91F-D1A61770B71A}"/>
          </ac:picMkLst>
        </pc:picChg>
        <pc:picChg chg="add mod">
          <ac:chgData name="김소희" userId="292a1162-0793-4577-a94d-2dae0dfa5995" providerId="ADAL" clId="{56FB9BA8-8618-469E-B881-B7E5EAC1530C}" dt="2022-07-17T16:17:16.584" v="8647" actId="1076"/>
          <ac:picMkLst>
            <pc:docMk/>
            <pc:sldMk cId="1710748464" sldId="275"/>
            <ac:picMk id="8" creationId="{452ED89C-DC3B-3E32-C031-AF960A2234C0}"/>
          </ac:picMkLst>
        </pc:picChg>
      </pc:sldChg>
      <pc:sldChg chg="addSp delSp modSp add mod">
        <pc:chgData name="김소희" userId="292a1162-0793-4577-a94d-2dae0dfa5995" providerId="ADAL" clId="{56FB9BA8-8618-469E-B881-B7E5EAC1530C}" dt="2022-07-18T05:51:49.446" v="12840" actId="208"/>
        <pc:sldMkLst>
          <pc:docMk/>
          <pc:sldMk cId="2083716223" sldId="276"/>
        </pc:sldMkLst>
        <pc:spChg chg="del">
          <ac:chgData name="김소희" userId="292a1162-0793-4577-a94d-2dae0dfa5995" providerId="ADAL" clId="{56FB9BA8-8618-469E-B881-B7E5EAC1530C}" dt="2022-07-17T16:18:28.880" v="8655" actId="478"/>
          <ac:spMkLst>
            <pc:docMk/>
            <pc:sldMk cId="2083716223" sldId="276"/>
            <ac:spMk id="6" creationId="{F446FE9C-3EE4-C6EB-8545-9571B4F20B24}"/>
          </ac:spMkLst>
        </pc:spChg>
        <pc:spChg chg="mod">
          <ac:chgData name="김소희" userId="292a1162-0793-4577-a94d-2dae0dfa5995" providerId="ADAL" clId="{56FB9BA8-8618-469E-B881-B7E5EAC1530C}" dt="2022-07-17T17:42:15.789" v="10167" actId="207"/>
          <ac:spMkLst>
            <pc:docMk/>
            <pc:sldMk cId="2083716223" sldId="276"/>
            <ac:spMk id="7" creationId="{5FF834EC-C667-129F-6DE7-24EC80562A9F}"/>
          </ac:spMkLst>
        </pc:spChg>
        <pc:spChg chg="add mod">
          <ac:chgData name="김소희" userId="292a1162-0793-4577-a94d-2dae0dfa5995" providerId="ADAL" clId="{56FB9BA8-8618-469E-B881-B7E5EAC1530C}" dt="2022-07-17T16:30:21.020" v="9062" actId="20577"/>
          <ac:spMkLst>
            <pc:docMk/>
            <pc:sldMk cId="2083716223" sldId="276"/>
            <ac:spMk id="8" creationId="{9530C086-2C13-F035-575F-854F651D3568}"/>
          </ac:spMkLst>
        </pc:spChg>
        <pc:spChg chg="add mod">
          <ac:chgData name="김소희" userId="292a1162-0793-4577-a94d-2dae0dfa5995" providerId="ADAL" clId="{56FB9BA8-8618-469E-B881-B7E5EAC1530C}" dt="2022-07-17T16:31:38.557" v="9076" actId="164"/>
          <ac:spMkLst>
            <pc:docMk/>
            <pc:sldMk cId="2083716223" sldId="276"/>
            <ac:spMk id="10" creationId="{F31E1171-8A08-B76C-F69F-11BE262933A5}"/>
          </ac:spMkLst>
        </pc:spChg>
        <pc:spChg chg="add mod">
          <ac:chgData name="김소희" userId="292a1162-0793-4577-a94d-2dae0dfa5995" providerId="ADAL" clId="{56FB9BA8-8618-469E-B881-B7E5EAC1530C}" dt="2022-07-17T16:31:38.557" v="9076" actId="164"/>
          <ac:spMkLst>
            <pc:docMk/>
            <pc:sldMk cId="2083716223" sldId="276"/>
            <ac:spMk id="11" creationId="{5E75915A-9ED9-087D-B5D4-8D7DE00C43C0}"/>
          </ac:spMkLst>
        </pc:spChg>
        <pc:spChg chg="add del mod">
          <ac:chgData name="김소희" userId="292a1162-0793-4577-a94d-2dae0dfa5995" providerId="ADAL" clId="{56FB9BA8-8618-469E-B881-B7E5EAC1530C}" dt="2022-07-17T16:24:11.559" v="8820"/>
          <ac:spMkLst>
            <pc:docMk/>
            <pc:sldMk cId="2083716223" sldId="276"/>
            <ac:spMk id="12" creationId="{D5C18C7D-7BFF-8E58-16A7-B899CCE0A6E8}"/>
          </ac:spMkLst>
        </pc:spChg>
        <pc:spChg chg="add mod">
          <ac:chgData name="김소희" userId="292a1162-0793-4577-a94d-2dae0dfa5995" providerId="ADAL" clId="{56FB9BA8-8618-469E-B881-B7E5EAC1530C}" dt="2022-07-17T16:31:38.557" v="9076" actId="164"/>
          <ac:spMkLst>
            <pc:docMk/>
            <pc:sldMk cId="2083716223" sldId="276"/>
            <ac:spMk id="13" creationId="{B6DA59CA-7693-E14D-C506-2CEB242652DE}"/>
          </ac:spMkLst>
        </pc:spChg>
        <pc:spChg chg="add mod">
          <ac:chgData name="김소희" userId="292a1162-0793-4577-a94d-2dae0dfa5995" providerId="ADAL" clId="{56FB9BA8-8618-469E-B881-B7E5EAC1530C}" dt="2022-07-17T16:31:38.557" v="9076" actId="164"/>
          <ac:spMkLst>
            <pc:docMk/>
            <pc:sldMk cId="2083716223" sldId="276"/>
            <ac:spMk id="14" creationId="{52728B2B-4DD5-FFD6-ABAB-1516F1B21BED}"/>
          </ac:spMkLst>
        </pc:spChg>
        <pc:spChg chg="del">
          <ac:chgData name="김소희" userId="292a1162-0793-4577-a94d-2dae0dfa5995" providerId="ADAL" clId="{56FB9BA8-8618-469E-B881-B7E5EAC1530C}" dt="2022-07-17T16:18:28.880" v="8655" actId="478"/>
          <ac:spMkLst>
            <pc:docMk/>
            <pc:sldMk cId="2083716223" sldId="276"/>
            <ac:spMk id="15" creationId="{2494126B-543A-FDDA-17D0-F993FACA44E4}"/>
          </ac:spMkLst>
        </pc:spChg>
        <pc:spChg chg="add mod">
          <ac:chgData name="김소희" userId="292a1162-0793-4577-a94d-2dae0dfa5995" providerId="ADAL" clId="{56FB9BA8-8618-469E-B881-B7E5EAC1530C}" dt="2022-07-17T16:31:38.557" v="9076" actId="164"/>
          <ac:spMkLst>
            <pc:docMk/>
            <pc:sldMk cId="2083716223" sldId="276"/>
            <ac:spMk id="16" creationId="{24673AE0-5A9B-519E-1DE2-ACA0ADB6FD14}"/>
          </ac:spMkLst>
        </pc:spChg>
        <pc:spChg chg="add mod">
          <ac:chgData name="김소희" userId="292a1162-0793-4577-a94d-2dae0dfa5995" providerId="ADAL" clId="{56FB9BA8-8618-469E-B881-B7E5EAC1530C}" dt="2022-07-17T16:31:38.557" v="9076" actId="164"/>
          <ac:spMkLst>
            <pc:docMk/>
            <pc:sldMk cId="2083716223" sldId="276"/>
            <ac:spMk id="17" creationId="{CED7611A-35D5-4BC6-12E6-DBB24B86C0F4}"/>
          </ac:spMkLst>
        </pc:spChg>
        <pc:spChg chg="add mod">
          <ac:chgData name="김소희" userId="292a1162-0793-4577-a94d-2dae0dfa5995" providerId="ADAL" clId="{56FB9BA8-8618-469E-B881-B7E5EAC1530C}" dt="2022-07-17T16:35:04.322" v="9225" actId="14100"/>
          <ac:spMkLst>
            <pc:docMk/>
            <pc:sldMk cId="2083716223" sldId="276"/>
            <ac:spMk id="20" creationId="{ECC14A61-5B3B-63A9-8A1F-095892D9DA2C}"/>
          </ac:spMkLst>
        </pc:spChg>
        <pc:spChg chg="add mod">
          <ac:chgData name="김소희" userId="292a1162-0793-4577-a94d-2dae0dfa5995" providerId="ADAL" clId="{56FB9BA8-8618-469E-B881-B7E5EAC1530C}" dt="2022-07-17T16:43:56.015" v="9382" actId="1076"/>
          <ac:spMkLst>
            <pc:docMk/>
            <pc:sldMk cId="2083716223" sldId="276"/>
            <ac:spMk id="22" creationId="{3161147D-EDD1-F295-9DFE-A0871B59E7E8}"/>
          </ac:spMkLst>
        </pc:spChg>
        <pc:spChg chg="add mod">
          <ac:chgData name="김소희" userId="292a1162-0793-4577-a94d-2dae0dfa5995" providerId="ADAL" clId="{56FB9BA8-8618-469E-B881-B7E5EAC1530C}" dt="2022-07-18T05:51:42.802" v="12838" actId="207"/>
          <ac:spMkLst>
            <pc:docMk/>
            <pc:sldMk cId="2083716223" sldId="276"/>
            <ac:spMk id="23" creationId="{47C4DA89-A353-B37C-FA0A-C988944FDB9B}"/>
          </ac:spMkLst>
        </pc:spChg>
        <pc:spChg chg="add mod">
          <ac:chgData name="김소희" userId="292a1162-0793-4577-a94d-2dae0dfa5995" providerId="ADAL" clId="{56FB9BA8-8618-469E-B881-B7E5EAC1530C}" dt="2022-07-17T16:33:04.310" v="9167" actId="20577"/>
          <ac:spMkLst>
            <pc:docMk/>
            <pc:sldMk cId="2083716223" sldId="276"/>
            <ac:spMk id="24" creationId="{DFBB6B18-E1C8-F3AB-6AFD-3A241C98ADEE}"/>
          </ac:spMkLst>
        </pc:spChg>
        <pc:spChg chg="add mod">
          <ac:chgData name="김소희" userId="292a1162-0793-4577-a94d-2dae0dfa5995" providerId="ADAL" clId="{56FB9BA8-8618-469E-B881-B7E5EAC1530C}" dt="2022-07-17T16:34:55.015" v="9221" actId="1076"/>
          <ac:spMkLst>
            <pc:docMk/>
            <pc:sldMk cId="2083716223" sldId="276"/>
            <ac:spMk id="26" creationId="{71F36E78-1095-967D-CEC7-08DA1ED846D0}"/>
          </ac:spMkLst>
        </pc:spChg>
        <pc:grpChg chg="add mod">
          <ac:chgData name="김소희" userId="292a1162-0793-4577-a94d-2dae0dfa5995" providerId="ADAL" clId="{56FB9BA8-8618-469E-B881-B7E5EAC1530C}" dt="2022-07-18T05:51:29.934" v="12836" actId="1076"/>
          <ac:grpSpMkLst>
            <pc:docMk/>
            <pc:sldMk cId="2083716223" sldId="276"/>
            <ac:grpSpMk id="27" creationId="{681B5E7D-412A-2C70-35A9-A23437D4A309}"/>
          </ac:grpSpMkLst>
        </pc:grpChg>
        <pc:picChg chg="mod modCrop">
          <ac:chgData name="김소희" userId="292a1162-0793-4577-a94d-2dae0dfa5995" providerId="ADAL" clId="{56FB9BA8-8618-469E-B881-B7E5EAC1530C}" dt="2022-07-17T16:31:38.557" v="9076" actId="164"/>
          <ac:picMkLst>
            <pc:docMk/>
            <pc:sldMk cId="2083716223" sldId="276"/>
            <ac:picMk id="4" creationId="{9A1DD40B-515B-FB77-D91F-D1A61770B71A}"/>
          </ac:picMkLst>
        </pc:picChg>
        <pc:picChg chg="add mod">
          <ac:chgData name="김소희" userId="292a1162-0793-4577-a94d-2dae0dfa5995" providerId="ADAL" clId="{56FB9BA8-8618-469E-B881-B7E5EAC1530C}" dt="2022-07-17T16:33:21.526" v="9169" actId="208"/>
          <ac:picMkLst>
            <pc:docMk/>
            <pc:sldMk cId="2083716223" sldId="276"/>
            <ac:picMk id="5" creationId="{E8F30DDB-AE88-CFA5-CD61-27A40D2A07D2}"/>
          </ac:picMkLst>
        </pc:picChg>
        <pc:picChg chg="add mod">
          <ac:chgData name="김소희" userId="292a1162-0793-4577-a94d-2dae0dfa5995" providerId="ADAL" clId="{56FB9BA8-8618-469E-B881-B7E5EAC1530C}" dt="2022-07-17T16:34:58.291" v="9222" actId="1076"/>
          <ac:picMkLst>
            <pc:docMk/>
            <pc:sldMk cId="2083716223" sldId="276"/>
            <ac:picMk id="19" creationId="{6A93AB8A-D3A3-C7ED-3788-8493A84CF8E9}"/>
          </ac:picMkLst>
        </pc:picChg>
        <pc:picChg chg="add mod">
          <ac:chgData name="김소희" userId="292a1162-0793-4577-a94d-2dae0dfa5995" providerId="ADAL" clId="{56FB9BA8-8618-469E-B881-B7E5EAC1530C}" dt="2022-07-17T16:43:56.015" v="9382" actId="1076"/>
          <ac:picMkLst>
            <pc:docMk/>
            <pc:sldMk cId="2083716223" sldId="276"/>
            <ac:picMk id="21" creationId="{A7F40CE3-2DC3-B0E4-0BE4-65F3270EDB70}"/>
          </ac:picMkLst>
        </pc:picChg>
        <pc:picChg chg="add del">
          <ac:chgData name="김소희" userId="292a1162-0793-4577-a94d-2dae0dfa5995" providerId="ADAL" clId="{56FB9BA8-8618-469E-B881-B7E5EAC1530C}" dt="2022-07-17T16:29:56.935" v="9051" actId="22"/>
          <ac:picMkLst>
            <pc:docMk/>
            <pc:sldMk cId="2083716223" sldId="276"/>
            <ac:picMk id="23" creationId="{F96ED7C2-D6E4-C59F-0FE0-5F648456662B}"/>
          </ac:picMkLst>
        </pc:picChg>
        <pc:cxnChg chg="add mod">
          <ac:chgData name="김소희" userId="292a1162-0793-4577-a94d-2dae0dfa5995" providerId="ADAL" clId="{56FB9BA8-8618-469E-B881-B7E5EAC1530C}" dt="2022-07-18T05:51:49.446" v="12840" actId="208"/>
          <ac:cxnSpMkLst>
            <pc:docMk/>
            <pc:sldMk cId="2083716223" sldId="276"/>
            <ac:cxnSpMk id="6" creationId="{03B84DCD-352B-3C31-B6BF-C75E728F04AE}"/>
          </ac:cxnSpMkLst>
        </pc:cxnChg>
      </pc:sldChg>
      <pc:sldChg chg="addSp delSp modSp add mod">
        <pc:chgData name="김소희" userId="292a1162-0793-4577-a94d-2dae0dfa5995" providerId="ADAL" clId="{56FB9BA8-8618-469E-B881-B7E5EAC1530C}" dt="2022-07-17T18:01:25.036" v="10818" actId="1035"/>
        <pc:sldMkLst>
          <pc:docMk/>
          <pc:sldMk cId="3383878795" sldId="277"/>
        </pc:sldMkLst>
        <pc:spChg chg="mod">
          <ac:chgData name="김소희" userId="292a1162-0793-4577-a94d-2dae0dfa5995" providerId="ADAL" clId="{56FB9BA8-8618-469E-B881-B7E5EAC1530C}" dt="2022-07-17T17:42:19.387" v="10168" actId="207"/>
          <ac:spMkLst>
            <pc:docMk/>
            <pc:sldMk cId="3383878795" sldId="277"/>
            <ac:spMk id="7" creationId="{5FF834EC-C667-129F-6DE7-24EC80562A9F}"/>
          </ac:spMkLst>
        </pc:spChg>
        <pc:spChg chg="mod">
          <ac:chgData name="김소희" userId="292a1162-0793-4577-a94d-2dae0dfa5995" providerId="ADAL" clId="{56FB9BA8-8618-469E-B881-B7E5EAC1530C}" dt="2022-07-17T18:01:25.036" v="10818" actId="1035"/>
          <ac:spMkLst>
            <pc:docMk/>
            <pc:sldMk cId="3383878795" sldId="277"/>
            <ac:spMk id="8" creationId="{9530C086-2C13-F035-575F-854F651D3568}"/>
          </ac:spMkLst>
        </pc:spChg>
        <pc:spChg chg="del">
          <ac:chgData name="김소희" userId="292a1162-0793-4577-a94d-2dae0dfa5995" providerId="ADAL" clId="{56FB9BA8-8618-469E-B881-B7E5EAC1530C}" dt="2022-07-17T16:46:14.882" v="9401" actId="478"/>
          <ac:spMkLst>
            <pc:docMk/>
            <pc:sldMk cId="3383878795" sldId="277"/>
            <ac:spMk id="20" creationId="{ECC14A61-5B3B-63A9-8A1F-095892D9DA2C}"/>
          </ac:spMkLst>
        </pc:spChg>
        <pc:spChg chg="del">
          <ac:chgData name="김소희" userId="292a1162-0793-4577-a94d-2dae0dfa5995" providerId="ADAL" clId="{56FB9BA8-8618-469E-B881-B7E5EAC1530C}" dt="2022-07-17T16:46:14.882" v="9401" actId="478"/>
          <ac:spMkLst>
            <pc:docMk/>
            <pc:sldMk cId="3383878795" sldId="277"/>
            <ac:spMk id="22" creationId="{3161147D-EDD1-F295-9DFE-A0871B59E7E8}"/>
          </ac:spMkLst>
        </pc:spChg>
        <pc:spChg chg="del">
          <ac:chgData name="김소희" userId="292a1162-0793-4577-a94d-2dae0dfa5995" providerId="ADAL" clId="{56FB9BA8-8618-469E-B881-B7E5EAC1530C}" dt="2022-07-17T16:46:14.882" v="9401" actId="478"/>
          <ac:spMkLst>
            <pc:docMk/>
            <pc:sldMk cId="3383878795" sldId="277"/>
            <ac:spMk id="23" creationId="{47C4DA89-A353-B37C-FA0A-C988944FDB9B}"/>
          </ac:spMkLst>
        </pc:spChg>
        <pc:spChg chg="del">
          <ac:chgData name="김소희" userId="292a1162-0793-4577-a94d-2dae0dfa5995" providerId="ADAL" clId="{56FB9BA8-8618-469E-B881-B7E5EAC1530C}" dt="2022-07-17T16:46:14.882" v="9401" actId="478"/>
          <ac:spMkLst>
            <pc:docMk/>
            <pc:sldMk cId="3383878795" sldId="277"/>
            <ac:spMk id="24" creationId="{DFBB6B18-E1C8-F3AB-6AFD-3A241C98ADEE}"/>
          </ac:spMkLst>
        </pc:spChg>
        <pc:spChg chg="del">
          <ac:chgData name="김소희" userId="292a1162-0793-4577-a94d-2dae0dfa5995" providerId="ADAL" clId="{56FB9BA8-8618-469E-B881-B7E5EAC1530C}" dt="2022-07-17T16:46:14.882" v="9401" actId="478"/>
          <ac:spMkLst>
            <pc:docMk/>
            <pc:sldMk cId="3383878795" sldId="277"/>
            <ac:spMk id="26" creationId="{71F36E78-1095-967D-CEC7-08DA1ED846D0}"/>
          </ac:spMkLst>
        </pc:spChg>
        <pc:spChg chg="add mod ord">
          <ac:chgData name="김소희" userId="292a1162-0793-4577-a94d-2dae0dfa5995" providerId="ADAL" clId="{56FB9BA8-8618-469E-B881-B7E5EAC1530C}" dt="2022-07-17T18:01:25.036" v="10818" actId="1035"/>
          <ac:spMkLst>
            <pc:docMk/>
            <pc:sldMk cId="3383878795" sldId="277"/>
            <ac:spMk id="28" creationId="{6EBF89F1-86DC-39FD-C56C-3F3A9A830943}"/>
          </ac:spMkLst>
        </pc:spChg>
        <pc:spChg chg="add mod">
          <ac:chgData name="김소희" userId="292a1162-0793-4577-a94d-2dae0dfa5995" providerId="ADAL" clId="{56FB9BA8-8618-469E-B881-B7E5EAC1530C}" dt="2022-07-17T18:01:25.036" v="10818" actId="1035"/>
          <ac:spMkLst>
            <pc:docMk/>
            <pc:sldMk cId="3383878795" sldId="277"/>
            <ac:spMk id="29" creationId="{6249B86C-3C23-511D-2770-A42478CE3217}"/>
          </ac:spMkLst>
        </pc:spChg>
        <pc:spChg chg="add mod">
          <ac:chgData name="김소희" userId="292a1162-0793-4577-a94d-2dae0dfa5995" providerId="ADAL" clId="{56FB9BA8-8618-469E-B881-B7E5EAC1530C}" dt="2022-07-17T18:01:25.036" v="10818" actId="1035"/>
          <ac:spMkLst>
            <pc:docMk/>
            <pc:sldMk cId="3383878795" sldId="277"/>
            <ac:spMk id="30" creationId="{B2AA91B7-72B1-ABDC-4BCF-57BE5BD51013}"/>
          </ac:spMkLst>
        </pc:spChg>
        <pc:spChg chg="add mod">
          <ac:chgData name="김소희" userId="292a1162-0793-4577-a94d-2dae0dfa5995" providerId="ADAL" clId="{56FB9BA8-8618-469E-B881-B7E5EAC1530C}" dt="2022-07-17T18:01:25.036" v="10818" actId="1035"/>
          <ac:spMkLst>
            <pc:docMk/>
            <pc:sldMk cId="3383878795" sldId="277"/>
            <ac:spMk id="31" creationId="{7A525C70-5F9D-B1F1-61D5-A1C4B8DED67B}"/>
          </ac:spMkLst>
        </pc:spChg>
        <pc:spChg chg="mod">
          <ac:chgData name="김소희" userId="292a1162-0793-4577-a94d-2dae0dfa5995" providerId="ADAL" clId="{56FB9BA8-8618-469E-B881-B7E5EAC1530C}" dt="2022-07-17T17:38:23.319" v="10038"/>
          <ac:spMkLst>
            <pc:docMk/>
            <pc:sldMk cId="3383878795" sldId="277"/>
            <ac:spMk id="34" creationId="{5947AAC9-A86B-D2E1-EED3-62D6F3AE330C}"/>
          </ac:spMkLst>
        </pc:spChg>
        <pc:spChg chg="mod">
          <ac:chgData name="김소희" userId="292a1162-0793-4577-a94d-2dae0dfa5995" providerId="ADAL" clId="{56FB9BA8-8618-469E-B881-B7E5EAC1530C}" dt="2022-07-17T17:38:23.319" v="10038"/>
          <ac:spMkLst>
            <pc:docMk/>
            <pc:sldMk cId="3383878795" sldId="277"/>
            <ac:spMk id="35" creationId="{A445B665-69E7-4729-BD82-A1CE0FD5227C}"/>
          </ac:spMkLst>
        </pc:spChg>
        <pc:spChg chg="mod">
          <ac:chgData name="김소희" userId="292a1162-0793-4577-a94d-2dae0dfa5995" providerId="ADAL" clId="{56FB9BA8-8618-469E-B881-B7E5EAC1530C}" dt="2022-07-17T17:38:23.319" v="10038"/>
          <ac:spMkLst>
            <pc:docMk/>
            <pc:sldMk cId="3383878795" sldId="277"/>
            <ac:spMk id="36" creationId="{6F07D7F1-76AE-F30F-CB80-B9D92EAD262A}"/>
          </ac:spMkLst>
        </pc:spChg>
        <pc:spChg chg="mod">
          <ac:chgData name="김소희" userId="292a1162-0793-4577-a94d-2dae0dfa5995" providerId="ADAL" clId="{56FB9BA8-8618-469E-B881-B7E5EAC1530C}" dt="2022-07-17T17:38:23.319" v="10038"/>
          <ac:spMkLst>
            <pc:docMk/>
            <pc:sldMk cId="3383878795" sldId="277"/>
            <ac:spMk id="37" creationId="{5B3FF7ED-3EB3-C792-622E-F1D96E145238}"/>
          </ac:spMkLst>
        </pc:spChg>
        <pc:spChg chg="mod">
          <ac:chgData name="김소희" userId="292a1162-0793-4577-a94d-2dae0dfa5995" providerId="ADAL" clId="{56FB9BA8-8618-469E-B881-B7E5EAC1530C}" dt="2022-07-17T17:38:23.319" v="10038"/>
          <ac:spMkLst>
            <pc:docMk/>
            <pc:sldMk cId="3383878795" sldId="277"/>
            <ac:spMk id="38" creationId="{D6C6E2BA-7D67-E8C0-4608-F022DB8AD646}"/>
          </ac:spMkLst>
        </pc:spChg>
        <pc:spChg chg="mod">
          <ac:chgData name="김소희" userId="292a1162-0793-4577-a94d-2dae0dfa5995" providerId="ADAL" clId="{56FB9BA8-8618-469E-B881-B7E5EAC1530C}" dt="2022-07-17T17:38:23.319" v="10038"/>
          <ac:spMkLst>
            <pc:docMk/>
            <pc:sldMk cId="3383878795" sldId="277"/>
            <ac:spMk id="39" creationId="{A82197B3-9FDB-B9EC-5CD1-783DA88454CB}"/>
          </ac:spMkLst>
        </pc:spChg>
        <pc:grpChg chg="del">
          <ac:chgData name="김소희" userId="292a1162-0793-4577-a94d-2dae0dfa5995" providerId="ADAL" clId="{56FB9BA8-8618-469E-B881-B7E5EAC1530C}" dt="2022-07-17T16:46:14.882" v="9401" actId="478"/>
          <ac:grpSpMkLst>
            <pc:docMk/>
            <pc:sldMk cId="3383878795" sldId="277"/>
            <ac:grpSpMk id="27" creationId="{681B5E7D-412A-2C70-35A9-A23437D4A309}"/>
          </ac:grpSpMkLst>
        </pc:grpChg>
        <pc:grpChg chg="add del mod">
          <ac:chgData name="김소희" userId="292a1162-0793-4577-a94d-2dae0dfa5995" providerId="ADAL" clId="{56FB9BA8-8618-469E-B881-B7E5EAC1530C}" dt="2022-07-17T17:38:33.524" v="10043"/>
          <ac:grpSpMkLst>
            <pc:docMk/>
            <pc:sldMk cId="3383878795" sldId="277"/>
            <ac:grpSpMk id="32" creationId="{A6AB966E-C514-0231-34A0-EC3CF8FB1709}"/>
          </ac:grpSpMkLst>
        </pc:grpChg>
        <pc:picChg chg="del">
          <ac:chgData name="김소희" userId="292a1162-0793-4577-a94d-2dae0dfa5995" providerId="ADAL" clId="{56FB9BA8-8618-469E-B881-B7E5EAC1530C}" dt="2022-07-17T16:46:14.882" v="9401" actId="478"/>
          <ac:picMkLst>
            <pc:docMk/>
            <pc:sldMk cId="3383878795" sldId="277"/>
            <ac:picMk id="5" creationId="{E8F30DDB-AE88-CFA5-CD61-27A40D2A07D2}"/>
          </ac:picMkLst>
        </pc:picChg>
        <pc:picChg chg="add mod">
          <ac:chgData name="김소희" userId="292a1162-0793-4577-a94d-2dae0dfa5995" providerId="ADAL" clId="{56FB9BA8-8618-469E-B881-B7E5EAC1530C}" dt="2022-07-17T18:01:25.036" v="10818" actId="1035"/>
          <ac:picMkLst>
            <pc:docMk/>
            <pc:sldMk cId="3383878795" sldId="277"/>
            <ac:picMk id="12" creationId="{578ACBF1-4819-2E3C-F2B5-88BE628E11D6}"/>
          </ac:picMkLst>
        </pc:picChg>
        <pc:picChg chg="del">
          <ac:chgData name="김소희" userId="292a1162-0793-4577-a94d-2dae0dfa5995" providerId="ADAL" clId="{56FB9BA8-8618-469E-B881-B7E5EAC1530C}" dt="2022-07-17T16:46:14.882" v="9401" actId="478"/>
          <ac:picMkLst>
            <pc:docMk/>
            <pc:sldMk cId="3383878795" sldId="277"/>
            <ac:picMk id="19" creationId="{6A93AB8A-D3A3-C7ED-3788-8493A84CF8E9}"/>
          </ac:picMkLst>
        </pc:picChg>
        <pc:picChg chg="del">
          <ac:chgData name="김소희" userId="292a1162-0793-4577-a94d-2dae0dfa5995" providerId="ADAL" clId="{56FB9BA8-8618-469E-B881-B7E5EAC1530C}" dt="2022-07-17T16:46:14.882" v="9401" actId="478"/>
          <ac:picMkLst>
            <pc:docMk/>
            <pc:sldMk cId="3383878795" sldId="277"/>
            <ac:picMk id="21" creationId="{A7F40CE3-2DC3-B0E4-0BE4-65F3270EDB70}"/>
          </ac:picMkLst>
        </pc:picChg>
        <pc:picChg chg="mod">
          <ac:chgData name="김소희" userId="292a1162-0793-4577-a94d-2dae0dfa5995" providerId="ADAL" clId="{56FB9BA8-8618-469E-B881-B7E5EAC1530C}" dt="2022-07-17T17:38:23.319" v="10038"/>
          <ac:picMkLst>
            <pc:docMk/>
            <pc:sldMk cId="3383878795" sldId="277"/>
            <ac:picMk id="33" creationId="{3E828213-7BFF-4428-259C-15D0F341C145}"/>
          </ac:picMkLst>
        </pc:picChg>
        <pc:picChg chg="add mod">
          <ac:chgData name="김소희" userId="292a1162-0793-4577-a94d-2dae0dfa5995" providerId="ADAL" clId="{56FB9BA8-8618-469E-B881-B7E5EAC1530C}" dt="2022-07-17T18:01:25.036" v="10818" actId="1035"/>
          <ac:picMkLst>
            <pc:docMk/>
            <pc:sldMk cId="3383878795" sldId="277"/>
            <ac:picMk id="40" creationId="{5526943C-6091-5D89-05BA-82DF089B1ABF}"/>
          </ac:picMkLst>
        </pc:picChg>
        <pc:cxnChg chg="del">
          <ac:chgData name="김소희" userId="292a1162-0793-4577-a94d-2dae0dfa5995" providerId="ADAL" clId="{56FB9BA8-8618-469E-B881-B7E5EAC1530C}" dt="2022-07-17T16:46:14.882" v="9401" actId="478"/>
          <ac:cxnSpMkLst>
            <pc:docMk/>
            <pc:sldMk cId="3383878795" sldId="277"/>
            <ac:cxnSpMk id="6" creationId="{03B84DCD-352B-3C31-B6BF-C75E728F04AE}"/>
          </ac:cxnSpMkLst>
        </pc:cxnChg>
      </pc:sldChg>
      <pc:sldChg chg="addSp delSp modSp add mod">
        <pc:chgData name="김소희" userId="292a1162-0793-4577-a94d-2dae0dfa5995" providerId="ADAL" clId="{56FB9BA8-8618-469E-B881-B7E5EAC1530C}" dt="2022-07-19T05:40:02.707" v="15227" actId="1076"/>
        <pc:sldMkLst>
          <pc:docMk/>
          <pc:sldMk cId="2345294917" sldId="278"/>
        </pc:sldMkLst>
        <pc:spChg chg="mod">
          <ac:chgData name="김소희" userId="292a1162-0793-4577-a94d-2dae0dfa5995" providerId="ADAL" clId="{56FB9BA8-8618-469E-B881-B7E5EAC1530C}" dt="2022-07-17T17:43:48.400" v="10180" actId="207"/>
          <ac:spMkLst>
            <pc:docMk/>
            <pc:sldMk cId="2345294917" sldId="278"/>
            <ac:spMk id="7" creationId="{5FF834EC-C667-129F-6DE7-24EC80562A9F}"/>
          </ac:spMkLst>
        </pc:spChg>
        <pc:spChg chg="mod">
          <ac:chgData name="김소희" userId="292a1162-0793-4577-a94d-2dae0dfa5995" providerId="ADAL" clId="{56FB9BA8-8618-469E-B881-B7E5EAC1530C}" dt="2022-07-17T17:53:57.501" v="10634" actId="1035"/>
          <ac:spMkLst>
            <pc:docMk/>
            <pc:sldMk cId="2345294917" sldId="278"/>
            <ac:spMk id="8" creationId="{9530C086-2C13-F035-575F-854F651D3568}"/>
          </ac:spMkLst>
        </pc:spChg>
        <pc:spChg chg="add mod">
          <ac:chgData name="김소희" userId="292a1162-0793-4577-a94d-2dae0dfa5995" providerId="ADAL" clId="{56FB9BA8-8618-469E-B881-B7E5EAC1530C}" dt="2022-07-17T17:48:11.066" v="10324" actId="1076"/>
          <ac:spMkLst>
            <pc:docMk/>
            <pc:sldMk cId="2345294917" sldId="278"/>
            <ac:spMk id="13" creationId="{2DC24430-A795-C1F9-99A2-7E72233BE090}"/>
          </ac:spMkLst>
        </pc:spChg>
        <pc:spChg chg="add mod">
          <ac:chgData name="김소희" userId="292a1162-0793-4577-a94d-2dae0dfa5995" providerId="ADAL" clId="{56FB9BA8-8618-469E-B881-B7E5EAC1530C}" dt="2022-07-17T18:02:37.659" v="10826" actId="207"/>
          <ac:spMkLst>
            <pc:docMk/>
            <pc:sldMk cId="2345294917" sldId="278"/>
            <ac:spMk id="19" creationId="{4FF4ADFA-322F-20B3-6C50-164BDE56FBFB}"/>
          </ac:spMkLst>
        </pc:spChg>
        <pc:spChg chg="add mod">
          <ac:chgData name="김소희" userId="292a1162-0793-4577-a94d-2dae0dfa5995" providerId="ADAL" clId="{56FB9BA8-8618-469E-B881-B7E5EAC1530C}" dt="2022-07-19T05:39:55.536" v="15226" actId="1076"/>
          <ac:spMkLst>
            <pc:docMk/>
            <pc:sldMk cId="2345294917" sldId="278"/>
            <ac:spMk id="20" creationId="{2A88B6F0-F1A3-3EB0-F98F-3E9B6246ECDC}"/>
          </ac:spMkLst>
        </pc:spChg>
        <pc:spChg chg="add mod">
          <ac:chgData name="김소희" userId="292a1162-0793-4577-a94d-2dae0dfa5995" providerId="ADAL" clId="{56FB9BA8-8618-469E-B881-B7E5EAC1530C}" dt="2022-07-19T05:39:53.383" v="15225" actId="1076"/>
          <ac:spMkLst>
            <pc:docMk/>
            <pc:sldMk cId="2345294917" sldId="278"/>
            <ac:spMk id="21" creationId="{6587A468-4DC2-7013-5085-A2201E83F6C2}"/>
          </ac:spMkLst>
        </pc:spChg>
        <pc:spChg chg="add mod">
          <ac:chgData name="김소희" userId="292a1162-0793-4577-a94d-2dae0dfa5995" providerId="ADAL" clId="{56FB9BA8-8618-469E-B881-B7E5EAC1530C}" dt="2022-07-17T17:58:59.884" v="10794" actId="1076"/>
          <ac:spMkLst>
            <pc:docMk/>
            <pc:sldMk cId="2345294917" sldId="278"/>
            <ac:spMk id="22" creationId="{3DE0E977-7298-303C-F83E-DAFBB7734624}"/>
          </ac:spMkLst>
        </pc:spChg>
        <pc:spChg chg="add mod">
          <ac:chgData name="김소희" userId="292a1162-0793-4577-a94d-2dae0dfa5995" providerId="ADAL" clId="{56FB9BA8-8618-469E-B881-B7E5EAC1530C}" dt="2022-07-17T18:17:45.443" v="11371" actId="207"/>
          <ac:spMkLst>
            <pc:docMk/>
            <pc:sldMk cId="2345294917" sldId="278"/>
            <ac:spMk id="23" creationId="{0BD9ED52-1BDE-D4EF-17D7-E1409A486AFA}"/>
          </ac:spMkLst>
        </pc:spChg>
        <pc:spChg chg="del">
          <ac:chgData name="김소희" userId="292a1162-0793-4577-a94d-2dae0dfa5995" providerId="ADAL" clId="{56FB9BA8-8618-469E-B881-B7E5EAC1530C}" dt="2022-07-17T17:41:33.676" v="10112" actId="478"/>
          <ac:spMkLst>
            <pc:docMk/>
            <pc:sldMk cId="2345294917" sldId="278"/>
            <ac:spMk id="28" creationId="{6EBF89F1-86DC-39FD-C56C-3F3A9A830943}"/>
          </ac:spMkLst>
        </pc:spChg>
        <pc:spChg chg="del">
          <ac:chgData name="김소희" userId="292a1162-0793-4577-a94d-2dae0dfa5995" providerId="ADAL" clId="{56FB9BA8-8618-469E-B881-B7E5EAC1530C}" dt="2022-07-17T17:41:33.676" v="10112" actId="478"/>
          <ac:spMkLst>
            <pc:docMk/>
            <pc:sldMk cId="2345294917" sldId="278"/>
            <ac:spMk id="29" creationId="{6249B86C-3C23-511D-2770-A42478CE3217}"/>
          </ac:spMkLst>
        </pc:spChg>
        <pc:spChg chg="del">
          <ac:chgData name="김소희" userId="292a1162-0793-4577-a94d-2dae0dfa5995" providerId="ADAL" clId="{56FB9BA8-8618-469E-B881-B7E5EAC1530C}" dt="2022-07-17T17:41:30.473" v="10110" actId="478"/>
          <ac:spMkLst>
            <pc:docMk/>
            <pc:sldMk cId="2345294917" sldId="278"/>
            <ac:spMk id="30" creationId="{B2AA91B7-72B1-ABDC-4BCF-57BE5BD51013}"/>
          </ac:spMkLst>
        </pc:spChg>
        <pc:spChg chg="del mod">
          <ac:chgData name="김소희" userId="292a1162-0793-4577-a94d-2dae0dfa5995" providerId="ADAL" clId="{56FB9BA8-8618-469E-B881-B7E5EAC1530C}" dt="2022-07-17T17:41:33.676" v="10112" actId="478"/>
          <ac:spMkLst>
            <pc:docMk/>
            <pc:sldMk cId="2345294917" sldId="278"/>
            <ac:spMk id="31" creationId="{7A525C70-5F9D-B1F1-61D5-A1C4B8DED67B}"/>
          </ac:spMkLst>
        </pc:spChg>
        <pc:picChg chg="add mod">
          <ac:chgData name="김소희" userId="292a1162-0793-4577-a94d-2dae0dfa5995" providerId="ADAL" clId="{56FB9BA8-8618-469E-B881-B7E5EAC1530C}" dt="2022-07-17T17:57:00.708" v="10776" actId="1076"/>
          <ac:picMkLst>
            <pc:docMk/>
            <pc:sldMk cId="2345294917" sldId="278"/>
            <ac:picMk id="4" creationId="{16159F1E-26A0-D02C-E556-EE6E3AB94E91}"/>
          </ac:picMkLst>
        </pc:picChg>
        <pc:picChg chg="add mod">
          <ac:chgData name="김소희" userId="292a1162-0793-4577-a94d-2dae0dfa5995" providerId="ADAL" clId="{56FB9BA8-8618-469E-B881-B7E5EAC1530C}" dt="2022-07-17T18:14:26.109" v="11278" actId="208"/>
          <ac:picMkLst>
            <pc:docMk/>
            <pc:sldMk cId="2345294917" sldId="278"/>
            <ac:picMk id="6" creationId="{C993ECB8-9226-FB24-DBB7-AA219BFAA484}"/>
          </ac:picMkLst>
        </pc:picChg>
        <pc:picChg chg="add mod">
          <ac:chgData name="김소희" userId="292a1162-0793-4577-a94d-2dae0dfa5995" providerId="ADAL" clId="{56FB9BA8-8618-469E-B881-B7E5EAC1530C}" dt="2022-07-19T05:40:02.707" v="15227" actId="1076"/>
          <ac:picMkLst>
            <pc:docMk/>
            <pc:sldMk cId="2345294917" sldId="278"/>
            <ac:picMk id="11" creationId="{0AF44DA9-DFB7-8FEB-36E8-8FC44A08F72F}"/>
          </ac:picMkLst>
        </pc:picChg>
        <pc:picChg chg="del">
          <ac:chgData name="김소희" userId="292a1162-0793-4577-a94d-2dae0dfa5995" providerId="ADAL" clId="{56FB9BA8-8618-469E-B881-B7E5EAC1530C}" dt="2022-07-17T17:41:33.676" v="10112" actId="478"/>
          <ac:picMkLst>
            <pc:docMk/>
            <pc:sldMk cId="2345294917" sldId="278"/>
            <ac:picMk id="12" creationId="{578ACBF1-4819-2E3C-F2B5-88BE628E11D6}"/>
          </ac:picMkLst>
        </pc:picChg>
        <pc:picChg chg="del">
          <ac:chgData name="김소희" userId="292a1162-0793-4577-a94d-2dae0dfa5995" providerId="ADAL" clId="{56FB9BA8-8618-469E-B881-B7E5EAC1530C}" dt="2022-07-17T17:41:34.605" v="10113" actId="478"/>
          <ac:picMkLst>
            <pc:docMk/>
            <pc:sldMk cId="2345294917" sldId="278"/>
            <ac:picMk id="40" creationId="{5526943C-6091-5D89-05BA-82DF089B1ABF}"/>
          </ac:picMkLst>
        </pc:picChg>
        <pc:cxnChg chg="add mod">
          <ac:chgData name="김소희" userId="292a1162-0793-4577-a94d-2dae0dfa5995" providerId="ADAL" clId="{56FB9BA8-8618-469E-B881-B7E5EAC1530C}" dt="2022-07-17T17:58:12.952" v="10782" actId="208"/>
          <ac:cxnSpMkLst>
            <pc:docMk/>
            <pc:sldMk cId="2345294917" sldId="278"/>
            <ac:cxnSpMk id="15" creationId="{82AA8975-E961-9A8E-7799-F336C3C931D4}"/>
          </ac:cxnSpMkLst>
        </pc:cxnChg>
      </pc:sldChg>
      <pc:sldChg chg="addSp delSp modSp add mod modNotesTx">
        <pc:chgData name="김소희" userId="292a1162-0793-4577-a94d-2dae0dfa5995" providerId="ADAL" clId="{56FB9BA8-8618-469E-B881-B7E5EAC1530C}" dt="2022-07-18T06:05:37.851" v="13468"/>
        <pc:sldMkLst>
          <pc:docMk/>
          <pc:sldMk cId="2498032575" sldId="279"/>
        </pc:sldMkLst>
        <pc:spChg chg="add mod">
          <ac:chgData name="김소희" userId="292a1162-0793-4577-a94d-2dae0dfa5995" providerId="ADAL" clId="{56FB9BA8-8618-469E-B881-B7E5EAC1530C}" dt="2022-07-17T18:17:09.678" v="11366" actId="1076"/>
          <ac:spMkLst>
            <pc:docMk/>
            <pc:sldMk cId="2498032575" sldId="279"/>
            <ac:spMk id="6" creationId="{A2CB003F-D844-B99C-7E75-945E120257C4}"/>
          </ac:spMkLst>
        </pc:spChg>
        <pc:spChg chg="mod">
          <ac:chgData name="김소희" userId="292a1162-0793-4577-a94d-2dae0dfa5995" providerId="ADAL" clId="{56FB9BA8-8618-469E-B881-B7E5EAC1530C}" dt="2022-07-17T17:43:50.087" v="10181" actId="207"/>
          <ac:spMkLst>
            <pc:docMk/>
            <pc:sldMk cId="2498032575" sldId="279"/>
            <ac:spMk id="7" creationId="{5FF834EC-C667-129F-6DE7-24EC80562A9F}"/>
          </ac:spMkLst>
        </pc:spChg>
        <pc:spChg chg="mod">
          <ac:chgData name="김소희" userId="292a1162-0793-4577-a94d-2dae0dfa5995" providerId="ADAL" clId="{56FB9BA8-8618-469E-B881-B7E5EAC1530C}" dt="2022-07-17T17:54:00.446" v="10639" actId="1035"/>
          <ac:spMkLst>
            <pc:docMk/>
            <pc:sldMk cId="2498032575" sldId="279"/>
            <ac:spMk id="8" creationId="{9530C086-2C13-F035-575F-854F651D3568}"/>
          </ac:spMkLst>
        </pc:spChg>
        <pc:spChg chg="add mod">
          <ac:chgData name="김소희" userId="292a1162-0793-4577-a94d-2dae0dfa5995" providerId="ADAL" clId="{56FB9BA8-8618-469E-B881-B7E5EAC1530C}" dt="2022-07-17T18:12:49.943" v="11218" actId="1076"/>
          <ac:spMkLst>
            <pc:docMk/>
            <pc:sldMk cId="2498032575" sldId="279"/>
            <ac:spMk id="10" creationId="{5F1BA15A-1876-3192-AA7B-41DE490C8684}"/>
          </ac:spMkLst>
        </pc:spChg>
        <pc:spChg chg="add mod">
          <ac:chgData name="김소희" userId="292a1162-0793-4577-a94d-2dae0dfa5995" providerId="ADAL" clId="{56FB9BA8-8618-469E-B881-B7E5EAC1530C}" dt="2022-07-17T18:17:29.553" v="11370" actId="207"/>
          <ac:spMkLst>
            <pc:docMk/>
            <pc:sldMk cId="2498032575" sldId="279"/>
            <ac:spMk id="13" creationId="{1505F85D-4E18-42FC-726C-028A2BD784F5}"/>
          </ac:spMkLst>
        </pc:spChg>
        <pc:spChg chg="add mod">
          <ac:chgData name="김소희" userId="292a1162-0793-4577-a94d-2dae0dfa5995" providerId="ADAL" clId="{56FB9BA8-8618-469E-B881-B7E5EAC1530C}" dt="2022-07-17T18:15:27.264" v="11314" actId="1035"/>
          <ac:spMkLst>
            <pc:docMk/>
            <pc:sldMk cId="2498032575" sldId="279"/>
            <ac:spMk id="15" creationId="{DB3305B8-8FCF-CEC6-8B05-78E28D18BD38}"/>
          </ac:spMkLst>
        </pc:spChg>
        <pc:spChg chg="add mod">
          <ac:chgData name="김소희" userId="292a1162-0793-4577-a94d-2dae0dfa5995" providerId="ADAL" clId="{56FB9BA8-8618-469E-B881-B7E5EAC1530C}" dt="2022-07-17T18:17:49.678" v="11372" actId="207"/>
          <ac:spMkLst>
            <pc:docMk/>
            <pc:sldMk cId="2498032575" sldId="279"/>
            <ac:spMk id="16" creationId="{ABAD0C93-F92D-5C4B-7E51-7694EB790562}"/>
          </ac:spMkLst>
        </pc:spChg>
        <pc:picChg chg="add mod">
          <ac:chgData name="김소희" userId="292a1162-0793-4577-a94d-2dae0dfa5995" providerId="ADAL" clId="{56FB9BA8-8618-469E-B881-B7E5EAC1530C}" dt="2022-07-17T18:15:27.264" v="11314" actId="1035"/>
          <ac:picMkLst>
            <pc:docMk/>
            <pc:sldMk cId="2498032575" sldId="279"/>
            <ac:picMk id="4" creationId="{B1C51329-4F1D-5F31-19F1-EF5FC16F2EFF}"/>
          </ac:picMkLst>
        </pc:picChg>
        <pc:picChg chg="add mod modCrop">
          <ac:chgData name="김소희" userId="292a1162-0793-4577-a94d-2dae0dfa5995" providerId="ADAL" clId="{56FB9BA8-8618-469E-B881-B7E5EAC1530C}" dt="2022-07-17T18:00:59.301" v="10805" actId="1076"/>
          <ac:picMkLst>
            <pc:docMk/>
            <pc:sldMk cId="2498032575" sldId="279"/>
            <ac:picMk id="11" creationId="{B5958A8B-865C-EA87-50E7-B2145B4099BA}"/>
          </ac:picMkLst>
        </pc:picChg>
        <pc:picChg chg="add mod">
          <ac:chgData name="김소희" userId="292a1162-0793-4577-a94d-2dae0dfa5995" providerId="ADAL" clId="{56FB9BA8-8618-469E-B881-B7E5EAC1530C}" dt="2022-07-17T18:15:45.872" v="11315" actId="14100"/>
          <ac:picMkLst>
            <pc:docMk/>
            <pc:sldMk cId="2498032575" sldId="279"/>
            <ac:picMk id="12" creationId="{4E0DA67B-AAA0-B116-BE93-7FA3C2ADCCF8}"/>
          </ac:picMkLst>
        </pc:picChg>
        <pc:picChg chg="add del mod">
          <ac:chgData name="김소희" userId="292a1162-0793-4577-a94d-2dae0dfa5995" providerId="ADAL" clId="{56FB9BA8-8618-469E-B881-B7E5EAC1530C}" dt="2022-07-17T18:11:40.635" v="11072" actId="478"/>
          <ac:picMkLst>
            <pc:docMk/>
            <pc:sldMk cId="2498032575" sldId="279"/>
            <ac:picMk id="14" creationId="{AB13C3F1-9690-29A5-1F54-A5EE44DE024F}"/>
          </ac:picMkLst>
        </pc:picChg>
      </pc:sldChg>
      <pc:sldChg chg="addSp delSp modSp add mod modNotesTx">
        <pc:chgData name="김소희" userId="292a1162-0793-4577-a94d-2dae0dfa5995" providerId="ADAL" clId="{56FB9BA8-8618-469E-B881-B7E5EAC1530C}" dt="2022-07-18T07:21:50.942" v="14105" actId="1037"/>
        <pc:sldMkLst>
          <pc:docMk/>
          <pc:sldMk cId="706761807" sldId="280"/>
        </pc:sldMkLst>
        <pc:spChg chg="mod">
          <ac:chgData name="김소희" userId="292a1162-0793-4577-a94d-2dae0dfa5995" providerId="ADAL" clId="{56FB9BA8-8618-469E-B881-B7E5EAC1530C}" dt="2022-07-17T18:18:15.873" v="11397" actId="20577"/>
          <ac:spMkLst>
            <pc:docMk/>
            <pc:sldMk cId="706761807" sldId="280"/>
            <ac:spMk id="2" creationId="{5C386871-B092-6B43-A8DA-B84A6CCCC7F5}"/>
          </ac:spMkLst>
        </pc:spChg>
        <pc:spChg chg="add mod">
          <ac:chgData name="김소희" userId="292a1162-0793-4577-a94d-2dae0dfa5995" providerId="ADAL" clId="{56FB9BA8-8618-469E-B881-B7E5EAC1530C}" dt="2022-07-18T07:21:27.843" v="14092" actId="1076"/>
          <ac:spMkLst>
            <pc:docMk/>
            <pc:sldMk cId="706761807" sldId="280"/>
            <ac:spMk id="5" creationId="{07969C9B-CED3-4E10-6AC1-4A89CC0710A1}"/>
          </ac:spMkLst>
        </pc:spChg>
        <pc:spChg chg="del">
          <ac:chgData name="김소희" userId="292a1162-0793-4577-a94d-2dae0dfa5995" providerId="ADAL" clId="{56FB9BA8-8618-469E-B881-B7E5EAC1530C}" dt="2022-07-17T18:18:08.503" v="11374" actId="478"/>
          <ac:spMkLst>
            <pc:docMk/>
            <pc:sldMk cId="706761807" sldId="280"/>
            <ac:spMk id="6" creationId="{A2CB003F-D844-B99C-7E75-945E120257C4}"/>
          </ac:spMkLst>
        </pc:spChg>
        <pc:spChg chg="add mod">
          <ac:chgData name="김소희" userId="292a1162-0793-4577-a94d-2dae0dfa5995" providerId="ADAL" clId="{56FB9BA8-8618-469E-B881-B7E5EAC1530C}" dt="2022-07-18T07:21:48.540" v="14100" actId="1037"/>
          <ac:spMkLst>
            <pc:docMk/>
            <pc:sldMk cId="706761807" sldId="280"/>
            <ac:spMk id="6" creationId="{BF22174C-FE65-8F5C-23A4-CEE86E4EE7B2}"/>
          </ac:spMkLst>
        </pc:spChg>
        <pc:spChg chg="mod">
          <ac:chgData name="김소희" userId="292a1162-0793-4577-a94d-2dae0dfa5995" providerId="ADAL" clId="{56FB9BA8-8618-469E-B881-B7E5EAC1530C}" dt="2022-07-18T07:21:17.808" v="14090" actId="1035"/>
          <ac:spMkLst>
            <pc:docMk/>
            <pc:sldMk cId="706761807" sldId="280"/>
            <ac:spMk id="7" creationId="{5FF834EC-C667-129F-6DE7-24EC80562A9F}"/>
          </ac:spMkLst>
        </pc:spChg>
        <pc:spChg chg="add mod">
          <ac:chgData name="김소희" userId="292a1162-0793-4577-a94d-2dae0dfa5995" providerId="ADAL" clId="{56FB9BA8-8618-469E-B881-B7E5EAC1530C}" dt="2022-07-18T07:21:50.942" v="14105" actId="1037"/>
          <ac:spMkLst>
            <pc:docMk/>
            <pc:sldMk cId="706761807" sldId="280"/>
            <ac:spMk id="8" creationId="{0BCB3254-0204-A594-6121-B571C1233A20}"/>
          </ac:spMkLst>
        </pc:spChg>
        <pc:spChg chg="del">
          <ac:chgData name="김소희" userId="292a1162-0793-4577-a94d-2dae0dfa5995" providerId="ADAL" clId="{56FB9BA8-8618-469E-B881-B7E5EAC1530C}" dt="2022-07-17T18:18:08.503" v="11374" actId="478"/>
          <ac:spMkLst>
            <pc:docMk/>
            <pc:sldMk cId="706761807" sldId="280"/>
            <ac:spMk id="8" creationId="{9530C086-2C13-F035-575F-854F651D3568}"/>
          </ac:spMkLst>
        </pc:spChg>
        <pc:spChg chg="add mod">
          <ac:chgData name="김소희" userId="292a1162-0793-4577-a94d-2dae0dfa5995" providerId="ADAL" clId="{56FB9BA8-8618-469E-B881-B7E5EAC1530C}" dt="2022-07-18T07:14:38.506" v="13933" actId="1076"/>
          <ac:spMkLst>
            <pc:docMk/>
            <pc:sldMk cId="706761807" sldId="280"/>
            <ac:spMk id="10" creationId="{3EE173F4-387B-DFCF-4930-ADE398C6A763}"/>
          </ac:spMkLst>
        </pc:spChg>
        <pc:spChg chg="del">
          <ac:chgData name="김소희" userId="292a1162-0793-4577-a94d-2dae0dfa5995" providerId="ADAL" clId="{56FB9BA8-8618-469E-B881-B7E5EAC1530C}" dt="2022-07-17T18:18:08.503" v="11374" actId="478"/>
          <ac:spMkLst>
            <pc:docMk/>
            <pc:sldMk cId="706761807" sldId="280"/>
            <ac:spMk id="10" creationId="{5F1BA15A-1876-3192-AA7B-41DE490C8684}"/>
          </ac:spMkLst>
        </pc:spChg>
        <pc:spChg chg="add del mod">
          <ac:chgData name="김소희" userId="292a1162-0793-4577-a94d-2dae0dfa5995" providerId="ADAL" clId="{56FB9BA8-8618-469E-B881-B7E5EAC1530C}" dt="2022-07-18T05:47:56.763" v="12563"/>
          <ac:spMkLst>
            <pc:docMk/>
            <pc:sldMk cId="706761807" sldId="280"/>
            <ac:spMk id="11" creationId="{311A97C1-C6D6-FB16-046B-6587C881399E}"/>
          </ac:spMkLst>
        </pc:spChg>
        <pc:spChg chg="del">
          <ac:chgData name="김소희" userId="292a1162-0793-4577-a94d-2dae0dfa5995" providerId="ADAL" clId="{56FB9BA8-8618-469E-B881-B7E5EAC1530C}" dt="2022-07-17T18:18:08.503" v="11374" actId="478"/>
          <ac:spMkLst>
            <pc:docMk/>
            <pc:sldMk cId="706761807" sldId="280"/>
            <ac:spMk id="13" creationId="{1505F85D-4E18-42FC-726C-028A2BD784F5}"/>
          </ac:spMkLst>
        </pc:spChg>
        <pc:spChg chg="del">
          <ac:chgData name="김소희" userId="292a1162-0793-4577-a94d-2dae0dfa5995" providerId="ADAL" clId="{56FB9BA8-8618-469E-B881-B7E5EAC1530C}" dt="2022-07-17T18:18:08.503" v="11374" actId="478"/>
          <ac:spMkLst>
            <pc:docMk/>
            <pc:sldMk cId="706761807" sldId="280"/>
            <ac:spMk id="15" creationId="{DB3305B8-8FCF-CEC6-8B05-78E28D18BD38}"/>
          </ac:spMkLst>
        </pc:spChg>
        <pc:spChg chg="del">
          <ac:chgData name="김소희" userId="292a1162-0793-4577-a94d-2dae0dfa5995" providerId="ADAL" clId="{56FB9BA8-8618-469E-B881-B7E5EAC1530C}" dt="2022-07-17T18:18:08.503" v="11374" actId="478"/>
          <ac:spMkLst>
            <pc:docMk/>
            <pc:sldMk cId="706761807" sldId="280"/>
            <ac:spMk id="16" creationId="{ABAD0C93-F92D-5C4B-7E51-7694EB790562}"/>
          </ac:spMkLst>
        </pc:spChg>
        <pc:picChg chg="del">
          <ac:chgData name="김소희" userId="292a1162-0793-4577-a94d-2dae0dfa5995" providerId="ADAL" clId="{56FB9BA8-8618-469E-B881-B7E5EAC1530C}" dt="2022-07-17T18:18:08.503" v="11374" actId="478"/>
          <ac:picMkLst>
            <pc:docMk/>
            <pc:sldMk cId="706761807" sldId="280"/>
            <ac:picMk id="4" creationId="{B1C51329-4F1D-5F31-19F1-EF5FC16F2EFF}"/>
          </ac:picMkLst>
        </pc:picChg>
        <pc:picChg chg="del">
          <ac:chgData name="김소희" userId="292a1162-0793-4577-a94d-2dae0dfa5995" providerId="ADAL" clId="{56FB9BA8-8618-469E-B881-B7E5EAC1530C}" dt="2022-07-17T18:18:09.221" v="11375" actId="478"/>
          <ac:picMkLst>
            <pc:docMk/>
            <pc:sldMk cId="706761807" sldId="280"/>
            <ac:picMk id="11" creationId="{B5958A8B-865C-EA87-50E7-B2145B4099BA}"/>
          </ac:picMkLst>
        </pc:picChg>
        <pc:picChg chg="del">
          <ac:chgData name="김소희" userId="292a1162-0793-4577-a94d-2dae0dfa5995" providerId="ADAL" clId="{56FB9BA8-8618-469E-B881-B7E5EAC1530C}" dt="2022-07-17T18:18:08.503" v="11374" actId="478"/>
          <ac:picMkLst>
            <pc:docMk/>
            <pc:sldMk cId="706761807" sldId="280"/>
            <ac:picMk id="12" creationId="{4E0DA67B-AAA0-B116-BE93-7FA3C2ADCCF8}"/>
          </ac:picMkLst>
        </pc:picChg>
        <pc:picChg chg="add mod">
          <ac:chgData name="김소희" userId="292a1162-0793-4577-a94d-2dae0dfa5995" providerId="ADAL" clId="{56FB9BA8-8618-469E-B881-B7E5EAC1530C}" dt="2022-07-18T07:14:47.648" v="13934" actId="14100"/>
          <ac:picMkLst>
            <pc:docMk/>
            <pc:sldMk cId="706761807" sldId="280"/>
            <ac:picMk id="2050" creationId="{7512299E-CA36-287D-8340-06C50C5D4F9E}"/>
          </ac:picMkLst>
        </pc:picChg>
      </pc:sldChg>
      <pc:sldChg chg="addSp delSp modSp add mod modNotesTx">
        <pc:chgData name="김소희" userId="292a1162-0793-4577-a94d-2dae0dfa5995" providerId="ADAL" clId="{56FB9BA8-8618-469E-B881-B7E5EAC1530C}" dt="2022-07-19T05:41:17.232" v="15231" actId="207"/>
        <pc:sldMkLst>
          <pc:docMk/>
          <pc:sldMk cId="298544368" sldId="281"/>
        </pc:sldMkLst>
        <pc:spChg chg="add mod">
          <ac:chgData name="김소희" userId="292a1162-0793-4577-a94d-2dae0dfa5995" providerId="ADAL" clId="{56FB9BA8-8618-469E-B881-B7E5EAC1530C}" dt="2022-07-18T07:42:04.938" v="14530" actId="1076"/>
          <ac:spMkLst>
            <pc:docMk/>
            <pc:sldMk cId="298544368" sldId="281"/>
            <ac:spMk id="5" creationId="{8A62A27D-5B39-023B-8274-C267E1AD80A5}"/>
          </ac:spMkLst>
        </pc:spChg>
        <pc:spChg chg="mod">
          <ac:chgData name="김소희" userId="292a1162-0793-4577-a94d-2dae0dfa5995" providerId="ADAL" clId="{56FB9BA8-8618-469E-B881-B7E5EAC1530C}" dt="2022-07-18T07:22:11.685" v="14120" actId="1035"/>
          <ac:spMkLst>
            <pc:docMk/>
            <pc:sldMk cId="298544368" sldId="281"/>
            <ac:spMk id="7" creationId="{5FF834EC-C667-129F-6DE7-24EC80562A9F}"/>
          </ac:spMkLst>
        </pc:spChg>
        <pc:spChg chg="add mod">
          <ac:chgData name="김소희" userId="292a1162-0793-4577-a94d-2dae0dfa5995" providerId="ADAL" clId="{56FB9BA8-8618-469E-B881-B7E5EAC1530C}" dt="2022-07-18T07:42:09.079" v="14531" actId="1076"/>
          <ac:spMkLst>
            <pc:docMk/>
            <pc:sldMk cId="298544368" sldId="281"/>
            <ac:spMk id="10" creationId="{8DFDB6E9-CCC3-8E83-9F1E-CD433C536AF4}"/>
          </ac:spMkLst>
        </pc:spChg>
        <pc:spChg chg="add mod">
          <ac:chgData name="김소희" userId="292a1162-0793-4577-a94d-2dae0dfa5995" providerId="ADAL" clId="{56FB9BA8-8618-469E-B881-B7E5EAC1530C}" dt="2022-07-18T07:42:27.731" v="14536" actId="1076"/>
          <ac:spMkLst>
            <pc:docMk/>
            <pc:sldMk cId="298544368" sldId="281"/>
            <ac:spMk id="11" creationId="{872B8FC4-67C5-CC5E-DA26-30F6C4E252E9}"/>
          </ac:spMkLst>
        </pc:spChg>
        <pc:spChg chg="add mod">
          <ac:chgData name="김소희" userId="292a1162-0793-4577-a94d-2dae0dfa5995" providerId="ADAL" clId="{56FB9BA8-8618-469E-B881-B7E5EAC1530C}" dt="2022-07-19T05:41:17.232" v="15231" actId="207"/>
          <ac:spMkLst>
            <pc:docMk/>
            <pc:sldMk cId="298544368" sldId="281"/>
            <ac:spMk id="12" creationId="{837DF62E-A419-EA53-4393-D770C5FA647D}"/>
          </ac:spMkLst>
        </pc:spChg>
        <pc:picChg chg="add mod">
          <ac:chgData name="김소희" userId="292a1162-0793-4577-a94d-2dae0dfa5995" providerId="ADAL" clId="{56FB9BA8-8618-469E-B881-B7E5EAC1530C}" dt="2022-07-18T07:42:31.616" v="14537" actId="1076"/>
          <ac:picMkLst>
            <pc:docMk/>
            <pc:sldMk cId="298544368" sldId="281"/>
            <ac:picMk id="4" creationId="{CA1FF9BD-956F-8439-2287-120D4CA4B0F0}"/>
          </ac:picMkLst>
        </pc:picChg>
        <pc:picChg chg="add del mod">
          <ac:chgData name="김소희" userId="292a1162-0793-4577-a94d-2dae0dfa5995" providerId="ADAL" clId="{56FB9BA8-8618-469E-B881-B7E5EAC1530C}" dt="2022-07-18T07:41:49.822" v="14523" actId="478"/>
          <ac:picMkLst>
            <pc:docMk/>
            <pc:sldMk cId="298544368" sldId="281"/>
            <ac:picMk id="8" creationId="{AE3CA713-90C9-AFA4-0B8A-68F9397A7118}"/>
          </ac:picMkLst>
        </pc:picChg>
        <pc:picChg chg="add mod">
          <ac:chgData name="김소희" userId="292a1162-0793-4577-a94d-2dae0dfa5995" providerId="ADAL" clId="{56FB9BA8-8618-469E-B881-B7E5EAC1530C}" dt="2022-07-18T07:42:19.600" v="14534" actId="1076"/>
          <ac:picMkLst>
            <pc:docMk/>
            <pc:sldMk cId="298544368" sldId="281"/>
            <ac:picMk id="13" creationId="{172A6EDF-BDD7-6B59-12D2-0D3CDFA35BA9}"/>
          </ac:picMkLst>
        </pc:picChg>
      </pc:sldChg>
      <pc:sldChg chg="addSp delSp modSp add mod modNotesTx">
        <pc:chgData name="김소희" userId="292a1162-0793-4577-a94d-2dae0dfa5995" providerId="ADAL" clId="{56FB9BA8-8618-469E-B881-B7E5EAC1530C}" dt="2022-07-18T08:10:01.082" v="15222" actId="1076"/>
        <pc:sldMkLst>
          <pc:docMk/>
          <pc:sldMk cId="3341805491" sldId="282"/>
        </pc:sldMkLst>
        <pc:spChg chg="mod">
          <ac:chgData name="김소희" userId="292a1162-0793-4577-a94d-2dae0dfa5995" providerId="ADAL" clId="{56FB9BA8-8618-469E-B881-B7E5EAC1530C}" dt="2022-07-18T07:57:46.777" v="14877" actId="1076"/>
          <ac:spMkLst>
            <pc:docMk/>
            <pc:sldMk cId="3341805491" sldId="282"/>
            <ac:spMk id="7" creationId="{5FF834EC-C667-129F-6DE7-24EC80562A9F}"/>
          </ac:spMkLst>
        </pc:spChg>
        <pc:spChg chg="mod">
          <ac:chgData name="김소희" userId="292a1162-0793-4577-a94d-2dae0dfa5995" providerId="ADAL" clId="{56FB9BA8-8618-469E-B881-B7E5EAC1530C}" dt="2022-07-18T07:55:56.606" v="14875" actId="14100"/>
          <ac:spMkLst>
            <pc:docMk/>
            <pc:sldMk cId="3341805491" sldId="282"/>
            <ac:spMk id="9" creationId="{4E262F7D-1CD2-9678-413C-EB257F68A044}"/>
          </ac:spMkLst>
        </pc:spChg>
        <pc:spChg chg="add mod">
          <ac:chgData name="김소희" userId="292a1162-0793-4577-a94d-2dae0dfa5995" providerId="ADAL" clId="{56FB9BA8-8618-469E-B881-B7E5EAC1530C}" dt="2022-07-18T08:09:54.136" v="15219" actId="1035"/>
          <ac:spMkLst>
            <pc:docMk/>
            <pc:sldMk cId="3341805491" sldId="282"/>
            <ac:spMk id="10" creationId="{0315E5D6-EE09-FB46-7FE3-BA94A4A968B2}"/>
          </ac:spMkLst>
        </pc:spChg>
        <pc:spChg chg="add mod">
          <ac:chgData name="김소희" userId="292a1162-0793-4577-a94d-2dae0dfa5995" providerId="ADAL" clId="{56FB9BA8-8618-469E-B881-B7E5EAC1530C}" dt="2022-07-18T08:09:54.136" v="15219" actId="1035"/>
          <ac:spMkLst>
            <pc:docMk/>
            <pc:sldMk cId="3341805491" sldId="282"/>
            <ac:spMk id="11" creationId="{A7790D7A-D678-3139-6DC4-7DEC46CE66B3}"/>
          </ac:spMkLst>
        </pc:spChg>
        <pc:spChg chg="add mod">
          <ac:chgData name="김소희" userId="292a1162-0793-4577-a94d-2dae0dfa5995" providerId="ADAL" clId="{56FB9BA8-8618-469E-B881-B7E5EAC1530C}" dt="2022-07-18T08:09:54.136" v="15219" actId="1035"/>
          <ac:spMkLst>
            <pc:docMk/>
            <pc:sldMk cId="3341805491" sldId="282"/>
            <ac:spMk id="12" creationId="{40EC1D8C-9479-C382-0FCA-2D2C523AD5D7}"/>
          </ac:spMkLst>
        </pc:spChg>
        <pc:spChg chg="add mod">
          <ac:chgData name="김소희" userId="292a1162-0793-4577-a94d-2dae0dfa5995" providerId="ADAL" clId="{56FB9BA8-8618-469E-B881-B7E5EAC1530C}" dt="2022-07-18T08:09:54.136" v="15219" actId="1035"/>
          <ac:spMkLst>
            <pc:docMk/>
            <pc:sldMk cId="3341805491" sldId="282"/>
            <ac:spMk id="13" creationId="{7E5D850C-3126-3A83-C1B6-A3E51B2D39C2}"/>
          </ac:spMkLst>
        </pc:spChg>
        <pc:spChg chg="add mod">
          <ac:chgData name="김소희" userId="292a1162-0793-4577-a94d-2dae0dfa5995" providerId="ADAL" clId="{56FB9BA8-8618-469E-B881-B7E5EAC1530C}" dt="2022-07-18T08:09:54.136" v="15219" actId="1035"/>
          <ac:spMkLst>
            <pc:docMk/>
            <pc:sldMk cId="3341805491" sldId="282"/>
            <ac:spMk id="14" creationId="{F8D60F50-BA1F-012D-2515-471E26C62E23}"/>
          </ac:spMkLst>
        </pc:spChg>
        <pc:spChg chg="add mod">
          <ac:chgData name="김소희" userId="292a1162-0793-4577-a94d-2dae0dfa5995" providerId="ADAL" clId="{56FB9BA8-8618-469E-B881-B7E5EAC1530C}" dt="2022-07-18T08:09:54.136" v="15219" actId="1035"/>
          <ac:spMkLst>
            <pc:docMk/>
            <pc:sldMk cId="3341805491" sldId="282"/>
            <ac:spMk id="15" creationId="{1B600DE8-2C40-6AB7-574A-580049264DA3}"/>
          </ac:spMkLst>
        </pc:spChg>
        <pc:spChg chg="add mod">
          <ac:chgData name="김소희" userId="292a1162-0793-4577-a94d-2dae0dfa5995" providerId="ADAL" clId="{56FB9BA8-8618-469E-B881-B7E5EAC1530C}" dt="2022-07-18T08:09:54.136" v="15219" actId="1035"/>
          <ac:spMkLst>
            <pc:docMk/>
            <pc:sldMk cId="3341805491" sldId="282"/>
            <ac:spMk id="16" creationId="{14329310-FF14-709D-421D-F55594E4F2B4}"/>
          </ac:spMkLst>
        </pc:spChg>
        <pc:spChg chg="add mod">
          <ac:chgData name="김소희" userId="292a1162-0793-4577-a94d-2dae0dfa5995" providerId="ADAL" clId="{56FB9BA8-8618-469E-B881-B7E5EAC1530C}" dt="2022-07-18T07:58:29.074" v="14927" actId="20577"/>
          <ac:spMkLst>
            <pc:docMk/>
            <pc:sldMk cId="3341805491" sldId="282"/>
            <ac:spMk id="17" creationId="{96C045DA-AAC5-0D63-E63E-C080093A386F}"/>
          </ac:spMkLst>
        </pc:spChg>
        <pc:spChg chg="add mod">
          <ac:chgData name="김소희" userId="292a1162-0793-4577-a94d-2dae0dfa5995" providerId="ADAL" clId="{56FB9BA8-8618-469E-B881-B7E5EAC1530C}" dt="2022-07-18T08:10:01.082" v="15222" actId="1076"/>
          <ac:spMkLst>
            <pc:docMk/>
            <pc:sldMk cId="3341805491" sldId="282"/>
            <ac:spMk id="18" creationId="{0A66A598-E3C1-83A6-054B-E7EE3AAAEE20}"/>
          </ac:spMkLst>
        </pc:spChg>
        <pc:spChg chg="add del">
          <ac:chgData name="김소희" userId="292a1162-0793-4577-a94d-2dae0dfa5995" providerId="ADAL" clId="{56FB9BA8-8618-469E-B881-B7E5EAC1530C}" dt="2022-07-18T07:59:27.247" v="14948" actId="22"/>
          <ac:spMkLst>
            <pc:docMk/>
            <pc:sldMk cId="3341805491" sldId="282"/>
            <ac:spMk id="19" creationId="{781594CD-2030-7E57-BEBB-EEDFD7239184}"/>
          </ac:spMkLst>
        </pc:spChg>
        <pc:spChg chg="add mod">
          <ac:chgData name="김소희" userId="292a1162-0793-4577-a94d-2dae0dfa5995" providerId="ADAL" clId="{56FB9BA8-8618-469E-B881-B7E5EAC1530C}" dt="2022-07-18T08:09:54.136" v="15219" actId="1035"/>
          <ac:spMkLst>
            <pc:docMk/>
            <pc:sldMk cId="3341805491" sldId="282"/>
            <ac:spMk id="20" creationId="{46037585-3C71-F7F9-3B07-E137D87B4796}"/>
          </ac:spMkLst>
        </pc:spChg>
        <pc:picChg chg="add mod modCrop">
          <ac:chgData name="김소희" userId="292a1162-0793-4577-a94d-2dae0dfa5995" providerId="ADAL" clId="{56FB9BA8-8618-469E-B881-B7E5EAC1530C}" dt="2022-07-18T08:09:54.136" v="15219" actId="1035"/>
          <ac:picMkLst>
            <pc:docMk/>
            <pc:sldMk cId="3341805491" sldId="282"/>
            <ac:picMk id="4" creationId="{8D039AB4-5B46-0D6A-EE04-207F9A59E863}"/>
          </ac:picMkLst>
        </pc:picChg>
        <pc:picChg chg="add mod modCrop">
          <ac:chgData name="김소희" userId="292a1162-0793-4577-a94d-2dae0dfa5995" providerId="ADAL" clId="{56FB9BA8-8618-469E-B881-B7E5EAC1530C}" dt="2022-07-18T07:58:09.835" v="14893" actId="1076"/>
          <ac:picMkLst>
            <pc:docMk/>
            <pc:sldMk cId="3341805491" sldId="282"/>
            <ac:picMk id="6" creationId="{C78A8068-87A9-65DB-F981-00D272048007}"/>
          </ac:picMkLst>
        </pc:picChg>
        <pc:picChg chg="add mod">
          <ac:chgData name="김소희" userId="292a1162-0793-4577-a94d-2dae0dfa5995" providerId="ADAL" clId="{56FB9BA8-8618-469E-B881-B7E5EAC1530C}" dt="2022-07-18T08:09:58.748" v="15221" actId="1076"/>
          <ac:picMkLst>
            <pc:docMk/>
            <pc:sldMk cId="3341805491" sldId="282"/>
            <ac:picMk id="21" creationId="{1CCCC015-C1E4-2CC9-327F-DA5FA01BE713}"/>
          </ac:picMkLst>
        </pc:picChg>
        <pc:picChg chg="add mod">
          <ac:chgData name="김소희" userId="292a1162-0793-4577-a94d-2dae0dfa5995" providerId="ADAL" clId="{56FB9BA8-8618-469E-B881-B7E5EAC1530C}" dt="2022-07-18T08:09:57.100" v="15220" actId="1076"/>
          <ac:picMkLst>
            <pc:docMk/>
            <pc:sldMk cId="3341805491" sldId="282"/>
            <ac:picMk id="22" creationId="{26C14469-54EE-8277-DF83-4BD67F0CBB36}"/>
          </ac:picMkLst>
        </pc:picChg>
      </pc:sldChg>
      <pc:sldChg chg="addSp delSp modSp add mod modNotesTx">
        <pc:chgData name="김소희" userId="292a1162-0793-4577-a94d-2dae0dfa5995" providerId="ADAL" clId="{56FB9BA8-8618-469E-B881-B7E5EAC1530C}" dt="2022-07-19T05:43:20.955" v="15316" actId="20577"/>
        <pc:sldMkLst>
          <pc:docMk/>
          <pc:sldMk cId="3162282273" sldId="283"/>
        </pc:sldMkLst>
        <pc:spChg chg="mod">
          <ac:chgData name="김소희" userId="292a1162-0793-4577-a94d-2dae0dfa5995" providerId="ADAL" clId="{56FB9BA8-8618-469E-B881-B7E5EAC1530C}" dt="2022-07-18T07:29:38.618" v="14267" actId="20577"/>
          <ac:spMkLst>
            <pc:docMk/>
            <pc:sldMk cId="3162282273" sldId="283"/>
            <ac:spMk id="2" creationId="{5C386871-B092-6B43-A8DA-B84A6CCCC7F5}"/>
          </ac:spMkLst>
        </pc:spChg>
        <pc:spChg chg="add mod">
          <ac:chgData name="김소희" userId="292a1162-0793-4577-a94d-2dae0dfa5995" providerId="ADAL" clId="{56FB9BA8-8618-469E-B881-B7E5EAC1530C}" dt="2022-07-18T07:43:25.408" v="14545" actId="14100"/>
          <ac:spMkLst>
            <pc:docMk/>
            <pc:sldMk cId="3162282273" sldId="283"/>
            <ac:spMk id="6" creationId="{57192B6A-465D-7C65-4BC7-5189ED235F22}"/>
          </ac:spMkLst>
        </pc:spChg>
        <pc:spChg chg="del mod">
          <ac:chgData name="김소희" userId="292a1162-0793-4577-a94d-2dae0dfa5995" providerId="ADAL" clId="{56FB9BA8-8618-469E-B881-B7E5EAC1530C}" dt="2022-07-18T07:29:44.352" v="14269" actId="478"/>
          <ac:spMkLst>
            <pc:docMk/>
            <pc:sldMk cId="3162282273" sldId="283"/>
            <ac:spMk id="7" creationId="{5FF834EC-C667-129F-6DE7-24EC80562A9F}"/>
          </ac:spMkLst>
        </pc:spChg>
        <pc:spChg chg="add mod">
          <ac:chgData name="김소희" userId="292a1162-0793-4577-a94d-2dae0dfa5995" providerId="ADAL" clId="{56FB9BA8-8618-469E-B881-B7E5EAC1530C}" dt="2022-07-19T05:43:20.955" v="15316" actId="20577"/>
          <ac:spMkLst>
            <pc:docMk/>
            <pc:sldMk cId="3162282273" sldId="283"/>
            <ac:spMk id="10" creationId="{B3DB1977-7503-E6F5-CD75-D940B5E28872}"/>
          </ac:spMkLst>
        </pc:spChg>
        <pc:picChg chg="del">
          <ac:chgData name="김소희" userId="292a1162-0793-4577-a94d-2dae0dfa5995" providerId="ADAL" clId="{56FB9BA8-8618-469E-B881-B7E5EAC1530C}" dt="2022-07-18T05:19:44.993" v="11477" actId="478"/>
          <ac:picMkLst>
            <pc:docMk/>
            <pc:sldMk cId="3162282273" sldId="283"/>
            <ac:picMk id="4" creationId="{8D039AB4-5B46-0D6A-EE04-207F9A59E863}"/>
          </ac:picMkLst>
        </pc:picChg>
        <pc:picChg chg="add mod ord">
          <ac:chgData name="김소희" userId="292a1162-0793-4577-a94d-2dae0dfa5995" providerId="ADAL" clId="{56FB9BA8-8618-469E-B881-B7E5EAC1530C}" dt="2022-07-18T07:43:41.561" v="14550" actId="1076"/>
          <ac:picMkLst>
            <pc:docMk/>
            <pc:sldMk cId="3162282273" sldId="283"/>
            <ac:picMk id="5" creationId="{82221CB0-3BF4-7144-7C5F-210C558F5E0C}"/>
          </ac:picMkLst>
        </pc:picChg>
        <pc:picChg chg="add mod">
          <ac:chgData name="김소희" userId="292a1162-0793-4577-a94d-2dae0dfa5995" providerId="ADAL" clId="{56FB9BA8-8618-469E-B881-B7E5EAC1530C}" dt="2022-07-18T07:43:43.496" v="14551" actId="1076"/>
          <ac:picMkLst>
            <pc:docMk/>
            <pc:sldMk cId="3162282273" sldId="283"/>
            <ac:picMk id="11" creationId="{D50E5684-2ACA-94F8-327D-0A513508D713}"/>
          </ac:picMkLst>
        </pc:picChg>
      </pc:sldChg>
      <pc:sldChg chg="addSp delSp modSp add mod modNotesTx">
        <pc:chgData name="김소희" userId="292a1162-0793-4577-a94d-2dae0dfa5995" providerId="ADAL" clId="{56FB9BA8-8618-469E-B881-B7E5EAC1530C}" dt="2022-07-19T05:40:57.299" v="15230" actId="1076"/>
        <pc:sldMkLst>
          <pc:docMk/>
          <pc:sldMk cId="270594255" sldId="284"/>
        </pc:sldMkLst>
        <pc:spChg chg="del">
          <ac:chgData name="김소희" userId="292a1162-0793-4577-a94d-2dae0dfa5995" providerId="ADAL" clId="{56FB9BA8-8618-469E-B881-B7E5EAC1530C}" dt="2022-07-18T05:52:26.584" v="12842" actId="478"/>
          <ac:spMkLst>
            <pc:docMk/>
            <pc:sldMk cId="270594255" sldId="284"/>
            <ac:spMk id="5" creationId="{07969C9B-CED3-4E10-6AC1-4A89CC0710A1}"/>
          </ac:spMkLst>
        </pc:spChg>
        <pc:spChg chg="mod">
          <ac:chgData name="김소희" userId="292a1162-0793-4577-a94d-2dae0dfa5995" providerId="ADAL" clId="{56FB9BA8-8618-469E-B881-B7E5EAC1530C}" dt="2022-07-18T07:22:00.633" v="14109" actId="1076"/>
          <ac:spMkLst>
            <pc:docMk/>
            <pc:sldMk cId="270594255" sldId="284"/>
            <ac:spMk id="6" creationId="{BF22174C-FE65-8F5C-23A4-CEE86E4EE7B2}"/>
          </ac:spMkLst>
        </pc:spChg>
        <pc:spChg chg="del">
          <ac:chgData name="김소희" userId="292a1162-0793-4577-a94d-2dae0dfa5995" providerId="ADAL" clId="{56FB9BA8-8618-469E-B881-B7E5EAC1530C}" dt="2022-07-18T07:21:55.960" v="14106" actId="478"/>
          <ac:spMkLst>
            <pc:docMk/>
            <pc:sldMk cId="270594255" sldId="284"/>
            <ac:spMk id="7" creationId="{5FF834EC-C667-129F-6DE7-24EC80562A9F}"/>
          </ac:spMkLst>
        </pc:spChg>
        <pc:spChg chg="del">
          <ac:chgData name="김소희" userId="292a1162-0793-4577-a94d-2dae0dfa5995" providerId="ADAL" clId="{56FB9BA8-8618-469E-B881-B7E5EAC1530C}" dt="2022-07-18T05:52:27.530" v="12843" actId="478"/>
          <ac:spMkLst>
            <pc:docMk/>
            <pc:sldMk cId="270594255" sldId="284"/>
            <ac:spMk id="8" creationId="{0BCB3254-0204-A594-6121-B571C1233A20}"/>
          </ac:spMkLst>
        </pc:spChg>
        <pc:spChg chg="mod">
          <ac:chgData name="김소희" userId="292a1162-0793-4577-a94d-2dae0dfa5995" providerId="ADAL" clId="{56FB9BA8-8618-469E-B881-B7E5EAC1530C}" dt="2022-07-18T07:22:04.700" v="14110" actId="1076"/>
          <ac:spMkLst>
            <pc:docMk/>
            <pc:sldMk cId="270594255" sldId="284"/>
            <ac:spMk id="10" creationId="{3EE173F4-387B-DFCF-4930-ADE398C6A763}"/>
          </ac:spMkLst>
        </pc:spChg>
        <pc:spChg chg="add mod">
          <ac:chgData name="김소희" userId="292a1162-0793-4577-a94d-2dae0dfa5995" providerId="ADAL" clId="{56FB9BA8-8618-469E-B881-B7E5EAC1530C}" dt="2022-07-18T06:12:14.633" v="13694" actId="20577"/>
          <ac:spMkLst>
            <pc:docMk/>
            <pc:sldMk cId="270594255" sldId="284"/>
            <ac:spMk id="11" creationId="{4CBAB280-9E43-F6BD-D5AE-D896D42224E1}"/>
          </ac:spMkLst>
        </pc:spChg>
        <pc:spChg chg="add mod">
          <ac:chgData name="김소희" userId="292a1162-0793-4577-a94d-2dae0dfa5995" providerId="ADAL" clId="{56FB9BA8-8618-469E-B881-B7E5EAC1530C}" dt="2022-07-19T05:40:43.286" v="15228" actId="14100"/>
          <ac:spMkLst>
            <pc:docMk/>
            <pc:sldMk cId="270594255" sldId="284"/>
            <ac:spMk id="12" creationId="{96E3FED2-8A59-4C85-6052-003B77488F26}"/>
          </ac:spMkLst>
        </pc:spChg>
        <pc:spChg chg="add mod">
          <ac:chgData name="김소희" userId="292a1162-0793-4577-a94d-2dae0dfa5995" providerId="ADAL" clId="{56FB9BA8-8618-469E-B881-B7E5EAC1530C}" dt="2022-07-19T05:40:57.299" v="15230" actId="1076"/>
          <ac:spMkLst>
            <pc:docMk/>
            <pc:sldMk cId="270594255" sldId="284"/>
            <ac:spMk id="14" creationId="{AB866497-41F7-1D57-0B08-4FED33301F6C}"/>
          </ac:spMkLst>
        </pc:spChg>
        <pc:spChg chg="add mod">
          <ac:chgData name="김소희" userId="292a1162-0793-4577-a94d-2dae0dfa5995" providerId="ADAL" clId="{56FB9BA8-8618-469E-B881-B7E5EAC1530C}" dt="2022-07-18T07:51:21.532" v="14816" actId="207"/>
          <ac:spMkLst>
            <pc:docMk/>
            <pc:sldMk cId="270594255" sldId="284"/>
            <ac:spMk id="15" creationId="{D8F22C53-3630-5A0F-A312-B39C51D4987F}"/>
          </ac:spMkLst>
        </pc:spChg>
        <pc:spChg chg="add mod">
          <ac:chgData name="김소희" userId="292a1162-0793-4577-a94d-2dae0dfa5995" providerId="ADAL" clId="{56FB9BA8-8618-469E-B881-B7E5EAC1530C}" dt="2022-07-18T07:21:56.198" v="14107"/>
          <ac:spMkLst>
            <pc:docMk/>
            <pc:sldMk cId="270594255" sldId="284"/>
            <ac:spMk id="17" creationId="{5A4330A6-F6FC-5305-C262-FF7770664241}"/>
          </ac:spMkLst>
        </pc:spChg>
        <pc:picChg chg="add mod">
          <ac:chgData name="김소희" userId="292a1162-0793-4577-a94d-2dae0dfa5995" providerId="ADAL" clId="{56FB9BA8-8618-469E-B881-B7E5EAC1530C}" dt="2022-07-18T07:22:04.700" v="14110" actId="1076"/>
          <ac:picMkLst>
            <pc:docMk/>
            <pc:sldMk cId="270594255" sldId="284"/>
            <ac:picMk id="1026" creationId="{069C4F25-1ED0-7298-25A6-0FC9D2C8445B}"/>
          </ac:picMkLst>
        </pc:picChg>
        <pc:picChg chg="add mod">
          <ac:chgData name="김소희" userId="292a1162-0793-4577-a94d-2dae0dfa5995" providerId="ADAL" clId="{56FB9BA8-8618-469E-B881-B7E5EAC1530C}" dt="2022-07-18T06:56:54.685" v="13708" actId="1076"/>
          <ac:picMkLst>
            <pc:docMk/>
            <pc:sldMk cId="270594255" sldId="284"/>
            <ac:picMk id="1028" creationId="{203737A6-F53E-EEAC-A8C4-423F2DF2BB21}"/>
          </ac:picMkLst>
        </pc:picChg>
        <pc:picChg chg="add mod">
          <ac:chgData name="김소희" userId="292a1162-0793-4577-a94d-2dae0dfa5995" providerId="ADAL" clId="{56FB9BA8-8618-469E-B881-B7E5EAC1530C}" dt="2022-07-18T06:13:30.069" v="13703" actId="1076"/>
          <ac:picMkLst>
            <pc:docMk/>
            <pc:sldMk cId="270594255" sldId="284"/>
            <ac:picMk id="1030" creationId="{EDD43B3B-81D0-1375-5FAC-A89FB2138DFB}"/>
          </ac:picMkLst>
        </pc:picChg>
        <pc:picChg chg="add mod">
          <ac:chgData name="김소희" userId="292a1162-0793-4577-a94d-2dae0dfa5995" providerId="ADAL" clId="{56FB9BA8-8618-469E-B881-B7E5EAC1530C}" dt="2022-07-18T06:13:11.049" v="13698" actId="1076"/>
          <ac:picMkLst>
            <pc:docMk/>
            <pc:sldMk cId="270594255" sldId="284"/>
            <ac:picMk id="1032" creationId="{4486E9B8-F4B3-5FB4-F945-1265215DF60B}"/>
          </ac:picMkLst>
        </pc:picChg>
      </pc:sldChg>
      <pc:sldChg chg="addSp delSp modSp add mod modNotesTx">
        <pc:chgData name="김소희" userId="292a1162-0793-4577-a94d-2dae0dfa5995" providerId="ADAL" clId="{56FB9BA8-8618-469E-B881-B7E5EAC1530C}" dt="2022-07-18T08:07:27.721" v="15162" actId="20577"/>
        <pc:sldMkLst>
          <pc:docMk/>
          <pc:sldMk cId="3787048862" sldId="285"/>
        </pc:sldMkLst>
        <pc:spChg chg="mod">
          <ac:chgData name="김소희" userId="292a1162-0793-4577-a94d-2dae0dfa5995" providerId="ADAL" clId="{56FB9BA8-8618-469E-B881-B7E5EAC1530C}" dt="2022-07-18T07:34:15.960" v="14402" actId="1076"/>
          <ac:spMkLst>
            <pc:docMk/>
            <pc:sldMk cId="3787048862" sldId="285"/>
            <ac:spMk id="5" creationId="{8A62A27D-5B39-023B-8274-C267E1AD80A5}"/>
          </ac:spMkLst>
        </pc:spChg>
        <pc:spChg chg="del">
          <ac:chgData name="김소희" userId="292a1162-0793-4577-a94d-2dae0dfa5995" providerId="ADAL" clId="{56FB9BA8-8618-469E-B881-B7E5EAC1530C}" dt="2022-07-18T07:22:24.488" v="14122" actId="478"/>
          <ac:spMkLst>
            <pc:docMk/>
            <pc:sldMk cId="3787048862" sldId="285"/>
            <ac:spMk id="7" creationId="{5FF834EC-C667-129F-6DE7-24EC80562A9F}"/>
          </ac:spMkLst>
        </pc:spChg>
        <pc:spChg chg="mod">
          <ac:chgData name="김소희" userId="292a1162-0793-4577-a94d-2dae0dfa5995" providerId="ADAL" clId="{56FB9BA8-8618-469E-B881-B7E5EAC1530C}" dt="2022-07-18T07:25:41.188" v="14242" actId="1076"/>
          <ac:spMkLst>
            <pc:docMk/>
            <pc:sldMk cId="3787048862" sldId="285"/>
            <ac:spMk id="10" creationId="{8DFDB6E9-CCC3-8E83-9F1E-CD433C536AF4}"/>
          </ac:spMkLst>
        </pc:spChg>
        <pc:spChg chg="del mod">
          <ac:chgData name="김소희" userId="292a1162-0793-4577-a94d-2dae0dfa5995" providerId="ADAL" clId="{56FB9BA8-8618-469E-B881-B7E5EAC1530C}" dt="2022-07-18T07:26:37.318" v="14246" actId="478"/>
          <ac:spMkLst>
            <pc:docMk/>
            <pc:sldMk cId="3787048862" sldId="285"/>
            <ac:spMk id="11" creationId="{872B8FC4-67C5-CC5E-DA26-30F6C4E252E9}"/>
          </ac:spMkLst>
        </pc:spChg>
        <pc:spChg chg="mod">
          <ac:chgData name="김소희" userId="292a1162-0793-4577-a94d-2dae0dfa5995" providerId="ADAL" clId="{56FB9BA8-8618-469E-B881-B7E5EAC1530C}" dt="2022-07-18T07:34:21.719" v="14403" actId="1076"/>
          <ac:spMkLst>
            <pc:docMk/>
            <pc:sldMk cId="3787048862" sldId="285"/>
            <ac:spMk id="12" creationId="{837DF62E-A419-EA53-4393-D770C5FA647D}"/>
          </ac:spMkLst>
        </pc:spChg>
        <pc:spChg chg="add mod">
          <ac:chgData name="김소희" userId="292a1162-0793-4577-a94d-2dae0dfa5995" providerId="ADAL" clId="{56FB9BA8-8618-469E-B881-B7E5EAC1530C}" dt="2022-07-18T07:22:28.685" v="14124" actId="1076"/>
          <ac:spMkLst>
            <pc:docMk/>
            <pc:sldMk cId="3787048862" sldId="285"/>
            <ac:spMk id="13" creationId="{B2A5C84C-A679-6B87-7F78-46C461D9C845}"/>
          </ac:spMkLst>
        </pc:spChg>
        <pc:spChg chg="add mod">
          <ac:chgData name="김소희" userId="292a1162-0793-4577-a94d-2dae0dfa5995" providerId="ADAL" clId="{56FB9BA8-8618-469E-B881-B7E5EAC1530C}" dt="2022-07-18T07:22:24.730" v="14123"/>
          <ac:spMkLst>
            <pc:docMk/>
            <pc:sldMk cId="3787048862" sldId="285"/>
            <ac:spMk id="16" creationId="{4577B740-1AF1-7CC2-2251-FA8E658EBFCB}"/>
          </ac:spMkLst>
        </pc:spChg>
        <pc:spChg chg="add mod">
          <ac:chgData name="김소희" userId="292a1162-0793-4577-a94d-2dae0dfa5995" providerId="ADAL" clId="{56FB9BA8-8618-469E-B881-B7E5EAC1530C}" dt="2022-07-18T07:44:15.508" v="14555" actId="1076"/>
          <ac:spMkLst>
            <pc:docMk/>
            <pc:sldMk cId="3787048862" sldId="285"/>
            <ac:spMk id="17" creationId="{D200BBC0-6ACC-9B41-8D14-0C7D86723C29}"/>
          </ac:spMkLst>
        </pc:spChg>
        <pc:spChg chg="add mod">
          <ac:chgData name="김소희" userId="292a1162-0793-4577-a94d-2dae0dfa5995" providerId="ADAL" clId="{56FB9BA8-8618-469E-B881-B7E5EAC1530C}" dt="2022-07-18T07:44:25.279" v="14557" actId="1076"/>
          <ac:spMkLst>
            <pc:docMk/>
            <pc:sldMk cId="3787048862" sldId="285"/>
            <ac:spMk id="18" creationId="{75774BA6-F708-4B24-3409-B7EE827802E6}"/>
          </ac:spMkLst>
        </pc:spChg>
        <pc:spChg chg="add mod">
          <ac:chgData name="김소희" userId="292a1162-0793-4577-a94d-2dae0dfa5995" providerId="ADAL" clId="{56FB9BA8-8618-469E-B881-B7E5EAC1530C}" dt="2022-07-18T07:44:15.508" v="14555" actId="1076"/>
          <ac:spMkLst>
            <pc:docMk/>
            <pc:sldMk cId="3787048862" sldId="285"/>
            <ac:spMk id="19" creationId="{06BE8D04-79BE-A5AD-BE10-211DAD98FADB}"/>
          </ac:spMkLst>
        </pc:spChg>
        <pc:spChg chg="add del mod">
          <ac:chgData name="김소희" userId="292a1162-0793-4577-a94d-2dae0dfa5995" providerId="ADAL" clId="{56FB9BA8-8618-469E-B881-B7E5EAC1530C}" dt="2022-07-18T07:44:00.832" v="14552" actId="478"/>
          <ac:spMkLst>
            <pc:docMk/>
            <pc:sldMk cId="3787048862" sldId="285"/>
            <ac:spMk id="20" creationId="{FAA72755-6C47-C6FC-ED48-4B02F1C952B3}"/>
          </ac:spMkLst>
        </pc:spChg>
        <pc:picChg chg="del">
          <ac:chgData name="김소희" userId="292a1162-0793-4577-a94d-2dae0dfa5995" providerId="ADAL" clId="{56FB9BA8-8618-469E-B881-B7E5EAC1530C}" dt="2022-07-18T07:19:14.575" v="14038" actId="478"/>
          <ac:picMkLst>
            <pc:docMk/>
            <pc:sldMk cId="3787048862" sldId="285"/>
            <ac:picMk id="4" creationId="{CA1FF9BD-956F-8439-2287-120D4CA4B0F0}"/>
          </ac:picMkLst>
        </pc:picChg>
        <pc:picChg chg="add mod">
          <ac:chgData name="김소희" userId="292a1162-0793-4577-a94d-2dae0dfa5995" providerId="ADAL" clId="{56FB9BA8-8618-469E-B881-B7E5EAC1530C}" dt="2022-07-18T07:25:42.995" v="14243" actId="1076"/>
          <ac:picMkLst>
            <pc:docMk/>
            <pc:sldMk cId="3787048862" sldId="285"/>
            <ac:picMk id="6" creationId="{7576E02A-4F7B-F91A-C864-2FBF2A93144B}"/>
          </ac:picMkLst>
        </pc:picChg>
        <pc:picChg chg="del">
          <ac:chgData name="김소희" userId="292a1162-0793-4577-a94d-2dae0dfa5995" providerId="ADAL" clId="{56FB9BA8-8618-469E-B881-B7E5EAC1530C}" dt="2022-07-18T07:19:14" v="14037" actId="478"/>
          <ac:picMkLst>
            <pc:docMk/>
            <pc:sldMk cId="3787048862" sldId="285"/>
            <ac:picMk id="8" creationId="{AE3CA713-90C9-AFA4-0B8A-68F9397A7118}"/>
          </ac:picMkLst>
        </pc:picChg>
        <pc:picChg chg="add mod">
          <ac:chgData name="김소희" userId="292a1162-0793-4577-a94d-2dae0dfa5995" providerId="ADAL" clId="{56FB9BA8-8618-469E-B881-B7E5EAC1530C}" dt="2022-07-18T07:26:28.220" v="14244" actId="14100"/>
          <ac:picMkLst>
            <pc:docMk/>
            <pc:sldMk cId="3787048862" sldId="285"/>
            <ac:picMk id="15" creationId="{6B5342E7-540E-EF39-A1D5-68D5C8E1658D}"/>
          </ac:picMkLst>
        </pc:picChg>
      </pc:sldChg>
      <pc:sldMasterChg chg="modSldLayout">
        <pc:chgData name="김소희" userId="292a1162-0793-4577-a94d-2dae0dfa5995" providerId="ADAL" clId="{56FB9BA8-8618-469E-B881-B7E5EAC1530C}" dt="2022-07-18T08:57:43.951" v="15224" actId="20577"/>
        <pc:sldMasterMkLst>
          <pc:docMk/>
          <pc:sldMasterMk cId="3910064173" sldId="2147483648"/>
        </pc:sldMasterMkLst>
        <pc:sldLayoutChg chg="modSp mod">
          <pc:chgData name="김소희" userId="292a1162-0793-4577-a94d-2dae0dfa5995" providerId="ADAL" clId="{56FB9BA8-8618-469E-B881-B7E5EAC1530C}" dt="2022-07-18T08:57:43.951" v="15224" actId="20577"/>
          <pc:sldLayoutMkLst>
            <pc:docMk/>
            <pc:sldMasterMk cId="3910064173" sldId="2147483648"/>
            <pc:sldLayoutMk cId="2993821319" sldId="2147483650"/>
          </pc:sldLayoutMkLst>
          <pc:spChg chg="mod ord">
            <ac:chgData name="김소희" userId="292a1162-0793-4577-a94d-2dae0dfa5995" providerId="ADAL" clId="{56FB9BA8-8618-469E-B881-B7E5EAC1530C}" dt="2022-07-18T08:57:43.951" v="15224" actId="20577"/>
            <ac:spMkLst>
              <pc:docMk/>
              <pc:sldMasterMk cId="3910064173" sldId="2147483648"/>
              <pc:sldLayoutMk cId="2993821319" sldId="2147483650"/>
              <ac:spMk id="7" creationId="{C005384D-ECA5-527F-035D-4F18DB7E2A7F}"/>
            </ac:spMkLst>
          </pc:spChg>
        </pc:sldLayoutChg>
      </pc:sldMasterChg>
    </pc:docChg>
  </pc:docChgLst>
  <pc:docChgLst>
    <pc:chgData name="김소희 에너지AI트랙/" userId="292a1162-0793-4577-a94d-2dae0dfa5995" providerId="ADAL" clId="{F45EC2CE-CF99-45E9-8866-168541EC39DC}"/>
    <pc:docChg chg="delSld">
      <pc:chgData name="김소희 에너지AI트랙/" userId="292a1162-0793-4577-a94d-2dae0dfa5995" providerId="ADAL" clId="{F45EC2CE-CF99-45E9-8866-168541EC39DC}" dt="2022-08-05T07:56:47.642" v="0" actId="47"/>
      <pc:docMkLst>
        <pc:docMk/>
      </pc:docMkLst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2778352275" sldId="271"/>
        </pc:sldMkLst>
      </pc:sldChg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1677538351" sldId="272"/>
        </pc:sldMkLst>
      </pc:sldChg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3575306235" sldId="273"/>
        </pc:sldMkLst>
      </pc:sldChg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1864032891" sldId="274"/>
        </pc:sldMkLst>
      </pc:sldChg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1710748464" sldId="275"/>
        </pc:sldMkLst>
      </pc:sldChg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2083716223" sldId="276"/>
        </pc:sldMkLst>
      </pc:sldChg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3383878795" sldId="277"/>
        </pc:sldMkLst>
      </pc:sldChg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2345294917" sldId="278"/>
        </pc:sldMkLst>
      </pc:sldChg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2498032575" sldId="279"/>
        </pc:sldMkLst>
      </pc:sldChg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706761807" sldId="280"/>
        </pc:sldMkLst>
      </pc:sldChg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298544368" sldId="281"/>
        </pc:sldMkLst>
      </pc:sldChg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3341805491" sldId="282"/>
        </pc:sldMkLst>
      </pc:sldChg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3162282273" sldId="283"/>
        </pc:sldMkLst>
      </pc:sldChg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270594255" sldId="284"/>
        </pc:sldMkLst>
      </pc:sldChg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3787048862" sldId="285"/>
        </pc:sldMkLst>
      </pc:sldChg>
    </pc:docChg>
  </pc:docChgLst>
  <pc:docChgLst>
    <pc:chgData name="김소희 에너지AI트랙/" userId="292a1162-0793-4577-a94d-2dae0dfa5995" providerId="ADAL" clId="{8447AEC8-F3B8-49B2-890A-EB3BB762324F}"/>
    <pc:docChg chg="undo custSel addSld delSld modSld">
      <pc:chgData name="김소희 에너지AI트랙/" userId="292a1162-0793-4577-a94d-2dae0dfa5995" providerId="ADAL" clId="{8447AEC8-F3B8-49B2-890A-EB3BB762324F}" dt="2022-10-26T08:45:50.913" v="2813" actId="400"/>
      <pc:docMkLst>
        <pc:docMk/>
      </pc:docMkLst>
      <pc:sldChg chg="addSp delSp modSp mod modNotesTx">
        <pc:chgData name="김소희 에너지AI트랙/" userId="292a1162-0793-4577-a94d-2dae0dfa5995" providerId="ADAL" clId="{8447AEC8-F3B8-49B2-890A-EB3BB762324F}" dt="2022-10-22T13:11:05.604" v="1447" actId="207"/>
        <pc:sldMkLst>
          <pc:docMk/>
          <pc:sldMk cId="2351987689" sldId="258"/>
        </pc:sldMkLst>
        <pc:spChg chg="del">
          <ac:chgData name="김소희 에너지AI트랙/" userId="292a1162-0793-4577-a94d-2dae0dfa5995" providerId="ADAL" clId="{8447AEC8-F3B8-49B2-890A-EB3BB762324F}" dt="2022-10-22T12:50:17.589" v="676" actId="478"/>
          <ac:spMkLst>
            <pc:docMk/>
            <pc:sldMk cId="2351987689" sldId="258"/>
            <ac:spMk id="5" creationId="{CB604E8E-67F9-3D97-5EE9-483F6408E905}"/>
          </ac:spMkLst>
        </pc:spChg>
        <pc:spChg chg="mod">
          <ac:chgData name="김소희 에너지AI트랙/" userId="292a1162-0793-4577-a94d-2dae0dfa5995" providerId="ADAL" clId="{8447AEC8-F3B8-49B2-890A-EB3BB762324F}" dt="2022-10-22T13:11:05.604" v="1447" actId="207"/>
          <ac:spMkLst>
            <pc:docMk/>
            <pc:sldMk cId="2351987689" sldId="258"/>
            <ac:spMk id="6" creationId="{2188782E-44BF-062E-224B-C021A5C826FC}"/>
          </ac:spMkLst>
        </pc:spChg>
        <pc:spChg chg="add mod">
          <ac:chgData name="김소희 에너지AI트랙/" userId="292a1162-0793-4577-a94d-2dae0dfa5995" providerId="ADAL" clId="{8447AEC8-F3B8-49B2-890A-EB3BB762324F}" dt="2022-10-20T12:00:56.831" v="47" actId="1076"/>
          <ac:spMkLst>
            <pc:docMk/>
            <pc:sldMk cId="2351987689" sldId="258"/>
            <ac:spMk id="10" creationId="{FF7518CD-8B90-FC6B-99AE-8215AEE42973}"/>
          </ac:spMkLst>
        </pc:spChg>
        <pc:spChg chg="add del mod">
          <ac:chgData name="김소희 에너지AI트랙/" userId="292a1162-0793-4577-a94d-2dae0dfa5995" providerId="ADAL" clId="{8447AEC8-F3B8-49B2-890A-EB3BB762324F}" dt="2022-10-21T03:06:57.890" v="302" actId="21"/>
          <ac:spMkLst>
            <pc:docMk/>
            <pc:sldMk cId="2351987689" sldId="258"/>
            <ac:spMk id="15" creationId="{77581404-2021-DAD7-7B99-8084FD00F2AD}"/>
          </ac:spMkLst>
        </pc:spChg>
        <pc:spChg chg="del">
          <ac:chgData name="김소희 에너지AI트랙/" userId="292a1162-0793-4577-a94d-2dae0dfa5995" providerId="ADAL" clId="{8447AEC8-F3B8-49B2-890A-EB3BB762324F}" dt="2022-10-22T12:57:52.139" v="982" actId="478"/>
          <ac:spMkLst>
            <pc:docMk/>
            <pc:sldMk cId="2351987689" sldId="258"/>
            <ac:spMk id="17" creationId="{5153E397-AB63-5484-CE88-129468BCFD8B}"/>
          </ac:spMkLst>
        </pc:spChg>
        <pc:picChg chg="add mod">
          <ac:chgData name="김소희 에너지AI트랙/" userId="292a1162-0793-4577-a94d-2dae0dfa5995" providerId="ADAL" clId="{8447AEC8-F3B8-49B2-890A-EB3BB762324F}" dt="2022-10-22T12:50:45.627" v="682" actId="1076"/>
          <ac:picMkLst>
            <pc:docMk/>
            <pc:sldMk cId="2351987689" sldId="258"/>
            <ac:picMk id="4" creationId="{1E4C1BF6-1DCB-F9F7-A20D-414BFB2D9608}"/>
          </ac:picMkLst>
        </pc:picChg>
        <pc:picChg chg="add mod">
          <ac:chgData name="김소희 에너지AI트랙/" userId="292a1162-0793-4577-a94d-2dae0dfa5995" providerId="ADAL" clId="{8447AEC8-F3B8-49B2-890A-EB3BB762324F}" dt="2022-10-22T12:50:34.474" v="681" actId="1076"/>
          <ac:picMkLst>
            <pc:docMk/>
            <pc:sldMk cId="2351987689" sldId="258"/>
            <ac:picMk id="7" creationId="{BE5567DC-B499-6CA6-5EA0-F54DF258C502}"/>
          </ac:picMkLst>
        </pc:picChg>
        <pc:picChg chg="del">
          <ac:chgData name="김소희 에너지AI트랙/" userId="292a1162-0793-4577-a94d-2dae0dfa5995" providerId="ADAL" clId="{8447AEC8-F3B8-49B2-890A-EB3BB762324F}" dt="2022-10-20T11:53:22.750" v="21" actId="478"/>
          <ac:picMkLst>
            <pc:docMk/>
            <pc:sldMk cId="2351987689" sldId="258"/>
            <ac:picMk id="8" creationId="{0324877A-0B16-DF4E-F9B9-6B33E7CDBF68}"/>
          </ac:picMkLst>
        </pc:picChg>
        <pc:picChg chg="del mod">
          <ac:chgData name="김소희 에너지AI트랙/" userId="292a1162-0793-4577-a94d-2dae0dfa5995" providerId="ADAL" clId="{8447AEC8-F3B8-49B2-890A-EB3BB762324F}" dt="2022-10-20T11:57:33.545" v="24" actId="478"/>
          <ac:picMkLst>
            <pc:docMk/>
            <pc:sldMk cId="2351987689" sldId="258"/>
            <ac:picMk id="1026" creationId="{2371670D-1183-474A-8B31-71E721F1FC9D}"/>
          </ac:picMkLst>
        </pc:picChg>
        <pc:picChg chg="add del mod">
          <ac:chgData name="김소희 에너지AI트랙/" userId="292a1162-0793-4577-a94d-2dae0dfa5995" providerId="ADAL" clId="{8447AEC8-F3B8-49B2-890A-EB3BB762324F}" dt="2022-10-20T12:00:37.224" v="34" actId="478"/>
          <ac:picMkLst>
            <pc:docMk/>
            <pc:sldMk cId="2351987689" sldId="258"/>
            <ac:picMk id="1028" creationId="{F0A0EE78-9DB3-E1C1-9E17-B48BF824D174}"/>
          </ac:picMkLst>
        </pc:picChg>
      </pc:sldChg>
      <pc:sldChg chg="addSp delSp modSp mod modNotesTx">
        <pc:chgData name="김소희 에너지AI트랙/" userId="292a1162-0793-4577-a94d-2dae0dfa5995" providerId="ADAL" clId="{8447AEC8-F3B8-49B2-890A-EB3BB762324F}" dt="2022-10-25T11:22:09.325" v="2662" actId="20577"/>
        <pc:sldMkLst>
          <pc:docMk/>
          <pc:sldMk cId="2540614236" sldId="259"/>
        </pc:sldMkLst>
        <pc:spChg chg="mod">
          <ac:chgData name="김소희 에너지AI트랙/" userId="292a1162-0793-4577-a94d-2dae0dfa5995" providerId="ADAL" clId="{8447AEC8-F3B8-49B2-890A-EB3BB762324F}" dt="2022-10-24T02:50:29.700" v="1834" actId="20577"/>
          <ac:spMkLst>
            <pc:docMk/>
            <pc:sldMk cId="2540614236" sldId="259"/>
            <ac:spMk id="2" creationId="{5C386871-B092-6B43-A8DA-B84A6CCCC7F5}"/>
          </ac:spMkLst>
        </pc:spChg>
        <pc:spChg chg="add mod">
          <ac:chgData name="김소희 에너지AI트랙/" userId="292a1162-0793-4577-a94d-2dae0dfa5995" providerId="ADAL" clId="{8447AEC8-F3B8-49B2-890A-EB3BB762324F}" dt="2022-10-21T03:07:00.402" v="304"/>
          <ac:spMkLst>
            <pc:docMk/>
            <pc:sldMk cId="2540614236" sldId="259"/>
            <ac:spMk id="3" creationId="{A058B819-399A-1FE2-5CA0-277A1CFE5C5D}"/>
          </ac:spMkLst>
        </pc:spChg>
        <pc:spChg chg="add mod">
          <ac:chgData name="김소희 에너지AI트랙/" userId="292a1162-0793-4577-a94d-2dae0dfa5995" providerId="ADAL" clId="{8447AEC8-F3B8-49B2-890A-EB3BB762324F}" dt="2022-10-21T05:04:32.189" v="434" actId="1076"/>
          <ac:spMkLst>
            <pc:docMk/>
            <pc:sldMk cId="2540614236" sldId="259"/>
            <ac:spMk id="4" creationId="{8F2844DC-719A-5FD6-42C3-6C3323BA561A}"/>
          </ac:spMkLst>
        </pc:spChg>
        <pc:spChg chg="mod">
          <ac:chgData name="김소희 에너지AI트랙/" userId="292a1162-0793-4577-a94d-2dae0dfa5995" providerId="ADAL" clId="{8447AEC8-F3B8-49B2-890A-EB3BB762324F}" dt="2022-10-21T03:07:26.268" v="319" actId="20577"/>
          <ac:spMkLst>
            <pc:docMk/>
            <pc:sldMk cId="2540614236" sldId="259"/>
            <ac:spMk id="6" creationId="{2188782E-44BF-062E-224B-C021A5C826FC}"/>
          </ac:spMkLst>
        </pc:spChg>
        <pc:spChg chg="add mod">
          <ac:chgData name="김소희 에너지AI트랙/" userId="292a1162-0793-4577-a94d-2dae0dfa5995" providerId="ADAL" clId="{8447AEC8-F3B8-49B2-890A-EB3BB762324F}" dt="2022-10-21T03:11:09.051" v="381" actId="1076"/>
          <ac:spMkLst>
            <pc:docMk/>
            <pc:sldMk cId="2540614236" sldId="259"/>
            <ac:spMk id="7" creationId="{E69A93F5-CDBE-8D30-CD6D-DA6EBBF23A11}"/>
          </ac:spMkLst>
        </pc:spChg>
        <pc:spChg chg="add mod">
          <ac:chgData name="김소희 에너지AI트랙/" userId="292a1162-0793-4577-a94d-2dae0dfa5995" providerId="ADAL" clId="{8447AEC8-F3B8-49B2-890A-EB3BB762324F}" dt="2022-10-25T11:14:15.133" v="2578" actId="14100"/>
          <ac:spMkLst>
            <pc:docMk/>
            <pc:sldMk cId="2540614236" sldId="259"/>
            <ac:spMk id="8" creationId="{E21956F7-4B89-7CCE-BF2E-52E7A63F7C19}"/>
          </ac:spMkLst>
        </pc:spChg>
        <pc:spChg chg="add mod">
          <ac:chgData name="김소희 에너지AI트랙/" userId="292a1162-0793-4577-a94d-2dae0dfa5995" providerId="ADAL" clId="{8447AEC8-F3B8-49B2-890A-EB3BB762324F}" dt="2022-10-25T11:14:21.717" v="2579" actId="14100"/>
          <ac:spMkLst>
            <pc:docMk/>
            <pc:sldMk cId="2540614236" sldId="259"/>
            <ac:spMk id="9" creationId="{258AC528-AEA8-5EDA-01A3-6A10F9A004AB}"/>
          </ac:spMkLst>
        </pc:spChg>
        <pc:spChg chg="add mod">
          <ac:chgData name="김소희 에너지AI트랙/" userId="292a1162-0793-4577-a94d-2dae0dfa5995" providerId="ADAL" clId="{8447AEC8-F3B8-49B2-890A-EB3BB762324F}" dt="2022-10-21T05:21:13.414" v="442" actId="1076"/>
          <ac:spMkLst>
            <pc:docMk/>
            <pc:sldMk cId="2540614236" sldId="259"/>
            <ac:spMk id="10" creationId="{1171359D-162C-921C-B65F-62D843604619}"/>
          </ac:spMkLst>
        </pc:spChg>
        <pc:spChg chg="del">
          <ac:chgData name="김소희 에너지AI트랙/" userId="292a1162-0793-4577-a94d-2dae0dfa5995" providerId="ADAL" clId="{8447AEC8-F3B8-49B2-890A-EB3BB762324F}" dt="2022-10-21T03:06:53.053" v="300" actId="478"/>
          <ac:spMkLst>
            <pc:docMk/>
            <pc:sldMk cId="2540614236" sldId="259"/>
            <ac:spMk id="10" creationId="{B0AB050B-B991-465F-2E16-1A469CA5D388}"/>
          </ac:spMkLst>
        </pc:spChg>
        <pc:spChg chg="add mod">
          <ac:chgData name="김소희 에너지AI트랙/" userId="292a1162-0793-4577-a94d-2dae0dfa5995" providerId="ADAL" clId="{8447AEC8-F3B8-49B2-890A-EB3BB762324F}" dt="2022-10-21T03:11:44.256" v="393" actId="1076"/>
          <ac:spMkLst>
            <pc:docMk/>
            <pc:sldMk cId="2540614236" sldId="259"/>
            <ac:spMk id="11" creationId="{3AF63D19-7C69-1A9A-2078-1A9922DA9ECA}"/>
          </ac:spMkLst>
        </pc:spChg>
        <pc:spChg chg="add del mod">
          <ac:chgData name="김소희 에너지AI트랙/" userId="292a1162-0793-4577-a94d-2dae0dfa5995" providerId="ADAL" clId="{8447AEC8-F3B8-49B2-890A-EB3BB762324F}" dt="2022-10-21T05:21:15.236" v="444"/>
          <ac:spMkLst>
            <pc:docMk/>
            <pc:sldMk cId="2540614236" sldId="259"/>
            <ac:spMk id="12" creationId="{73037808-3336-9EFD-AA1C-4D6A7644E025}"/>
          </ac:spMkLst>
        </pc:spChg>
        <pc:spChg chg="add mod">
          <ac:chgData name="김소희 에너지AI트랙/" userId="292a1162-0793-4577-a94d-2dae0dfa5995" providerId="ADAL" clId="{8447AEC8-F3B8-49B2-890A-EB3BB762324F}" dt="2022-10-25T11:17:22.540" v="2634" actId="1037"/>
          <ac:spMkLst>
            <pc:docMk/>
            <pc:sldMk cId="2540614236" sldId="259"/>
            <ac:spMk id="12" creationId="{9344FE96-7240-65CE-AE21-FD33D453BF97}"/>
          </ac:spMkLst>
        </pc:spChg>
        <pc:spChg chg="add del mod">
          <ac:chgData name="김소희 에너지AI트랙/" userId="292a1162-0793-4577-a94d-2dae0dfa5995" providerId="ADAL" clId="{8447AEC8-F3B8-49B2-890A-EB3BB762324F}" dt="2022-10-24T03:47:13.531" v="2167"/>
          <ac:spMkLst>
            <pc:docMk/>
            <pc:sldMk cId="2540614236" sldId="259"/>
            <ac:spMk id="12" creationId="{A26C84DF-B0D0-24C6-66CD-BD1D97AA2011}"/>
          </ac:spMkLst>
        </pc:spChg>
        <pc:spChg chg="add mod">
          <ac:chgData name="김소희 에너지AI트랙/" userId="292a1162-0793-4577-a94d-2dae0dfa5995" providerId="ADAL" clId="{8447AEC8-F3B8-49B2-890A-EB3BB762324F}" dt="2022-10-21T05:03:24.853" v="411" actId="14100"/>
          <ac:spMkLst>
            <pc:docMk/>
            <pc:sldMk cId="2540614236" sldId="259"/>
            <ac:spMk id="13" creationId="{BA5D2E32-C1DA-CF34-129C-E0F473EBD8ED}"/>
          </ac:spMkLst>
        </pc:spChg>
        <pc:spChg chg="add mod">
          <ac:chgData name="김소희 에너지AI트랙/" userId="292a1162-0793-4577-a94d-2dae0dfa5995" providerId="ADAL" clId="{8447AEC8-F3B8-49B2-890A-EB3BB762324F}" dt="2022-10-21T05:21:26.320" v="449" actId="1076"/>
          <ac:spMkLst>
            <pc:docMk/>
            <pc:sldMk cId="2540614236" sldId="259"/>
            <ac:spMk id="14" creationId="{0ED306DB-777C-9058-B6B8-7FC2A2AFBFE5}"/>
          </ac:spMkLst>
        </pc:spChg>
        <pc:spChg chg="add mod">
          <ac:chgData name="김소희 에너지AI트랙/" userId="292a1162-0793-4577-a94d-2dae0dfa5995" providerId="ADAL" clId="{8447AEC8-F3B8-49B2-890A-EB3BB762324F}" dt="2022-10-25T11:17:16.700" v="2632" actId="1076"/>
          <ac:spMkLst>
            <pc:docMk/>
            <pc:sldMk cId="2540614236" sldId="259"/>
            <ac:spMk id="16" creationId="{C0FF3EA2-B517-F1CA-2E87-60B7258F5297}"/>
          </ac:spMkLst>
        </pc:spChg>
        <pc:spChg chg="add mod">
          <ac:chgData name="김소희 에너지AI트랙/" userId="292a1162-0793-4577-a94d-2dae0dfa5995" providerId="ADAL" clId="{8447AEC8-F3B8-49B2-890A-EB3BB762324F}" dt="2022-10-25T11:16:37.715" v="2626" actId="14100"/>
          <ac:spMkLst>
            <pc:docMk/>
            <pc:sldMk cId="2540614236" sldId="259"/>
            <ac:spMk id="18" creationId="{F006AC5E-D7DD-BD5B-A26B-B51315BC955F}"/>
          </ac:spMkLst>
        </pc:spChg>
        <pc:spChg chg="add mod">
          <ac:chgData name="김소희 에너지AI트랙/" userId="292a1162-0793-4577-a94d-2dae0dfa5995" providerId="ADAL" clId="{8447AEC8-F3B8-49B2-890A-EB3BB762324F}" dt="2022-10-21T05:31:09.321" v="526" actId="1076"/>
          <ac:spMkLst>
            <pc:docMk/>
            <pc:sldMk cId="2540614236" sldId="259"/>
            <ac:spMk id="19" creationId="{2A4DBD7A-8FE4-2EBF-7219-22C6CCED8F74}"/>
          </ac:spMkLst>
        </pc:spChg>
        <pc:spChg chg="add mod">
          <ac:chgData name="김소희 에너지AI트랙/" userId="292a1162-0793-4577-a94d-2dae0dfa5995" providerId="ADAL" clId="{8447AEC8-F3B8-49B2-890A-EB3BB762324F}" dt="2022-10-21T05:25:21.974" v="475" actId="1076"/>
          <ac:spMkLst>
            <pc:docMk/>
            <pc:sldMk cId="2540614236" sldId="259"/>
            <ac:spMk id="20" creationId="{C4BB987F-01D6-9B35-391D-273640E141FF}"/>
          </ac:spMkLst>
        </pc:spChg>
        <pc:spChg chg="add mod">
          <ac:chgData name="김소희 에너지AI트랙/" userId="292a1162-0793-4577-a94d-2dae0dfa5995" providerId="ADAL" clId="{8447AEC8-F3B8-49B2-890A-EB3BB762324F}" dt="2022-10-21T05:25:26.474" v="477" actId="1076"/>
          <ac:spMkLst>
            <pc:docMk/>
            <pc:sldMk cId="2540614236" sldId="259"/>
            <ac:spMk id="21" creationId="{74DA34AC-9FF1-5DBF-4741-04AAE4D5D5F4}"/>
          </ac:spMkLst>
        </pc:spChg>
        <pc:spChg chg="add mod">
          <ac:chgData name="김소희 에너지AI트랙/" userId="292a1162-0793-4577-a94d-2dae0dfa5995" providerId="ADAL" clId="{8447AEC8-F3B8-49B2-890A-EB3BB762324F}" dt="2022-10-21T05:26:46.086" v="480" actId="14100"/>
          <ac:spMkLst>
            <pc:docMk/>
            <pc:sldMk cId="2540614236" sldId="259"/>
            <ac:spMk id="22" creationId="{D5E18425-7DC8-4EEF-2A7C-9F0B4393B66C}"/>
          </ac:spMkLst>
        </pc:spChg>
        <pc:spChg chg="add mod ord">
          <ac:chgData name="김소희 에너지AI트랙/" userId="292a1162-0793-4577-a94d-2dae0dfa5995" providerId="ADAL" clId="{8447AEC8-F3B8-49B2-890A-EB3BB762324F}" dt="2022-10-25T11:19:25.892" v="2648" actId="207"/>
          <ac:spMkLst>
            <pc:docMk/>
            <pc:sldMk cId="2540614236" sldId="259"/>
            <ac:spMk id="23" creationId="{6D609A3A-8DFE-87CD-67E6-A6704485FF12}"/>
          </ac:spMkLst>
        </pc:spChg>
        <pc:spChg chg="del">
          <ac:chgData name="김소희 에너지AI트랙/" userId="292a1162-0793-4577-a94d-2dae0dfa5995" providerId="ADAL" clId="{8447AEC8-F3B8-49B2-890A-EB3BB762324F}" dt="2022-10-21T03:06:53.053" v="300" actId="478"/>
          <ac:spMkLst>
            <pc:docMk/>
            <pc:sldMk cId="2540614236" sldId="259"/>
            <ac:spMk id="23" creationId="{9EB14006-3FDD-5035-2F4C-5926F876E596}"/>
          </ac:spMkLst>
        </pc:spChg>
        <pc:spChg chg="add del">
          <ac:chgData name="김소희 에너지AI트랙/" userId="292a1162-0793-4577-a94d-2dae0dfa5995" providerId="ADAL" clId="{8447AEC8-F3B8-49B2-890A-EB3BB762324F}" dt="2022-10-21T05:27:59.997" v="484" actId="22"/>
          <ac:spMkLst>
            <pc:docMk/>
            <pc:sldMk cId="2540614236" sldId="259"/>
            <ac:spMk id="24" creationId="{7F6BFC06-E1ED-D83C-0170-91C98599DD22}"/>
          </ac:spMkLst>
        </pc:spChg>
        <pc:spChg chg="add mod">
          <ac:chgData name="김소희 에너지AI트랙/" userId="292a1162-0793-4577-a94d-2dae0dfa5995" providerId="ADAL" clId="{8447AEC8-F3B8-49B2-890A-EB3BB762324F}" dt="2022-10-25T11:19:39.042" v="2652" actId="1076"/>
          <ac:spMkLst>
            <pc:docMk/>
            <pc:sldMk cId="2540614236" sldId="259"/>
            <ac:spMk id="24" creationId="{9BC1054E-5B91-1B2B-EC80-0EFD09989103}"/>
          </ac:spMkLst>
        </pc:spChg>
        <pc:spChg chg="del">
          <ac:chgData name="김소희 에너지AI트랙/" userId="292a1162-0793-4577-a94d-2dae0dfa5995" providerId="ADAL" clId="{8447AEC8-F3B8-49B2-890A-EB3BB762324F}" dt="2022-10-21T03:06:53.053" v="300" actId="478"/>
          <ac:spMkLst>
            <pc:docMk/>
            <pc:sldMk cId="2540614236" sldId="259"/>
            <ac:spMk id="25" creationId="{85715865-5B10-E28A-7878-9BBFEBBC9D8F}"/>
          </ac:spMkLst>
        </pc:spChg>
        <pc:spChg chg="add mod">
          <ac:chgData name="김소희 에너지AI트랙/" userId="292a1162-0793-4577-a94d-2dae0dfa5995" providerId="ADAL" clId="{8447AEC8-F3B8-49B2-890A-EB3BB762324F}" dt="2022-10-25T10:25:42.962" v="2432" actId="2085"/>
          <ac:spMkLst>
            <pc:docMk/>
            <pc:sldMk cId="2540614236" sldId="259"/>
            <ac:spMk id="25" creationId="{CF18DBF4-1A0C-E8B1-C11C-720D0D44CAEB}"/>
          </ac:spMkLst>
        </pc:spChg>
        <pc:spChg chg="add mod">
          <ac:chgData name="김소희 에너지AI트랙/" userId="292a1162-0793-4577-a94d-2dae0dfa5995" providerId="ADAL" clId="{8447AEC8-F3B8-49B2-890A-EB3BB762324F}" dt="2022-10-25T11:20:43.799" v="2661" actId="1076"/>
          <ac:spMkLst>
            <pc:docMk/>
            <pc:sldMk cId="2540614236" sldId="259"/>
            <ac:spMk id="26" creationId="{87354920-EF82-2052-70C9-598D59D091CC}"/>
          </ac:spMkLst>
        </pc:spChg>
        <pc:spChg chg="add mod">
          <ac:chgData name="김소희 에너지AI트랙/" userId="292a1162-0793-4577-a94d-2dae0dfa5995" providerId="ADAL" clId="{8447AEC8-F3B8-49B2-890A-EB3BB762324F}" dt="2022-10-25T11:19:41.961" v="2653" actId="1076"/>
          <ac:spMkLst>
            <pc:docMk/>
            <pc:sldMk cId="2540614236" sldId="259"/>
            <ac:spMk id="27" creationId="{7975112E-49A9-B45E-E18E-85671C8E9669}"/>
          </ac:spMkLst>
        </pc:spChg>
        <pc:spChg chg="del">
          <ac:chgData name="김소희 에너지AI트랙/" userId="292a1162-0793-4577-a94d-2dae0dfa5995" providerId="ADAL" clId="{8447AEC8-F3B8-49B2-890A-EB3BB762324F}" dt="2022-10-21T03:06:53.053" v="300" actId="478"/>
          <ac:spMkLst>
            <pc:docMk/>
            <pc:sldMk cId="2540614236" sldId="259"/>
            <ac:spMk id="27" creationId="{BDAAB544-3D56-0346-30A3-D0638E6B16AC}"/>
          </ac:spMkLst>
        </pc:spChg>
        <pc:spChg chg="del">
          <ac:chgData name="김소희 에너지AI트랙/" userId="292a1162-0793-4577-a94d-2dae0dfa5995" providerId="ADAL" clId="{8447AEC8-F3B8-49B2-890A-EB3BB762324F}" dt="2022-10-21T03:06:53.053" v="300" actId="478"/>
          <ac:spMkLst>
            <pc:docMk/>
            <pc:sldMk cId="2540614236" sldId="259"/>
            <ac:spMk id="29" creationId="{89B285D1-9AD7-E041-71C6-0AEFF656A6EA}"/>
          </ac:spMkLst>
        </pc:spChg>
        <pc:spChg chg="del">
          <ac:chgData name="김소희 에너지AI트랙/" userId="292a1162-0793-4577-a94d-2dae0dfa5995" providerId="ADAL" clId="{8447AEC8-F3B8-49B2-890A-EB3BB762324F}" dt="2022-10-21T03:07:00.194" v="303" actId="478"/>
          <ac:spMkLst>
            <pc:docMk/>
            <pc:sldMk cId="2540614236" sldId="259"/>
            <ac:spMk id="31" creationId="{C4C5380D-AB04-E0DF-94BD-6C70CEA1D0D5}"/>
          </ac:spMkLst>
        </pc:spChg>
        <pc:grpChg chg="del">
          <ac:chgData name="김소희 에너지AI트랙/" userId="292a1162-0793-4577-a94d-2dae0dfa5995" providerId="ADAL" clId="{8447AEC8-F3B8-49B2-890A-EB3BB762324F}" dt="2022-10-21T03:06:48.906" v="299" actId="478"/>
          <ac:grpSpMkLst>
            <pc:docMk/>
            <pc:sldMk cId="2540614236" sldId="259"/>
            <ac:grpSpMk id="21" creationId="{20DB73FF-C0F2-90F3-34B2-200CE83A7EA7}"/>
          </ac:grpSpMkLst>
        </pc:grpChg>
        <pc:picChg chg="add mod">
          <ac:chgData name="김소희 에너지AI트랙/" userId="292a1162-0793-4577-a94d-2dae0dfa5995" providerId="ADAL" clId="{8447AEC8-F3B8-49B2-890A-EB3BB762324F}" dt="2022-10-21T05:30:57.221" v="524" actId="34135"/>
          <ac:picMkLst>
            <pc:docMk/>
            <pc:sldMk cId="2540614236" sldId="259"/>
            <ac:picMk id="5" creationId="{14F56C8E-75E4-8A40-95F3-1A71AE8FE710}"/>
          </ac:picMkLst>
        </pc:picChg>
        <pc:cxnChg chg="add del mod">
          <ac:chgData name="김소희 에너지AI트랙/" userId="292a1162-0793-4577-a94d-2dae0dfa5995" providerId="ADAL" clId="{8447AEC8-F3B8-49B2-890A-EB3BB762324F}" dt="2022-10-25T11:19:14.775" v="2645" actId="478"/>
          <ac:cxnSpMkLst>
            <pc:docMk/>
            <pc:sldMk cId="2540614236" sldId="259"/>
            <ac:cxnSpMk id="15" creationId="{6A54A255-F66C-D4BF-06AD-59B656904723}"/>
          </ac:cxnSpMkLst>
        </pc:cxnChg>
        <pc:cxnChg chg="add del mod">
          <ac:chgData name="김소희 에너지AI트랙/" userId="292a1162-0793-4577-a94d-2dae0dfa5995" providerId="ADAL" clId="{8447AEC8-F3B8-49B2-890A-EB3BB762324F}" dt="2022-10-25T11:19:32.242" v="2651" actId="478"/>
          <ac:cxnSpMkLst>
            <pc:docMk/>
            <pc:sldMk cId="2540614236" sldId="259"/>
            <ac:cxnSpMk id="17" creationId="{E11788DF-EDE9-F996-0FC9-9E40A93AC784}"/>
          </ac:cxnSpMkLst>
        </pc:cxnChg>
        <pc:cxnChg chg="add mod">
          <ac:chgData name="김소희 에너지AI트랙/" userId="292a1162-0793-4577-a94d-2dae0dfa5995" providerId="ADAL" clId="{8447AEC8-F3B8-49B2-890A-EB3BB762324F}" dt="2022-10-21T05:30:54.185" v="523" actId="208"/>
          <ac:cxnSpMkLst>
            <pc:docMk/>
            <pc:sldMk cId="2540614236" sldId="259"/>
            <ac:cxnSpMk id="29" creationId="{7A005D98-6C85-05CE-6390-26A2106EA9E7}"/>
          </ac:cxnSpMkLst>
        </pc:cxnChg>
      </pc:sldChg>
      <pc:sldChg chg="modSp mod modNotesTx">
        <pc:chgData name="김소희 에너지AI트랙/" userId="292a1162-0793-4577-a94d-2dae0dfa5995" providerId="ADAL" clId="{8447AEC8-F3B8-49B2-890A-EB3BB762324F}" dt="2022-10-20T11:50:47.317" v="17" actId="20577"/>
        <pc:sldMkLst>
          <pc:docMk/>
          <pc:sldMk cId="1982670525" sldId="274"/>
        </pc:sldMkLst>
        <pc:spChg chg="mod">
          <ac:chgData name="김소희 에너지AI트랙/" userId="292a1162-0793-4577-a94d-2dae0dfa5995" providerId="ADAL" clId="{8447AEC8-F3B8-49B2-890A-EB3BB762324F}" dt="2022-10-20T11:50:03.089" v="2"/>
          <ac:spMkLst>
            <pc:docMk/>
            <pc:sldMk cId="1982670525" sldId="274"/>
            <ac:spMk id="2" creationId="{D42C8D01-1348-904F-A28E-FB1F05F50B66}"/>
          </ac:spMkLst>
        </pc:spChg>
        <pc:spChg chg="mod">
          <ac:chgData name="김소희 에너지AI트랙/" userId="292a1162-0793-4577-a94d-2dae0dfa5995" providerId="ADAL" clId="{8447AEC8-F3B8-49B2-890A-EB3BB762324F}" dt="2022-10-20T11:50:47.317" v="17" actId="20577"/>
          <ac:spMkLst>
            <pc:docMk/>
            <pc:sldMk cId="1982670525" sldId="274"/>
            <ac:spMk id="3" creationId="{BB4F0E0A-8459-60AB-4DBF-FC43E9161C10}"/>
          </ac:spMkLst>
        </pc:spChg>
        <pc:spChg chg="mod">
          <ac:chgData name="김소희 에너지AI트랙/" userId="292a1162-0793-4577-a94d-2dae0dfa5995" providerId="ADAL" clId="{8447AEC8-F3B8-49B2-890A-EB3BB762324F}" dt="2022-10-20T11:50:25.890" v="9" actId="14100"/>
          <ac:spMkLst>
            <pc:docMk/>
            <pc:sldMk cId="1982670525" sldId="274"/>
            <ac:spMk id="4" creationId="{9EC67F81-34CA-343A-1A7E-1D56D3926DF4}"/>
          </ac:spMkLst>
        </pc:spChg>
      </pc:sldChg>
      <pc:sldChg chg="del modNotesTx">
        <pc:chgData name="김소희 에너지AI트랙/" userId="292a1162-0793-4577-a94d-2dae0dfa5995" providerId="ADAL" clId="{8447AEC8-F3B8-49B2-890A-EB3BB762324F}" dt="2022-10-21T03:07:41.178" v="323" actId="47"/>
        <pc:sldMkLst>
          <pc:docMk/>
          <pc:sldMk cId="4100429429" sldId="277"/>
        </pc:sldMkLst>
      </pc:sldChg>
      <pc:sldChg chg="del">
        <pc:chgData name="김소희 에너지AI트랙/" userId="292a1162-0793-4577-a94d-2dae0dfa5995" providerId="ADAL" clId="{8447AEC8-F3B8-49B2-890A-EB3BB762324F}" dt="2022-10-21T03:13:54.386" v="395" actId="47"/>
        <pc:sldMkLst>
          <pc:docMk/>
          <pc:sldMk cId="2179160405" sldId="278"/>
        </pc:sldMkLst>
      </pc:sldChg>
      <pc:sldChg chg="del">
        <pc:chgData name="김소희 에너지AI트랙/" userId="292a1162-0793-4577-a94d-2dae0dfa5995" providerId="ADAL" clId="{8447AEC8-F3B8-49B2-890A-EB3BB762324F}" dt="2022-10-21T03:13:54.386" v="395" actId="47"/>
        <pc:sldMkLst>
          <pc:docMk/>
          <pc:sldMk cId="3993360794" sldId="279"/>
        </pc:sldMkLst>
      </pc:sldChg>
      <pc:sldChg chg="del">
        <pc:chgData name="김소희 에너지AI트랙/" userId="292a1162-0793-4577-a94d-2dae0dfa5995" providerId="ADAL" clId="{8447AEC8-F3B8-49B2-890A-EB3BB762324F}" dt="2022-10-21T03:13:59.736" v="397" actId="47"/>
        <pc:sldMkLst>
          <pc:docMk/>
          <pc:sldMk cId="2621203613" sldId="280"/>
        </pc:sldMkLst>
      </pc:sldChg>
      <pc:sldChg chg="del">
        <pc:chgData name="김소희 에너지AI트랙/" userId="292a1162-0793-4577-a94d-2dae0dfa5995" providerId="ADAL" clId="{8447AEC8-F3B8-49B2-890A-EB3BB762324F}" dt="2022-10-21T03:13:58.146" v="396" actId="47"/>
        <pc:sldMkLst>
          <pc:docMk/>
          <pc:sldMk cId="1553973615" sldId="282"/>
        </pc:sldMkLst>
      </pc:sldChg>
      <pc:sldChg chg="del">
        <pc:chgData name="김소희 에너지AI트랙/" userId="292a1162-0793-4577-a94d-2dae0dfa5995" providerId="ADAL" clId="{8447AEC8-F3B8-49B2-890A-EB3BB762324F}" dt="2022-10-21T03:14:01.532" v="398" actId="47"/>
        <pc:sldMkLst>
          <pc:docMk/>
          <pc:sldMk cId="971916344" sldId="283"/>
        </pc:sldMkLst>
      </pc:sldChg>
      <pc:sldChg chg="del">
        <pc:chgData name="김소희 에너지AI트랙/" userId="292a1162-0793-4577-a94d-2dae0dfa5995" providerId="ADAL" clId="{8447AEC8-F3B8-49B2-890A-EB3BB762324F}" dt="2022-10-21T03:14:12.899" v="402" actId="47"/>
        <pc:sldMkLst>
          <pc:docMk/>
          <pc:sldMk cId="3718618625" sldId="284"/>
        </pc:sldMkLst>
      </pc:sldChg>
      <pc:sldChg chg="del">
        <pc:chgData name="김소희 에너지AI트랙/" userId="292a1162-0793-4577-a94d-2dae0dfa5995" providerId="ADAL" clId="{8447AEC8-F3B8-49B2-890A-EB3BB762324F}" dt="2022-10-21T03:14:12.059" v="401" actId="47"/>
        <pc:sldMkLst>
          <pc:docMk/>
          <pc:sldMk cId="888184906" sldId="285"/>
        </pc:sldMkLst>
      </pc:sldChg>
      <pc:sldChg chg="del">
        <pc:chgData name="김소희 에너지AI트랙/" userId="292a1162-0793-4577-a94d-2dae0dfa5995" providerId="ADAL" clId="{8447AEC8-F3B8-49B2-890A-EB3BB762324F}" dt="2022-10-21T03:14:14.500" v="403" actId="47"/>
        <pc:sldMkLst>
          <pc:docMk/>
          <pc:sldMk cId="2959798530" sldId="286"/>
        </pc:sldMkLst>
      </pc:sldChg>
      <pc:sldChg chg="modSp mod">
        <pc:chgData name="김소희 에너지AI트랙/" userId="292a1162-0793-4577-a94d-2dae0dfa5995" providerId="ADAL" clId="{8447AEC8-F3B8-49B2-890A-EB3BB762324F}" dt="2022-10-26T08:26:17.951" v="2746" actId="20577"/>
        <pc:sldMkLst>
          <pc:docMk/>
          <pc:sldMk cId="3810765658" sldId="287"/>
        </pc:sldMkLst>
        <pc:spChg chg="mod">
          <ac:chgData name="김소희 에너지AI트랙/" userId="292a1162-0793-4577-a94d-2dae0dfa5995" providerId="ADAL" clId="{8447AEC8-F3B8-49B2-890A-EB3BB762324F}" dt="2022-10-26T08:26:17.951" v="2746" actId="20577"/>
          <ac:spMkLst>
            <pc:docMk/>
            <pc:sldMk cId="3810765658" sldId="287"/>
            <ac:spMk id="2" creationId="{5C386871-B092-6B43-A8DA-B84A6CCCC7F5}"/>
          </ac:spMkLst>
        </pc:spChg>
      </pc:sldChg>
      <pc:sldChg chg="addSp delSp modSp add mod modNotesTx">
        <pc:chgData name="김소희 에너지AI트랙/" userId="292a1162-0793-4577-a94d-2dae0dfa5995" providerId="ADAL" clId="{8447AEC8-F3B8-49B2-890A-EB3BB762324F}" dt="2022-10-25T11:26:15.736" v="2743" actId="1036"/>
        <pc:sldMkLst>
          <pc:docMk/>
          <pc:sldMk cId="2361088389" sldId="289"/>
        </pc:sldMkLst>
        <pc:spChg chg="mod">
          <ac:chgData name="김소희 에너지AI트랙/" userId="292a1162-0793-4577-a94d-2dae0dfa5995" providerId="ADAL" clId="{8447AEC8-F3B8-49B2-890A-EB3BB762324F}" dt="2022-10-24T03:05:14.288" v="1840" actId="20577"/>
          <ac:spMkLst>
            <pc:docMk/>
            <pc:sldMk cId="2361088389" sldId="289"/>
            <ac:spMk id="2" creationId="{5C386871-B092-6B43-A8DA-B84A6CCCC7F5}"/>
          </ac:spMkLst>
        </pc:spChg>
        <pc:spChg chg="del">
          <ac:chgData name="김소희 에너지AI트랙/" userId="292a1162-0793-4577-a94d-2dae0dfa5995" providerId="ADAL" clId="{8447AEC8-F3B8-49B2-890A-EB3BB762324F}" dt="2022-10-21T05:33:05.455" v="546" actId="478"/>
          <ac:spMkLst>
            <pc:docMk/>
            <pc:sldMk cId="2361088389" sldId="289"/>
            <ac:spMk id="4" creationId="{8F2844DC-719A-5FD6-42C3-6C3323BA561A}"/>
          </ac:spMkLst>
        </pc:spChg>
        <pc:spChg chg="add del mod">
          <ac:chgData name="김소희 에너지AI트랙/" userId="292a1162-0793-4577-a94d-2dae0dfa5995" providerId="ADAL" clId="{8447AEC8-F3B8-49B2-890A-EB3BB762324F}" dt="2022-10-25T11:24:52.580" v="2692" actId="478"/>
          <ac:spMkLst>
            <pc:docMk/>
            <pc:sldMk cId="2361088389" sldId="289"/>
            <ac:spMk id="4" creationId="{CDD5F0FB-CB08-DFD8-9047-69B9C05939ED}"/>
          </ac:spMkLst>
        </pc:spChg>
        <pc:spChg chg="add mod">
          <ac:chgData name="김소희 에너지AI트랙/" userId="292a1162-0793-4577-a94d-2dae0dfa5995" providerId="ADAL" clId="{8447AEC8-F3B8-49B2-890A-EB3BB762324F}" dt="2022-10-25T11:26:15.736" v="2743" actId="1036"/>
          <ac:spMkLst>
            <pc:docMk/>
            <pc:sldMk cId="2361088389" sldId="289"/>
            <ac:spMk id="7" creationId="{65005B8F-A266-2239-A165-128036A2F096}"/>
          </ac:spMkLst>
        </pc:spChg>
        <pc:spChg chg="del">
          <ac:chgData name="김소희 에너지AI트랙/" userId="292a1162-0793-4577-a94d-2dae0dfa5995" providerId="ADAL" clId="{8447AEC8-F3B8-49B2-890A-EB3BB762324F}" dt="2022-10-21T05:33:05.455" v="546" actId="478"/>
          <ac:spMkLst>
            <pc:docMk/>
            <pc:sldMk cId="2361088389" sldId="289"/>
            <ac:spMk id="7" creationId="{E69A93F5-CDBE-8D30-CD6D-DA6EBBF23A11}"/>
          </ac:spMkLst>
        </pc:spChg>
        <pc:spChg chg="add mod">
          <ac:chgData name="김소희 에너지AI트랙/" userId="292a1162-0793-4577-a94d-2dae0dfa5995" providerId="ADAL" clId="{8447AEC8-F3B8-49B2-890A-EB3BB762324F}" dt="2022-10-25T11:26:15.736" v="2743" actId="1036"/>
          <ac:spMkLst>
            <pc:docMk/>
            <pc:sldMk cId="2361088389" sldId="289"/>
            <ac:spMk id="8" creationId="{CE187EB8-BE82-4BD4-8B63-ACC07A1BE5F7}"/>
          </ac:spMkLst>
        </pc:spChg>
        <pc:spChg chg="del">
          <ac:chgData name="김소희 에너지AI트랙/" userId="292a1162-0793-4577-a94d-2dae0dfa5995" providerId="ADAL" clId="{8447AEC8-F3B8-49B2-890A-EB3BB762324F}" dt="2022-10-21T05:33:05.455" v="546" actId="478"/>
          <ac:spMkLst>
            <pc:docMk/>
            <pc:sldMk cId="2361088389" sldId="289"/>
            <ac:spMk id="8" creationId="{E21956F7-4B89-7CCE-BF2E-52E7A63F7C19}"/>
          </ac:spMkLst>
        </pc:spChg>
        <pc:spChg chg="del">
          <ac:chgData name="김소희 에너지AI트랙/" userId="292a1162-0793-4577-a94d-2dae0dfa5995" providerId="ADAL" clId="{8447AEC8-F3B8-49B2-890A-EB3BB762324F}" dt="2022-10-21T05:33:05.455" v="546" actId="478"/>
          <ac:spMkLst>
            <pc:docMk/>
            <pc:sldMk cId="2361088389" sldId="289"/>
            <ac:spMk id="9" creationId="{258AC528-AEA8-5EDA-01A3-6A10F9A004AB}"/>
          </ac:spMkLst>
        </pc:spChg>
        <pc:spChg chg="add mod">
          <ac:chgData name="김소희 에너지AI트랙/" userId="292a1162-0793-4577-a94d-2dae0dfa5995" providerId="ADAL" clId="{8447AEC8-F3B8-49B2-890A-EB3BB762324F}" dt="2022-10-25T11:26:15.736" v="2743" actId="1036"/>
          <ac:spMkLst>
            <pc:docMk/>
            <pc:sldMk cId="2361088389" sldId="289"/>
            <ac:spMk id="9" creationId="{D7A40ED1-FB19-7FBB-DCD2-1646B40D35DB}"/>
          </ac:spMkLst>
        </pc:spChg>
        <pc:spChg chg="del">
          <ac:chgData name="김소희 에너지AI트랙/" userId="292a1162-0793-4577-a94d-2dae0dfa5995" providerId="ADAL" clId="{8447AEC8-F3B8-49B2-890A-EB3BB762324F}" dt="2022-10-21T05:33:05.455" v="546" actId="478"/>
          <ac:spMkLst>
            <pc:docMk/>
            <pc:sldMk cId="2361088389" sldId="289"/>
            <ac:spMk id="10" creationId="{1171359D-162C-921C-B65F-62D843604619}"/>
          </ac:spMkLst>
        </pc:spChg>
        <pc:spChg chg="add del mod">
          <ac:chgData name="김소희 에너지AI트랙/" userId="292a1162-0793-4577-a94d-2dae0dfa5995" providerId="ADAL" clId="{8447AEC8-F3B8-49B2-890A-EB3BB762324F}" dt="2022-10-25T11:23:41.915" v="2679" actId="478"/>
          <ac:spMkLst>
            <pc:docMk/>
            <pc:sldMk cId="2361088389" sldId="289"/>
            <ac:spMk id="10" creationId="{7032DFC1-F6AB-74C8-A55B-3F742BAEBF1C}"/>
          </ac:spMkLst>
        </pc:spChg>
        <pc:spChg chg="add del mod">
          <ac:chgData name="김소희 에너지AI트랙/" userId="292a1162-0793-4577-a94d-2dae0dfa5995" providerId="ADAL" clId="{8447AEC8-F3B8-49B2-890A-EB3BB762324F}" dt="2022-10-25T11:24:55.697" v="2695" actId="478"/>
          <ac:spMkLst>
            <pc:docMk/>
            <pc:sldMk cId="2361088389" sldId="289"/>
            <ac:spMk id="11" creationId="{3735DC66-07DF-8535-151E-6FFD7CC00401}"/>
          </ac:spMkLst>
        </pc:spChg>
        <pc:spChg chg="del">
          <ac:chgData name="김소희 에너지AI트랙/" userId="292a1162-0793-4577-a94d-2dae0dfa5995" providerId="ADAL" clId="{8447AEC8-F3B8-49B2-890A-EB3BB762324F}" dt="2022-10-21T05:33:05.455" v="546" actId="478"/>
          <ac:spMkLst>
            <pc:docMk/>
            <pc:sldMk cId="2361088389" sldId="289"/>
            <ac:spMk id="11" creationId="{3AF63D19-7C69-1A9A-2078-1A9922DA9ECA}"/>
          </ac:spMkLst>
        </pc:spChg>
        <pc:spChg chg="del">
          <ac:chgData name="김소희 에너지AI트랙/" userId="292a1162-0793-4577-a94d-2dae0dfa5995" providerId="ADAL" clId="{8447AEC8-F3B8-49B2-890A-EB3BB762324F}" dt="2022-10-21T05:33:05.455" v="546" actId="478"/>
          <ac:spMkLst>
            <pc:docMk/>
            <pc:sldMk cId="2361088389" sldId="289"/>
            <ac:spMk id="13" creationId="{BA5D2E32-C1DA-CF34-129C-E0F473EBD8ED}"/>
          </ac:spMkLst>
        </pc:spChg>
        <pc:spChg chg="add mod">
          <ac:chgData name="김소희 에너지AI트랙/" userId="292a1162-0793-4577-a94d-2dae0dfa5995" providerId="ADAL" clId="{8447AEC8-F3B8-49B2-890A-EB3BB762324F}" dt="2022-10-25T11:26:15.736" v="2743" actId="1036"/>
          <ac:spMkLst>
            <pc:docMk/>
            <pc:sldMk cId="2361088389" sldId="289"/>
            <ac:spMk id="13" creationId="{C53BFE8E-4719-3952-42C4-5F15AD3F394E}"/>
          </ac:spMkLst>
        </pc:spChg>
        <pc:spChg chg="del">
          <ac:chgData name="김소희 에너지AI트랙/" userId="292a1162-0793-4577-a94d-2dae0dfa5995" providerId="ADAL" clId="{8447AEC8-F3B8-49B2-890A-EB3BB762324F}" dt="2022-10-21T05:33:05.455" v="546" actId="478"/>
          <ac:spMkLst>
            <pc:docMk/>
            <pc:sldMk cId="2361088389" sldId="289"/>
            <ac:spMk id="14" creationId="{0ED306DB-777C-9058-B6B8-7FC2A2AFBFE5}"/>
          </ac:spMkLst>
        </pc:spChg>
        <pc:spChg chg="del">
          <ac:chgData name="김소희 에너지AI트랙/" userId="292a1162-0793-4577-a94d-2dae0dfa5995" providerId="ADAL" clId="{8447AEC8-F3B8-49B2-890A-EB3BB762324F}" dt="2022-10-21T05:33:05.455" v="546" actId="478"/>
          <ac:spMkLst>
            <pc:docMk/>
            <pc:sldMk cId="2361088389" sldId="289"/>
            <ac:spMk id="18" creationId="{F006AC5E-D7DD-BD5B-A26B-B51315BC955F}"/>
          </ac:spMkLst>
        </pc:spChg>
        <pc:spChg chg="del">
          <ac:chgData name="김소희 에너지AI트랙/" userId="292a1162-0793-4577-a94d-2dae0dfa5995" providerId="ADAL" clId="{8447AEC8-F3B8-49B2-890A-EB3BB762324F}" dt="2022-10-21T05:33:05.455" v="546" actId="478"/>
          <ac:spMkLst>
            <pc:docMk/>
            <pc:sldMk cId="2361088389" sldId="289"/>
            <ac:spMk id="19" creationId="{2A4DBD7A-8FE4-2EBF-7219-22C6CCED8F74}"/>
          </ac:spMkLst>
        </pc:spChg>
        <pc:spChg chg="del">
          <ac:chgData name="김소희 에너지AI트랙/" userId="292a1162-0793-4577-a94d-2dae0dfa5995" providerId="ADAL" clId="{8447AEC8-F3B8-49B2-890A-EB3BB762324F}" dt="2022-10-21T05:33:05.455" v="546" actId="478"/>
          <ac:spMkLst>
            <pc:docMk/>
            <pc:sldMk cId="2361088389" sldId="289"/>
            <ac:spMk id="20" creationId="{C4BB987F-01D6-9B35-391D-273640E141FF}"/>
          </ac:spMkLst>
        </pc:spChg>
        <pc:spChg chg="del">
          <ac:chgData name="김소희 에너지AI트랙/" userId="292a1162-0793-4577-a94d-2dae0dfa5995" providerId="ADAL" clId="{8447AEC8-F3B8-49B2-890A-EB3BB762324F}" dt="2022-10-21T05:33:05.455" v="546" actId="478"/>
          <ac:spMkLst>
            <pc:docMk/>
            <pc:sldMk cId="2361088389" sldId="289"/>
            <ac:spMk id="21" creationId="{74DA34AC-9FF1-5DBF-4741-04AAE4D5D5F4}"/>
          </ac:spMkLst>
        </pc:spChg>
        <pc:spChg chg="del">
          <ac:chgData name="김소희 에너지AI트랙/" userId="292a1162-0793-4577-a94d-2dae0dfa5995" providerId="ADAL" clId="{8447AEC8-F3B8-49B2-890A-EB3BB762324F}" dt="2022-10-21T05:33:05.455" v="546" actId="478"/>
          <ac:spMkLst>
            <pc:docMk/>
            <pc:sldMk cId="2361088389" sldId="289"/>
            <ac:spMk id="22" creationId="{D5E18425-7DC8-4EEF-2A7C-9F0B4393B66C}"/>
          </ac:spMkLst>
        </pc:spChg>
        <pc:spChg chg="del">
          <ac:chgData name="김소희 에너지AI트랙/" userId="292a1162-0793-4577-a94d-2dae0dfa5995" providerId="ADAL" clId="{8447AEC8-F3B8-49B2-890A-EB3BB762324F}" dt="2022-10-21T05:33:05.455" v="546" actId="478"/>
          <ac:spMkLst>
            <pc:docMk/>
            <pc:sldMk cId="2361088389" sldId="289"/>
            <ac:spMk id="25" creationId="{CF18DBF4-1A0C-E8B1-C11C-720D0D44CAEB}"/>
          </ac:spMkLst>
        </pc:spChg>
        <pc:spChg chg="del">
          <ac:chgData name="김소희 에너지AI트랙/" userId="292a1162-0793-4577-a94d-2dae0dfa5995" providerId="ADAL" clId="{8447AEC8-F3B8-49B2-890A-EB3BB762324F}" dt="2022-10-21T05:33:05.455" v="546" actId="478"/>
          <ac:spMkLst>
            <pc:docMk/>
            <pc:sldMk cId="2361088389" sldId="289"/>
            <ac:spMk id="27" creationId="{7975112E-49A9-B45E-E18E-85671C8E9669}"/>
          </ac:spMkLst>
        </pc:spChg>
        <pc:picChg chg="del mod">
          <ac:chgData name="김소희 에너지AI트랙/" userId="292a1162-0793-4577-a94d-2dae0dfa5995" providerId="ADAL" clId="{8447AEC8-F3B8-49B2-890A-EB3BB762324F}" dt="2022-10-21T05:33:10.058" v="548" actId="478"/>
          <ac:picMkLst>
            <pc:docMk/>
            <pc:sldMk cId="2361088389" sldId="289"/>
            <ac:picMk id="5" creationId="{14F56C8E-75E4-8A40-95F3-1A71AE8FE710}"/>
          </ac:picMkLst>
        </pc:picChg>
        <pc:picChg chg="add mod">
          <ac:chgData name="김소희 에너지AI트랙/" userId="292a1162-0793-4577-a94d-2dae0dfa5995" providerId="ADAL" clId="{8447AEC8-F3B8-49B2-890A-EB3BB762324F}" dt="2022-10-25T11:26:15.736" v="2743" actId="1036"/>
          <ac:picMkLst>
            <pc:docMk/>
            <pc:sldMk cId="2361088389" sldId="289"/>
            <ac:picMk id="16" creationId="{A5BA6015-408C-5019-F3DC-954E6329603B}"/>
          </ac:picMkLst>
        </pc:picChg>
        <pc:cxnChg chg="add del mod">
          <ac:chgData name="김소희 에너지AI트랙/" userId="292a1162-0793-4577-a94d-2dae0dfa5995" providerId="ADAL" clId="{8447AEC8-F3B8-49B2-890A-EB3BB762324F}" dt="2022-10-25T11:24:54.070" v="2693" actId="478"/>
          <ac:cxnSpMkLst>
            <pc:docMk/>
            <pc:sldMk cId="2361088389" sldId="289"/>
            <ac:cxnSpMk id="5" creationId="{6FE78F2C-9C40-267B-8A88-3EAC07C5514A}"/>
          </ac:cxnSpMkLst>
        </pc:cxnChg>
        <pc:cxnChg chg="add del mod">
          <ac:chgData name="김소희 에너지AI트랙/" userId="292a1162-0793-4577-a94d-2dae0dfa5995" providerId="ADAL" clId="{8447AEC8-F3B8-49B2-890A-EB3BB762324F}" dt="2022-10-25T11:24:55.080" v="2694" actId="478"/>
          <ac:cxnSpMkLst>
            <pc:docMk/>
            <pc:sldMk cId="2361088389" sldId="289"/>
            <ac:cxnSpMk id="12" creationId="{5EE6CA57-070D-A1E1-8E4C-93FF7AE49C83}"/>
          </ac:cxnSpMkLst>
        </pc:cxnChg>
        <pc:cxnChg chg="del">
          <ac:chgData name="김소희 에너지AI트랙/" userId="292a1162-0793-4577-a94d-2dae0dfa5995" providerId="ADAL" clId="{8447AEC8-F3B8-49B2-890A-EB3BB762324F}" dt="2022-10-21T05:33:05.455" v="546" actId="478"/>
          <ac:cxnSpMkLst>
            <pc:docMk/>
            <pc:sldMk cId="2361088389" sldId="289"/>
            <ac:cxnSpMk id="15" creationId="{6A54A255-F66C-D4BF-06AD-59B656904723}"/>
          </ac:cxnSpMkLst>
        </pc:cxnChg>
        <pc:cxnChg chg="del">
          <ac:chgData name="김소희 에너지AI트랙/" userId="292a1162-0793-4577-a94d-2dae0dfa5995" providerId="ADAL" clId="{8447AEC8-F3B8-49B2-890A-EB3BB762324F}" dt="2022-10-21T05:33:05.455" v="546" actId="478"/>
          <ac:cxnSpMkLst>
            <pc:docMk/>
            <pc:sldMk cId="2361088389" sldId="289"/>
            <ac:cxnSpMk id="17" creationId="{E11788DF-EDE9-F996-0FC9-9E40A93AC784}"/>
          </ac:cxnSpMkLst>
        </pc:cxnChg>
        <pc:cxnChg chg="del mod">
          <ac:chgData name="김소희 에너지AI트랙/" userId="292a1162-0793-4577-a94d-2dae0dfa5995" providerId="ADAL" clId="{8447AEC8-F3B8-49B2-890A-EB3BB762324F}" dt="2022-10-21T05:33:05.455" v="546" actId="478"/>
          <ac:cxnSpMkLst>
            <pc:docMk/>
            <pc:sldMk cId="2361088389" sldId="289"/>
            <ac:cxnSpMk id="29" creationId="{7A005D98-6C85-05CE-6390-26A2106EA9E7}"/>
          </ac:cxnSpMkLst>
        </pc:cxnChg>
      </pc:sldChg>
      <pc:sldChg chg="addSp delSp modSp add mod modNotesTx">
        <pc:chgData name="김소희 에너지AI트랙/" userId="292a1162-0793-4577-a94d-2dae0dfa5995" providerId="ADAL" clId="{8447AEC8-F3B8-49B2-890A-EB3BB762324F}" dt="2022-10-25T10:25:03.498" v="2429" actId="1076"/>
        <pc:sldMkLst>
          <pc:docMk/>
          <pc:sldMk cId="571996751" sldId="290"/>
        </pc:sldMkLst>
        <pc:spChg chg="mod">
          <ac:chgData name="김소희 에너지AI트랙/" userId="292a1162-0793-4577-a94d-2dae0dfa5995" providerId="ADAL" clId="{8447AEC8-F3B8-49B2-890A-EB3BB762324F}" dt="2022-10-22T13:20:22.405" v="1553" actId="20577"/>
          <ac:spMkLst>
            <pc:docMk/>
            <pc:sldMk cId="571996751" sldId="290"/>
            <ac:spMk id="2" creationId="{5C386871-B092-6B43-A8DA-B84A6CCCC7F5}"/>
          </ac:spMkLst>
        </pc:spChg>
        <pc:spChg chg="add mod">
          <ac:chgData name="김소희 에너지AI트랙/" userId="292a1162-0793-4577-a94d-2dae0dfa5995" providerId="ADAL" clId="{8447AEC8-F3B8-49B2-890A-EB3BB762324F}" dt="2022-10-22T12:57:47.888" v="981" actId="1076"/>
          <ac:spMkLst>
            <pc:docMk/>
            <pc:sldMk cId="571996751" sldId="290"/>
            <ac:spMk id="5" creationId="{548B3B47-E009-057B-5885-ADDD649CEDBD}"/>
          </ac:spMkLst>
        </pc:spChg>
        <pc:spChg chg="mod">
          <ac:chgData name="김소희 에너지AI트랙/" userId="292a1162-0793-4577-a94d-2dae0dfa5995" providerId="ADAL" clId="{8447AEC8-F3B8-49B2-890A-EB3BB762324F}" dt="2022-10-25T10:24:38.366" v="2421" actId="14100"/>
          <ac:spMkLst>
            <pc:docMk/>
            <pc:sldMk cId="571996751" sldId="290"/>
            <ac:spMk id="6" creationId="{2188782E-44BF-062E-224B-C021A5C826FC}"/>
          </ac:spMkLst>
        </pc:spChg>
        <pc:spChg chg="add mod">
          <ac:chgData name="김소희 에너지AI트랙/" userId="292a1162-0793-4577-a94d-2dae0dfa5995" providerId="ADAL" clId="{8447AEC8-F3B8-49B2-890A-EB3BB762324F}" dt="2022-10-25T10:24:28.023" v="2393" actId="20577"/>
          <ac:spMkLst>
            <pc:docMk/>
            <pc:sldMk cId="571996751" sldId="290"/>
            <ac:spMk id="8" creationId="{FEFB1506-C446-3C6C-68DB-5566EC9EF0BB}"/>
          </ac:spMkLst>
        </pc:spChg>
        <pc:spChg chg="del">
          <ac:chgData name="김소희 에너지AI트랙/" userId="292a1162-0793-4577-a94d-2dae0dfa5995" providerId="ADAL" clId="{8447AEC8-F3B8-49B2-890A-EB3BB762324F}" dt="2022-10-22T12:53:41.771" v="910" actId="478"/>
          <ac:spMkLst>
            <pc:docMk/>
            <pc:sldMk cId="571996751" sldId="290"/>
            <ac:spMk id="10" creationId="{FF7518CD-8B90-FC6B-99AE-8215AEE42973}"/>
          </ac:spMkLst>
        </pc:spChg>
        <pc:spChg chg="add mod">
          <ac:chgData name="김소희 에너지AI트랙/" userId="292a1162-0793-4577-a94d-2dae0dfa5995" providerId="ADAL" clId="{8447AEC8-F3B8-49B2-890A-EB3BB762324F}" dt="2022-10-22T13:12:39.869" v="1525" actId="1076"/>
          <ac:spMkLst>
            <pc:docMk/>
            <pc:sldMk cId="571996751" sldId="290"/>
            <ac:spMk id="11" creationId="{41BE396F-3ADC-2F64-3173-EA92EEABAB0E}"/>
          </ac:spMkLst>
        </pc:spChg>
        <pc:spChg chg="add mod">
          <ac:chgData name="김소희 에너지AI트랙/" userId="292a1162-0793-4577-a94d-2dae0dfa5995" providerId="ADAL" clId="{8447AEC8-F3B8-49B2-890A-EB3BB762324F}" dt="2022-10-25T10:25:03.498" v="2429" actId="1076"/>
          <ac:spMkLst>
            <pc:docMk/>
            <pc:sldMk cId="571996751" sldId="290"/>
            <ac:spMk id="13" creationId="{05D30BB6-7FC8-39EE-159B-CA8C3E0F38C8}"/>
          </ac:spMkLst>
        </pc:spChg>
        <pc:spChg chg="del">
          <ac:chgData name="김소희 에너지AI트랙/" userId="292a1162-0793-4577-a94d-2dae0dfa5995" providerId="ADAL" clId="{8447AEC8-F3B8-49B2-890A-EB3BB762324F}" dt="2022-10-22T12:57:45.647" v="980" actId="478"/>
          <ac:spMkLst>
            <pc:docMk/>
            <pc:sldMk cId="571996751" sldId="290"/>
            <ac:spMk id="17" creationId="{5153E397-AB63-5484-CE88-129468BCFD8B}"/>
          </ac:spMkLst>
        </pc:spChg>
        <pc:picChg chg="del">
          <ac:chgData name="김소희 에너지AI트랙/" userId="292a1162-0793-4577-a94d-2dae0dfa5995" providerId="ADAL" clId="{8447AEC8-F3B8-49B2-890A-EB3BB762324F}" dt="2022-10-22T12:53:39.627" v="909" actId="478"/>
          <ac:picMkLst>
            <pc:docMk/>
            <pc:sldMk cId="571996751" sldId="290"/>
            <ac:picMk id="4" creationId="{1E4C1BF6-1DCB-F9F7-A20D-414BFB2D9608}"/>
          </ac:picMkLst>
        </pc:picChg>
        <pc:picChg chg="del">
          <ac:chgData name="김소희 에너지AI트랙/" userId="292a1162-0793-4577-a94d-2dae0dfa5995" providerId="ADAL" clId="{8447AEC8-F3B8-49B2-890A-EB3BB762324F}" dt="2022-10-22T12:53:42.379" v="911" actId="478"/>
          <ac:picMkLst>
            <pc:docMk/>
            <pc:sldMk cId="571996751" sldId="290"/>
            <ac:picMk id="7" creationId="{BE5567DC-B499-6CA6-5EA0-F54DF258C502}"/>
          </ac:picMkLst>
        </pc:picChg>
        <pc:picChg chg="add mod">
          <ac:chgData name="김소희 에너지AI트랙/" userId="292a1162-0793-4577-a94d-2dae0dfa5995" providerId="ADAL" clId="{8447AEC8-F3B8-49B2-890A-EB3BB762324F}" dt="2022-10-22T13:11:31.248" v="1466" actId="1076"/>
          <ac:picMkLst>
            <pc:docMk/>
            <pc:sldMk cId="571996751" sldId="290"/>
            <ac:picMk id="1026" creationId="{793DA101-2C5C-F6D0-4786-AEC8BF26D0F3}"/>
          </ac:picMkLst>
        </pc:picChg>
        <pc:picChg chg="add mod">
          <ac:chgData name="김소희 에너지AI트랙/" userId="292a1162-0793-4577-a94d-2dae0dfa5995" providerId="ADAL" clId="{8447AEC8-F3B8-49B2-890A-EB3BB762324F}" dt="2022-10-22T13:11:33.695" v="1468" actId="1076"/>
          <ac:picMkLst>
            <pc:docMk/>
            <pc:sldMk cId="571996751" sldId="290"/>
            <ac:picMk id="1028" creationId="{F20282F1-1225-1CA6-09A6-D2742CF9EC91}"/>
          </ac:picMkLst>
        </pc:picChg>
        <pc:picChg chg="add mod">
          <ac:chgData name="김소희 에너지AI트랙/" userId="292a1162-0793-4577-a94d-2dae0dfa5995" providerId="ADAL" clId="{8447AEC8-F3B8-49B2-890A-EB3BB762324F}" dt="2022-10-25T10:25:01.044" v="2428" actId="1076"/>
          <ac:picMkLst>
            <pc:docMk/>
            <pc:sldMk cId="571996751" sldId="290"/>
            <ac:picMk id="1030" creationId="{2050C1F0-2200-3FBD-6FD6-39C0B8C8D243}"/>
          </ac:picMkLst>
        </pc:picChg>
      </pc:sldChg>
      <pc:sldChg chg="addSp delSp modSp add mod modNotesTx">
        <pc:chgData name="김소희 에너지AI트랙/" userId="292a1162-0793-4577-a94d-2dae0dfa5995" providerId="ADAL" clId="{8447AEC8-F3B8-49B2-890A-EB3BB762324F}" dt="2022-10-24T03:58:07.153" v="2300" actId="478"/>
        <pc:sldMkLst>
          <pc:docMk/>
          <pc:sldMk cId="977882044" sldId="291"/>
        </pc:sldMkLst>
        <pc:spChg chg="mod">
          <ac:chgData name="김소희 에너지AI트랙/" userId="292a1162-0793-4577-a94d-2dae0dfa5995" providerId="ADAL" clId="{8447AEC8-F3B8-49B2-890A-EB3BB762324F}" dt="2022-10-24T03:05:33.664" v="1879" actId="20577"/>
          <ac:spMkLst>
            <pc:docMk/>
            <pc:sldMk cId="977882044" sldId="291"/>
            <ac:spMk id="2" creationId="{5C386871-B092-6B43-A8DA-B84A6CCCC7F5}"/>
          </ac:spMkLst>
        </pc:spChg>
        <pc:spChg chg="mod">
          <ac:chgData name="김소희 에너지AI트랙/" userId="292a1162-0793-4577-a94d-2dae0dfa5995" providerId="ADAL" clId="{8447AEC8-F3B8-49B2-890A-EB3BB762324F}" dt="2022-10-24T03:05:57.597" v="1895" actId="20577"/>
          <ac:spMkLst>
            <pc:docMk/>
            <pc:sldMk cId="977882044" sldId="291"/>
            <ac:spMk id="6" creationId="{2188782E-44BF-062E-224B-C021A5C826FC}"/>
          </ac:spMkLst>
        </pc:spChg>
        <pc:spChg chg="add mod">
          <ac:chgData name="김소희 에너지AI트랙/" userId="292a1162-0793-4577-a94d-2dae0dfa5995" providerId="ADAL" clId="{8447AEC8-F3B8-49B2-890A-EB3BB762324F}" dt="2022-10-24T03:10:25.771" v="1957" actId="164"/>
          <ac:spMkLst>
            <pc:docMk/>
            <pc:sldMk cId="977882044" sldId="291"/>
            <ac:spMk id="7" creationId="{1FC951C3-7EC6-2E17-C4E1-CD1AD9B9F2D3}"/>
          </ac:spMkLst>
        </pc:spChg>
        <pc:spChg chg="add mod">
          <ac:chgData name="김소희 에너지AI트랙/" userId="292a1162-0793-4577-a94d-2dae0dfa5995" providerId="ADAL" clId="{8447AEC8-F3B8-49B2-890A-EB3BB762324F}" dt="2022-10-24T03:10:25.771" v="1957" actId="164"/>
          <ac:spMkLst>
            <pc:docMk/>
            <pc:sldMk cId="977882044" sldId="291"/>
            <ac:spMk id="8" creationId="{687D475A-FC47-F4F7-8BF7-72347AC8C90C}"/>
          </ac:spMkLst>
        </pc:spChg>
        <pc:spChg chg="add mod">
          <ac:chgData name="김소희 에너지AI트랙/" userId="292a1162-0793-4577-a94d-2dae0dfa5995" providerId="ADAL" clId="{8447AEC8-F3B8-49B2-890A-EB3BB762324F}" dt="2022-10-24T03:10:25.771" v="1957" actId="164"/>
          <ac:spMkLst>
            <pc:docMk/>
            <pc:sldMk cId="977882044" sldId="291"/>
            <ac:spMk id="9" creationId="{01AA6C6A-4A10-EDAA-D96E-6E64C1C78390}"/>
          </ac:spMkLst>
        </pc:spChg>
        <pc:spChg chg="add mod">
          <ac:chgData name="김소희 에너지AI트랙/" userId="292a1162-0793-4577-a94d-2dae0dfa5995" providerId="ADAL" clId="{8447AEC8-F3B8-49B2-890A-EB3BB762324F}" dt="2022-10-24T03:10:25.771" v="1957" actId="164"/>
          <ac:spMkLst>
            <pc:docMk/>
            <pc:sldMk cId="977882044" sldId="291"/>
            <ac:spMk id="10" creationId="{0EA5DE3C-5970-4820-0663-1AD8ED9A483B}"/>
          </ac:spMkLst>
        </pc:spChg>
        <pc:spChg chg="add mod">
          <ac:chgData name="김소희 에너지AI트랙/" userId="292a1162-0793-4577-a94d-2dae0dfa5995" providerId="ADAL" clId="{8447AEC8-F3B8-49B2-890A-EB3BB762324F}" dt="2022-10-24T03:19:24.410" v="1979" actId="20577"/>
          <ac:spMkLst>
            <pc:docMk/>
            <pc:sldMk cId="977882044" sldId="291"/>
            <ac:spMk id="17" creationId="{99BF2A66-83B7-CBDF-D4CE-E84A069CB75E}"/>
          </ac:spMkLst>
        </pc:spChg>
        <pc:spChg chg="add mod">
          <ac:chgData name="김소희 에너지AI트랙/" userId="292a1162-0793-4577-a94d-2dae0dfa5995" providerId="ADAL" clId="{8447AEC8-F3B8-49B2-890A-EB3BB762324F}" dt="2022-10-24T03:21:06.527" v="2025" actId="1038"/>
          <ac:spMkLst>
            <pc:docMk/>
            <pc:sldMk cId="977882044" sldId="291"/>
            <ac:spMk id="18" creationId="{0C10CDA0-0EEE-A734-EEF0-D3331A9A4CED}"/>
          </ac:spMkLst>
        </pc:spChg>
        <pc:spChg chg="add mod">
          <ac:chgData name="김소희 에너지AI트랙/" userId="292a1162-0793-4577-a94d-2dae0dfa5995" providerId="ADAL" clId="{8447AEC8-F3B8-49B2-890A-EB3BB762324F}" dt="2022-10-24T03:21:01.617" v="2020" actId="1037"/>
          <ac:spMkLst>
            <pc:docMk/>
            <pc:sldMk cId="977882044" sldId="291"/>
            <ac:spMk id="19" creationId="{EB97FCD9-8810-3C8E-ADE4-DF9AFC3EBE62}"/>
          </ac:spMkLst>
        </pc:spChg>
        <pc:spChg chg="add del mod">
          <ac:chgData name="김소희 에너지AI트랙/" userId="292a1162-0793-4577-a94d-2dae0dfa5995" providerId="ADAL" clId="{8447AEC8-F3B8-49B2-890A-EB3BB762324F}" dt="2022-10-24T03:58:04.434" v="2299" actId="21"/>
          <ac:spMkLst>
            <pc:docMk/>
            <pc:sldMk cId="977882044" sldId="291"/>
            <ac:spMk id="20" creationId="{53B066E7-949F-829B-B2B5-AE07F81DE6B6}"/>
          </ac:spMkLst>
        </pc:spChg>
        <pc:spChg chg="add mod">
          <ac:chgData name="김소희 에너지AI트랙/" userId="292a1162-0793-4577-a94d-2dae0dfa5995" providerId="ADAL" clId="{8447AEC8-F3B8-49B2-890A-EB3BB762324F}" dt="2022-10-24T03:31:47.663" v="2032" actId="14100"/>
          <ac:spMkLst>
            <pc:docMk/>
            <pc:sldMk cId="977882044" sldId="291"/>
            <ac:spMk id="23" creationId="{E4A9D3F9-1435-D8E9-3553-BA57B1E8A7E0}"/>
          </ac:spMkLst>
        </pc:spChg>
        <pc:spChg chg="add mod">
          <ac:chgData name="김소희 에너지AI트랙/" userId="292a1162-0793-4577-a94d-2dae0dfa5995" providerId="ADAL" clId="{8447AEC8-F3B8-49B2-890A-EB3BB762324F}" dt="2022-10-24T03:48:23.884" v="2212" actId="12"/>
          <ac:spMkLst>
            <pc:docMk/>
            <pc:sldMk cId="977882044" sldId="291"/>
            <ac:spMk id="27" creationId="{EB699DF4-F870-C660-0535-81063523B1A9}"/>
          </ac:spMkLst>
        </pc:spChg>
        <pc:spChg chg="add mod">
          <ac:chgData name="김소희 에너지AI트랙/" userId="292a1162-0793-4577-a94d-2dae0dfa5995" providerId="ADAL" clId="{8447AEC8-F3B8-49B2-890A-EB3BB762324F}" dt="2022-10-24T03:48:27.986" v="2213" actId="1076"/>
          <ac:spMkLst>
            <pc:docMk/>
            <pc:sldMk cId="977882044" sldId="291"/>
            <ac:spMk id="28" creationId="{45D8E339-99A2-DC1C-596D-C3CE50D236F5}"/>
          </ac:spMkLst>
        </pc:spChg>
        <pc:grpChg chg="add mod">
          <ac:chgData name="김소희 에너지AI트랙/" userId="292a1162-0793-4577-a94d-2dae0dfa5995" providerId="ADAL" clId="{8447AEC8-F3B8-49B2-890A-EB3BB762324F}" dt="2022-10-24T03:20:31.496" v="2011" actId="1076"/>
          <ac:grpSpMkLst>
            <pc:docMk/>
            <pc:sldMk cId="977882044" sldId="291"/>
            <ac:grpSpMk id="11" creationId="{EA4F5E7C-F3BC-AD7F-62EA-EA497A596739}"/>
          </ac:grpSpMkLst>
        </pc:grpChg>
        <pc:picChg chg="add mod">
          <ac:chgData name="김소희 에너지AI트랙/" userId="292a1162-0793-4577-a94d-2dae0dfa5995" providerId="ADAL" clId="{8447AEC8-F3B8-49B2-890A-EB3BB762324F}" dt="2022-10-24T03:10:25.771" v="1957" actId="164"/>
          <ac:picMkLst>
            <pc:docMk/>
            <pc:sldMk cId="977882044" sldId="291"/>
            <ac:picMk id="5" creationId="{812B1238-304B-B840-6460-68671EA3D031}"/>
          </ac:picMkLst>
        </pc:picChg>
        <pc:picChg chg="add mod">
          <ac:chgData name="김소희 에너지AI트랙/" userId="292a1162-0793-4577-a94d-2dae0dfa5995" providerId="ADAL" clId="{8447AEC8-F3B8-49B2-890A-EB3BB762324F}" dt="2022-10-24T03:19:02.197" v="1966" actId="1076"/>
          <ac:picMkLst>
            <pc:docMk/>
            <pc:sldMk cId="977882044" sldId="291"/>
            <ac:picMk id="13" creationId="{B4DFE128-CE85-4D6B-E563-CFA1BD581607}"/>
          </ac:picMkLst>
        </pc:picChg>
        <pc:picChg chg="add del mod">
          <ac:chgData name="김소희 에너지AI트랙/" userId="292a1162-0793-4577-a94d-2dae0dfa5995" providerId="ADAL" clId="{8447AEC8-F3B8-49B2-890A-EB3BB762324F}" dt="2022-10-24T03:19:49.767" v="1986" actId="478"/>
          <ac:picMkLst>
            <pc:docMk/>
            <pc:sldMk cId="977882044" sldId="291"/>
            <ac:picMk id="15" creationId="{FFF64490-AE41-173D-5446-1296E61EBA3A}"/>
          </ac:picMkLst>
        </pc:picChg>
        <pc:picChg chg="del">
          <ac:chgData name="김소희 에너지AI트랙/" userId="292a1162-0793-4577-a94d-2dae0dfa5995" providerId="ADAL" clId="{8447AEC8-F3B8-49B2-890A-EB3BB762324F}" dt="2022-10-24T03:05:36.231" v="1880" actId="478"/>
          <ac:picMkLst>
            <pc:docMk/>
            <pc:sldMk cId="977882044" sldId="291"/>
            <ac:picMk id="16" creationId="{A5BA6015-408C-5019-F3DC-954E6329603B}"/>
          </ac:picMkLst>
        </pc:picChg>
        <pc:cxnChg chg="add del mod">
          <ac:chgData name="김소희 에너지AI트랙/" userId="292a1162-0793-4577-a94d-2dae0dfa5995" providerId="ADAL" clId="{8447AEC8-F3B8-49B2-890A-EB3BB762324F}" dt="2022-10-24T03:58:07.153" v="2300" actId="478"/>
          <ac:cxnSpMkLst>
            <pc:docMk/>
            <pc:sldMk cId="977882044" sldId="291"/>
            <ac:cxnSpMk id="21" creationId="{1302DC94-1265-05CB-CA2C-0EFB572B4CB2}"/>
          </ac:cxnSpMkLst>
        </pc:cxnChg>
      </pc:sldChg>
      <pc:sldChg chg="delSp add del mod">
        <pc:chgData name="김소희 에너지AI트랙/" userId="292a1162-0793-4577-a94d-2dae0dfa5995" providerId="ADAL" clId="{8447AEC8-F3B8-49B2-890A-EB3BB762324F}" dt="2022-10-24T02:50:25.689" v="1833" actId="2696"/>
        <pc:sldMkLst>
          <pc:docMk/>
          <pc:sldMk cId="2395012267" sldId="291"/>
        </pc:sldMkLst>
        <pc:spChg chg="del">
          <ac:chgData name="김소희 에너지AI트랙/" userId="292a1162-0793-4577-a94d-2dae0dfa5995" providerId="ADAL" clId="{8447AEC8-F3B8-49B2-890A-EB3BB762324F}" dt="2022-10-22T13:24:44.724" v="1831" actId="478"/>
          <ac:spMkLst>
            <pc:docMk/>
            <pc:sldMk cId="2395012267" sldId="291"/>
            <ac:spMk id="5" creationId="{548B3B47-E009-057B-5885-ADDD649CEDBD}"/>
          </ac:spMkLst>
        </pc:spChg>
        <pc:spChg chg="del">
          <ac:chgData name="김소희 에너지AI트랙/" userId="292a1162-0793-4577-a94d-2dae0dfa5995" providerId="ADAL" clId="{8447AEC8-F3B8-49B2-890A-EB3BB762324F}" dt="2022-10-22T13:24:47.544" v="1832" actId="478"/>
          <ac:spMkLst>
            <pc:docMk/>
            <pc:sldMk cId="2395012267" sldId="291"/>
            <ac:spMk id="8" creationId="{FEFB1506-C446-3C6C-68DB-5566EC9EF0BB}"/>
          </ac:spMkLst>
        </pc:spChg>
        <pc:spChg chg="del">
          <ac:chgData name="김소희 에너지AI트랙/" userId="292a1162-0793-4577-a94d-2dae0dfa5995" providerId="ADAL" clId="{8447AEC8-F3B8-49B2-890A-EB3BB762324F}" dt="2022-10-22T13:24:44.724" v="1831" actId="478"/>
          <ac:spMkLst>
            <pc:docMk/>
            <pc:sldMk cId="2395012267" sldId="291"/>
            <ac:spMk id="11" creationId="{41BE396F-3ADC-2F64-3173-EA92EEABAB0E}"/>
          </ac:spMkLst>
        </pc:spChg>
        <pc:spChg chg="del">
          <ac:chgData name="김소희 에너지AI트랙/" userId="292a1162-0793-4577-a94d-2dae0dfa5995" providerId="ADAL" clId="{8447AEC8-F3B8-49B2-890A-EB3BB762324F}" dt="2022-10-22T13:24:44.724" v="1831" actId="478"/>
          <ac:spMkLst>
            <pc:docMk/>
            <pc:sldMk cId="2395012267" sldId="291"/>
            <ac:spMk id="13" creationId="{05D30BB6-7FC8-39EE-159B-CA8C3E0F38C8}"/>
          </ac:spMkLst>
        </pc:spChg>
        <pc:picChg chg="del">
          <ac:chgData name="김소희 에너지AI트랙/" userId="292a1162-0793-4577-a94d-2dae0dfa5995" providerId="ADAL" clId="{8447AEC8-F3B8-49B2-890A-EB3BB762324F}" dt="2022-10-22T13:24:44.724" v="1831" actId="478"/>
          <ac:picMkLst>
            <pc:docMk/>
            <pc:sldMk cId="2395012267" sldId="291"/>
            <ac:picMk id="1026" creationId="{793DA101-2C5C-F6D0-4786-AEC8BF26D0F3}"/>
          </ac:picMkLst>
        </pc:picChg>
        <pc:picChg chg="del">
          <ac:chgData name="김소희 에너지AI트랙/" userId="292a1162-0793-4577-a94d-2dae0dfa5995" providerId="ADAL" clId="{8447AEC8-F3B8-49B2-890A-EB3BB762324F}" dt="2022-10-22T13:24:44.724" v="1831" actId="478"/>
          <ac:picMkLst>
            <pc:docMk/>
            <pc:sldMk cId="2395012267" sldId="291"/>
            <ac:picMk id="1028" creationId="{F20282F1-1225-1CA6-09A6-D2742CF9EC91}"/>
          </ac:picMkLst>
        </pc:picChg>
        <pc:picChg chg="del">
          <ac:chgData name="김소희 에너지AI트랙/" userId="292a1162-0793-4577-a94d-2dae0dfa5995" providerId="ADAL" clId="{8447AEC8-F3B8-49B2-890A-EB3BB762324F}" dt="2022-10-22T13:24:44.724" v="1831" actId="478"/>
          <ac:picMkLst>
            <pc:docMk/>
            <pc:sldMk cId="2395012267" sldId="291"/>
            <ac:picMk id="1030" creationId="{2050C1F0-2200-3FBD-6FD6-39C0B8C8D243}"/>
          </ac:picMkLst>
        </pc:picChg>
      </pc:sldChg>
      <pc:sldChg chg="addSp delSp modSp new mod">
        <pc:chgData name="김소희 에너지AI트랙/" userId="292a1162-0793-4577-a94d-2dae0dfa5995" providerId="ADAL" clId="{8447AEC8-F3B8-49B2-890A-EB3BB762324F}" dt="2022-10-24T04:00:50.360" v="2389" actId="1076"/>
        <pc:sldMkLst>
          <pc:docMk/>
          <pc:sldMk cId="1538629567" sldId="292"/>
        </pc:sldMkLst>
        <pc:spChg chg="del">
          <ac:chgData name="김소희 에너지AI트랙/" userId="292a1162-0793-4577-a94d-2dae0dfa5995" providerId="ADAL" clId="{8447AEC8-F3B8-49B2-890A-EB3BB762324F}" dt="2022-10-24T03:19:34.884" v="1981" actId="478"/>
          <ac:spMkLst>
            <pc:docMk/>
            <pc:sldMk cId="1538629567" sldId="292"/>
            <ac:spMk id="2" creationId="{EC4C5525-47DD-3189-40F5-773ECF54F2C0}"/>
          </ac:spMkLst>
        </pc:spChg>
        <pc:spChg chg="del">
          <ac:chgData name="김소희 에너지AI트랙/" userId="292a1162-0793-4577-a94d-2dae0dfa5995" providerId="ADAL" clId="{8447AEC8-F3B8-49B2-890A-EB3BB762324F}" dt="2022-10-24T03:19:38.459" v="1983" actId="478"/>
          <ac:spMkLst>
            <pc:docMk/>
            <pc:sldMk cId="1538629567" sldId="292"/>
            <ac:spMk id="3" creationId="{E251EDCE-61B0-C86E-4A05-2CD7217C20A0}"/>
          </ac:spMkLst>
        </pc:spChg>
        <pc:spChg chg="add mod">
          <ac:chgData name="김소희 에너지AI트랙/" userId="292a1162-0793-4577-a94d-2dae0dfa5995" providerId="ADAL" clId="{8447AEC8-F3B8-49B2-890A-EB3BB762324F}" dt="2022-10-24T03:19:35.223" v="1982"/>
          <ac:spMkLst>
            <pc:docMk/>
            <pc:sldMk cId="1538629567" sldId="292"/>
            <ac:spMk id="4" creationId="{75DC20EF-507E-8C15-9266-6C1FAFB0C837}"/>
          </ac:spMkLst>
        </pc:spChg>
        <pc:spChg chg="add mod">
          <ac:chgData name="김소희 에너지AI트랙/" userId="292a1162-0793-4577-a94d-2dae0dfa5995" providerId="ADAL" clId="{8447AEC8-F3B8-49B2-890A-EB3BB762324F}" dt="2022-10-24T03:19:35.223" v="1982"/>
          <ac:spMkLst>
            <pc:docMk/>
            <pc:sldMk cId="1538629567" sldId="292"/>
            <ac:spMk id="5" creationId="{6FF993F3-D096-2944-E5C9-5E5608F00FA8}"/>
          </ac:spMkLst>
        </pc:spChg>
        <pc:spChg chg="add mod">
          <ac:chgData name="김소희 에너지AI트랙/" userId="292a1162-0793-4577-a94d-2dae0dfa5995" providerId="ADAL" clId="{8447AEC8-F3B8-49B2-890A-EB3BB762324F}" dt="2022-10-24T03:20:01.867" v="2008" actId="20577"/>
          <ac:spMkLst>
            <pc:docMk/>
            <pc:sldMk cId="1538629567" sldId="292"/>
            <ac:spMk id="6" creationId="{B935FF71-6010-4F30-5E12-F34505EEC083}"/>
          </ac:spMkLst>
        </pc:spChg>
        <pc:spChg chg="add mod">
          <ac:chgData name="김소희 에너지AI트랙/" userId="292a1162-0793-4577-a94d-2dae0dfa5995" providerId="ADAL" clId="{8447AEC8-F3B8-49B2-890A-EB3BB762324F}" dt="2022-10-24T03:54:33.261" v="2275" actId="20577"/>
          <ac:spMkLst>
            <pc:docMk/>
            <pc:sldMk cId="1538629567" sldId="292"/>
            <ac:spMk id="8" creationId="{2A572F02-D7FA-F997-731F-C8F6D18BD0F1}"/>
          </ac:spMkLst>
        </pc:spChg>
        <pc:spChg chg="add del mod">
          <ac:chgData name="김소희 에너지AI트랙/" userId="292a1162-0793-4577-a94d-2dae0dfa5995" providerId="ADAL" clId="{8447AEC8-F3B8-49B2-890A-EB3BB762324F}" dt="2022-10-24T03:58:49.813" v="2376" actId="478"/>
          <ac:spMkLst>
            <pc:docMk/>
            <pc:sldMk cId="1538629567" sldId="292"/>
            <ac:spMk id="9" creationId="{2BD6FBCE-527E-2212-1C73-798A625EC8CD}"/>
          </ac:spMkLst>
        </pc:spChg>
        <pc:spChg chg="add mod">
          <ac:chgData name="김소희 에너지AI트랙/" userId="292a1162-0793-4577-a94d-2dae0dfa5995" providerId="ADAL" clId="{8447AEC8-F3B8-49B2-890A-EB3BB762324F}" dt="2022-10-24T04:00:50.360" v="2389" actId="1076"/>
          <ac:spMkLst>
            <pc:docMk/>
            <pc:sldMk cId="1538629567" sldId="292"/>
            <ac:spMk id="10" creationId="{EE23B746-A151-7785-F426-76887A6947B7}"/>
          </ac:spMkLst>
        </pc:spChg>
        <pc:picChg chg="add mod">
          <ac:chgData name="김소희 에너지AI트랙/" userId="292a1162-0793-4577-a94d-2dae0dfa5995" providerId="ADAL" clId="{8447AEC8-F3B8-49B2-890A-EB3BB762324F}" dt="2022-10-24T03:57:32.225" v="2276" actId="1076"/>
          <ac:picMkLst>
            <pc:docMk/>
            <pc:sldMk cId="1538629567" sldId="292"/>
            <ac:picMk id="7" creationId="{CF884470-2E21-9C4E-6188-4A9851368000}"/>
          </ac:picMkLst>
        </pc:picChg>
        <pc:cxnChg chg="add mod">
          <ac:chgData name="김소희 에너지AI트랙/" userId="292a1162-0793-4577-a94d-2dae0dfa5995" providerId="ADAL" clId="{8447AEC8-F3B8-49B2-890A-EB3BB762324F}" dt="2022-10-24T04:00:16.993" v="2381" actId="1076"/>
          <ac:cxnSpMkLst>
            <pc:docMk/>
            <pc:sldMk cId="1538629567" sldId="292"/>
            <ac:cxnSpMk id="11" creationId="{D9C1A612-1D22-B031-DCE4-0388F27A7E7F}"/>
          </ac:cxnSpMkLst>
        </pc:cxnChg>
      </pc:sldChg>
      <pc:sldChg chg="addSp delSp modSp add mod">
        <pc:chgData name="김소희 에너지AI트랙/" userId="292a1162-0793-4577-a94d-2dae0dfa5995" providerId="ADAL" clId="{8447AEC8-F3B8-49B2-890A-EB3BB762324F}" dt="2022-10-25T10:36:00.079" v="2525" actId="14100"/>
        <pc:sldMkLst>
          <pc:docMk/>
          <pc:sldMk cId="2488080678" sldId="293"/>
        </pc:sldMkLst>
        <pc:spChg chg="del mod">
          <ac:chgData name="김소희 에너지AI트랙/" userId="292a1162-0793-4577-a94d-2dae0dfa5995" providerId="ADAL" clId="{8447AEC8-F3B8-49B2-890A-EB3BB762324F}" dt="2022-10-25T10:31:06.482" v="2502" actId="478"/>
          <ac:spMkLst>
            <pc:docMk/>
            <pc:sldMk cId="2488080678" sldId="293"/>
            <ac:spMk id="4" creationId="{CDD5F0FB-CB08-DFD8-9047-69B9C05939ED}"/>
          </ac:spMkLst>
        </pc:spChg>
        <pc:spChg chg="mod">
          <ac:chgData name="김소희 에너지AI트랙/" userId="292a1162-0793-4577-a94d-2dae0dfa5995" providerId="ADAL" clId="{8447AEC8-F3B8-49B2-890A-EB3BB762324F}" dt="2022-10-25T10:29:08.876" v="2494" actId="14100"/>
          <ac:spMkLst>
            <pc:docMk/>
            <pc:sldMk cId="2488080678" sldId="293"/>
            <ac:spMk id="6" creationId="{2188782E-44BF-062E-224B-C021A5C826FC}"/>
          </ac:spMkLst>
        </pc:spChg>
        <pc:spChg chg="del mod">
          <ac:chgData name="김소희 에너지AI트랙/" userId="292a1162-0793-4577-a94d-2dae0dfa5995" providerId="ADAL" clId="{8447AEC8-F3B8-49B2-890A-EB3BB762324F}" dt="2022-10-25T10:31:06.482" v="2502" actId="478"/>
          <ac:spMkLst>
            <pc:docMk/>
            <pc:sldMk cId="2488080678" sldId="293"/>
            <ac:spMk id="11" creationId="{3735DC66-07DF-8535-151E-6FFD7CC00401}"/>
          </ac:spMkLst>
        </pc:spChg>
        <pc:spChg chg="add mod">
          <ac:chgData name="김소희 에너지AI트랙/" userId="292a1162-0793-4577-a94d-2dae0dfa5995" providerId="ADAL" clId="{8447AEC8-F3B8-49B2-890A-EB3BB762324F}" dt="2022-10-25T10:34:53.733" v="2514" actId="1076"/>
          <ac:spMkLst>
            <pc:docMk/>
            <pc:sldMk cId="2488080678" sldId="293"/>
            <ac:spMk id="19" creationId="{ED560670-04BE-AC4B-8EEF-3870D80FF679}"/>
          </ac:spMkLst>
        </pc:spChg>
        <pc:spChg chg="add mod">
          <ac:chgData name="김소희 에너지AI트랙/" userId="292a1162-0793-4577-a94d-2dae0dfa5995" providerId="ADAL" clId="{8447AEC8-F3B8-49B2-890A-EB3BB762324F}" dt="2022-10-25T10:34:53.733" v="2514" actId="1076"/>
          <ac:spMkLst>
            <pc:docMk/>
            <pc:sldMk cId="2488080678" sldId="293"/>
            <ac:spMk id="20" creationId="{4A211498-189C-50A3-8788-6382DC7E97D3}"/>
          </ac:spMkLst>
        </pc:spChg>
        <pc:spChg chg="add mod">
          <ac:chgData name="김소희 에너지AI트랙/" userId="292a1162-0793-4577-a94d-2dae0dfa5995" providerId="ADAL" clId="{8447AEC8-F3B8-49B2-890A-EB3BB762324F}" dt="2022-10-25T10:34:53.733" v="2514" actId="1076"/>
          <ac:spMkLst>
            <pc:docMk/>
            <pc:sldMk cId="2488080678" sldId="293"/>
            <ac:spMk id="21" creationId="{CB4302EA-A42D-14DF-3F80-40D95E59C6BA}"/>
          </ac:spMkLst>
        </pc:spChg>
        <pc:spChg chg="add mod">
          <ac:chgData name="김소희 에너지AI트랙/" userId="292a1162-0793-4577-a94d-2dae0dfa5995" providerId="ADAL" clId="{8447AEC8-F3B8-49B2-890A-EB3BB762324F}" dt="2022-10-25T10:34:53.733" v="2514" actId="1076"/>
          <ac:spMkLst>
            <pc:docMk/>
            <pc:sldMk cId="2488080678" sldId="293"/>
            <ac:spMk id="22" creationId="{D1FEC054-19D6-4155-F263-523475C2BB15}"/>
          </ac:spMkLst>
        </pc:spChg>
        <pc:spChg chg="add mod">
          <ac:chgData name="김소희 에너지AI트랙/" userId="292a1162-0793-4577-a94d-2dae0dfa5995" providerId="ADAL" clId="{8447AEC8-F3B8-49B2-890A-EB3BB762324F}" dt="2022-10-25T10:34:53.733" v="2514" actId="1076"/>
          <ac:spMkLst>
            <pc:docMk/>
            <pc:sldMk cId="2488080678" sldId="293"/>
            <ac:spMk id="23" creationId="{5809E331-31C9-98FA-74DB-CA82A0A33CD0}"/>
          </ac:spMkLst>
        </pc:spChg>
        <pc:spChg chg="add mod">
          <ac:chgData name="김소희 에너지AI트랙/" userId="292a1162-0793-4577-a94d-2dae0dfa5995" providerId="ADAL" clId="{8447AEC8-F3B8-49B2-890A-EB3BB762324F}" dt="2022-10-25T10:34:53.733" v="2514" actId="1076"/>
          <ac:spMkLst>
            <pc:docMk/>
            <pc:sldMk cId="2488080678" sldId="293"/>
            <ac:spMk id="24" creationId="{7A83F006-495A-9A53-87E4-752BBE10BF96}"/>
          </ac:spMkLst>
        </pc:spChg>
        <pc:spChg chg="add mod">
          <ac:chgData name="김소희 에너지AI트랙/" userId="292a1162-0793-4577-a94d-2dae0dfa5995" providerId="ADAL" clId="{8447AEC8-F3B8-49B2-890A-EB3BB762324F}" dt="2022-10-25T10:36:00.079" v="2525" actId="14100"/>
          <ac:spMkLst>
            <pc:docMk/>
            <pc:sldMk cId="2488080678" sldId="293"/>
            <ac:spMk id="25" creationId="{6A425F4F-433C-481F-2F47-77C7E8560943}"/>
          </ac:spMkLst>
        </pc:spChg>
        <pc:picChg chg="add del mod ord">
          <ac:chgData name="김소희 에너지AI트랙/" userId="292a1162-0793-4577-a94d-2dae0dfa5995" providerId="ADAL" clId="{8447AEC8-F3B8-49B2-890A-EB3BB762324F}" dt="2022-10-25T10:31:06.482" v="2502" actId="478"/>
          <ac:picMkLst>
            <pc:docMk/>
            <pc:sldMk cId="2488080678" sldId="293"/>
            <ac:picMk id="8" creationId="{DC2B2304-F04D-C632-4428-8E7484B7B810}"/>
          </ac:picMkLst>
        </pc:picChg>
        <pc:picChg chg="add del mod">
          <ac:chgData name="김소희 에너지AI트랙/" userId="292a1162-0793-4577-a94d-2dae0dfa5995" providerId="ADAL" clId="{8447AEC8-F3B8-49B2-890A-EB3BB762324F}" dt="2022-10-25T10:32:13.862" v="2508" actId="478"/>
          <ac:picMkLst>
            <pc:docMk/>
            <pc:sldMk cId="2488080678" sldId="293"/>
            <ac:picMk id="15" creationId="{2CBAE865-7268-61C7-E718-A5B8E56A4A28}"/>
          </ac:picMkLst>
        </pc:picChg>
        <pc:picChg chg="del mod">
          <ac:chgData name="김소희 에너지AI트랙/" userId="292a1162-0793-4577-a94d-2dae0dfa5995" providerId="ADAL" clId="{8447AEC8-F3B8-49B2-890A-EB3BB762324F}" dt="2022-10-25T10:28:19.828" v="2478" actId="478"/>
          <ac:picMkLst>
            <pc:docMk/>
            <pc:sldMk cId="2488080678" sldId="293"/>
            <ac:picMk id="16" creationId="{A5BA6015-408C-5019-F3DC-954E6329603B}"/>
          </ac:picMkLst>
        </pc:picChg>
        <pc:picChg chg="add mod ord">
          <ac:chgData name="김소희 에너지AI트랙/" userId="292a1162-0793-4577-a94d-2dae0dfa5995" providerId="ADAL" clId="{8447AEC8-F3B8-49B2-890A-EB3BB762324F}" dt="2022-10-25T10:35:30.769" v="2520" actId="1076"/>
          <ac:picMkLst>
            <pc:docMk/>
            <pc:sldMk cId="2488080678" sldId="293"/>
            <ac:picMk id="18" creationId="{AE2BB599-26E3-11C4-22F3-3255F86F9B8A}"/>
          </ac:picMkLst>
        </pc:picChg>
        <pc:cxnChg chg="del mod">
          <ac:chgData name="김소희 에너지AI트랙/" userId="292a1162-0793-4577-a94d-2dae0dfa5995" providerId="ADAL" clId="{8447AEC8-F3B8-49B2-890A-EB3BB762324F}" dt="2022-10-25T10:31:06.482" v="2502" actId="478"/>
          <ac:cxnSpMkLst>
            <pc:docMk/>
            <pc:sldMk cId="2488080678" sldId="293"/>
            <ac:cxnSpMk id="5" creationId="{6FE78F2C-9C40-267B-8A88-3EAC07C5514A}"/>
          </ac:cxnSpMkLst>
        </pc:cxnChg>
        <pc:cxnChg chg="del mod">
          <ac:chgData name="김소희 에너지AI트랙/" userId="292a1162-0793-4577-a94d-2dae0dfa5995" providerId="ADAL" clId="{8447AEC8-F3B8-49B2-890A-EB3BB762324F}" dt="2022-10-25T10:31:06.482" v="2502" actId="478"/>
          <ac:cxnSpMkLst>
            <pc:docMk/>
            <pc:sldMk cId="2488080678" sldId="293"/>
            <ac:cxnSpMk id="12" creationId="{5EE6CA57-070D-A1E1-8E4C-93FF7AE49C83}"/>
          </ac:cxnSpMkLst>
        </pc:cxnChg>
      </pc:sldChg>
      <pc:sldChg chg="add">
        <pc:chgData name="김소희 에너지AI트랙/" userId="292a1162-0793-4577-a94d-2dae0dfa5995" providerId="ADAL" clId="{8447AEC8-F3B8-49B2-890A-EB3BB762324F}" dt="2022-10-25T10:31:03.312" v="2501" actId="2890"/>
        <pc:sldMkLst>
          <pc:docMk/>
          <pc:sldMk cId="767962921" sldId="294"/>
        </pc:sldMkLst>
      </pc:sldChg>
      <pc:sldChg chg="addSp modSp mod modNotesTx">
        <pc:chgData name="김소희 에너지AI트랙/" userId="292a1162-0793-4577-a94d-2dae0dfa5995" providerId="ADAL" clId="{8447AEC8-F3B8-49B2-890A-EB3BB762324F}" dt="2022-10-26T08:45:50.913" v="2813" actId="400"/>
        <pc:sldMkLst>
          <pc:docMk/>
          <pc:sldMk cId="3000278088" sldId="295"/>
        </pc:sldMkLst>
        <pc:spChg chg="add mod">
          <ac:chgData name="김소희 에너지AI트랙/" userId="292a1162-0793-4577-a94d-2dae0dfa5995" providerId="ADAL" clId="{8447AEC8-F3B8-49B2-890A-EB3BB762324F}" dt="2022-10-26T08:44:40.377" v="2805" actId="1035"/>
          <ac:spMkLst>
            <pc:docMk/>
            <pc:sldMk cId="3000278088" sldId="295"/>
            <ac:spMk id="4" creationId="{F4F3F3A8-76CC-119E-BF7C-E9267EB663B0}"/>
          </ac:spMkLst>
        </pc:spChg>
        <pc:spChg chg="add mod">
          <ac:chgData name="김소희 에너지AI트랙/" userId="292a1162-0793-4577-a94d-2dae0dfa5995" providerId="ADAL" clId="{8447AEC8-F3B8-49B2-890A-EB3BB762324F}" dt="2022-10-26T08:44:43.388" v="2806" actId="1076"/>
          <ac:spMkLst>
            <pc:docMk/>
            <pc:sldMk cId="3000278088" sldId="295"/>
            <ac:spMk id="6" creationId="{67D00F8C-0A37-C7C4-7BCC-CD238619DD22}"/>
          </ac:spMkLst>
        </pc:spChg>
        <pc:spChg chg="add mod">
          <ac:chgData name="김소희 에너지AI트랙/" userId="292a1162-0793-4577-a94d-2dae0dfa5995" providerId="ADAL" clId="{8447AEC8-F3B8-49B2-890A-EB3BB762324F}" dt="2022-10-26T08:44:48.113" v="2807" actId="1076"/>
          <ac:spMkLst>
            <pc:docMk/>
            <pc:sldMk cId="3000278088" sldId="295"/>
            <ac:spMk id="7" creationId="{D8297B9F-9431-9351-9B7E-AEDC7E93C759}"/>
          </ac:spMkLst>
        </pc:spChg>
        <pc:picChg chg="mod">
          <ac:chgData name="김소희 에너지AI트랙/" userId="292a1162-0793-4577-a94d-2dae0dfa5995" providerId="ADAL" clId="{8447AEC8-F3B8-49B2-890A-EB3BB762324F}" dt="2022-10-26T08:44:40.377" v="2805" actId="1035"/>
          <ac:picMkLst>
            <pc:docMk/>
            <pc:sldMk cId="3000278088" sldId="295"/>
            <ac:picMk id="15" creationId="{7660A64E-A840-29A2-6A29-D433B54A8815}"/>
          </ac:picMkLst>
        </pc:picChg>
        <pc:picChg chg="mod">
          <ac:chgData name="김소희 에너지AI트랙/" userId="292a1162-0793-4577-a94d-2dae0dfa5995" providerId="ADAL" clId="{8447AEC8-F3B8-49B2-890A-EB3BB762324F}" dt="2022-10-26T08:44:55.643" v="2808" actId="1076"/>
          <ac:picMkLst>
            <pc:docMk/>
            <pc:sldMk cId="3000278088" sldId="295"/>
            <ac:picMk id="17" creationId="{68B2C6EC-F381-36D0-B7FE-53E61A4D145E}"/>
          </ac:picMkLst>
        </pc:picChg>
      </pc:sldChg>
    </pc:docChg>
  </pc:docChgLst>
  <pc:docChgLst>
    <pc:chgData name="김소희" userId="292a1162-0793-4577-a94d-2dae0dfa5995" providerId="ADAL" clId="{8447AEC8-F3B8-49B2-890A-EB3BB762324F}"/>
    <pc:docChg chg="undo custSel delSld modSld sldOrd modMainMaster">
      <pc:chgData name="김소희" userId="292a1162-0793-4577-a94d-2dae0dfa5995" providerId="ADAL" clId="{8447AEC8-F3B8-49B2-890A-EB3BB762324F}" dt="2022-10-27T01:48:35.443" v="815" actId="14100"/>
      <pc:docMkLst>
        <pc:docMk/>
      </pc:docMkLst>
      <pc:sldChg chg="modSp mod modNotesTx">
        <pc:chgData name="김소희" userId="292a1162-0793-4577-a94d-2dae0dfa5995" providerId="ADAL" clId="{8447AEC8-F3B8-49B2-890A-EB3BB762324F}" dt="2022-10-27T01:20:57.987" v="779" actId="20577"/>
        <pc:sldMkLst>
          <pc:docMk/>
          <pc:sldMk cId="2351987689" sldId="258"/>
        </pc:sldMkLst>
        <pc:spChg chg="mod">
          <ac:chgData name="김소희" userId="292a1162-0793-4577-a94d-2dae0dfa5995" providerId="ADAL" clId="{8447AEC8-F3B8-49B2-890A-EB3BB762324F}" dt="2022-10-27T01:20:23.080" v="767" actId="207"/>
          <ac:spMkLst>
            <pc:docMk/>
            <pc:sldMk cId="2351987689" sldId="258"/>
            <ac:spMk id="6" creationId="{2188782E-44BF-062E-224B-C021A5C826FC}"/>
          </ac:spMkLst>
        </pc:spChg>
      </pc:sldChg>
      <pc:sldChg chg="modNotesTx">
        <pc:chgData name="김소희" userId="292a1162-0793-4577-a94d-2dae0dfa5995" providerId="ADAL" clId="{8447AEC8-F3B8-49B2-890A-EB3BB762324F}" dt="2022-10-27T01:21:59.186" v="809" actId="20577"/>
        <pc:sldMkLst>
          <pc:docMk/>
          <pc:sldMk cId="2540614236" sldId="259"/>
        </pc:sldMkLst>
      </pc:sldChg>
      <pc:sldChg chg="addSp modSp mod">
        <pc:chgData name="김소희" userId="292a1162-0793-4577-a94d-2dae0dfa5995" providerId="ADAL" clId="{8447AEC8-F3B8-49B2-890A-EB3BB762324F}" dt="2022-10-26T10:33:45.423" v="81" actId="1076"/>
        <pc:sldMkLst>
          <pc:docMk/>
          <pc:sldMk cId="1982670525" sldId="274"/>
        </pc:sldMkLst>
        <pc:spChg chg="mod">
          <ac:chgData name="김소희" userId="292a1162-0793-4577-a94d-2dae0dfa5995" providerId="ADAL" clId="{8447AEC8-F3B8-49B2-890A-EB3BB762324F}" dt="2022-10-26T09:51:52.711" v="1" actId="20577"/>
          <ac:spMkLst>
            <pc:docMk/>
            <pc:sldMk cId="1982670525" sldId="274"/>
            <ac:spMk id="3" creationId="{BB4F0E0A-8459-60AB-4DBF-FC43E9161C10}"/>
          </ac:spMkLst>
        </pc:spChg>
        <pc:picChg chg="add mod">
          <ac:chgData name="김소희" userId="292a1162-0793-4577-a94d-2dae0dfa5995" providerId="ADAL" clId="{8447AEC8-F3B8-49B2-890A-EB3BB762324F}" dt="2022-10-26T10:33:45.423" v="81" actId="1076"/>
          <ac:picMkLst>
            <pc:docMk/>
            <pc:sldMk cId="1982670525" sldId="274"/>
            <ac:picMk id="6" creationId="{236FB89D-0BF3-B072-C09C-9F270CBF1FF1}"/>
          </ac:picMkLst>
        </pc:picChg>
      </pc:sldChg>
      <pc:sldChg chg="del">
        <pc:chgData name="김소희" userId="292a1162-0793-4577-a94d-2dae0dfa5995" providerId="ADAL" clId="{8447AEC8-F3B8-49B2-890A-EB3BB762324F}" dt="2022-10-26T11:46:56.338" v="531" actId="47"/>
        <pc:sldMkLst>
          <pc:docMk/>
          <pc:sldMk cId="3810765658" sldId="287"/>
        </pc:sldMkLst>
      </pc:sldChg>
      <pc:sldChg chg="modNotesTx">
        <pc:chgData name="김소희" userId="292a1162-0793-4577-a94d-2dae0dfa5995" providerId="ADAL" clId="{8447AEC8-F3B8-49B2-890A-EB3BB762324F}" dt="2022-10-26T12:11:34.233" v="757" actId="20577"/>
        <pc:sldMkLst>
          <pc:docMk/>
          <pc:sldMk cId="571996751" sldId="290"/>
        </pc:sldMkLst>
      </pc:sldChg>
      <pc:sldChg chg="modSp mod modNotesTx">
        <pc:chgData name="김소희" userId="292a1162-0793-4577-a94d-2dae0dfa5995" providerId="ADAL" clId="{8447AEC8-F3B8-49B2-890A-EB3BB762324F}" dt="2022-10-27T01:25:33.988" v="814" actId="20577"/>
        <pc:sldMkLst>
          <pc:docMk/>
          <pc:sldMk cId="977882044" sldId="291"/>
        </pc:sldMkLst>
        <pc:spChg chg="mod">
          <ac:chgData name="김소희" userId="292a1162-0793-4577-a94d-2dae0dfa5995" providerId="ADAL" clId="{8447AEC8-F3B8-49B2-890A-EB3BB762324F}" dt="2022-10-26T10:52:43.988" v="143" actId="1035"/>
          <ac:spMkLst>
            <pc:docMk/>
            <pc:sldMk cId="977882044" sldId="291"/>
            <ac:spMk id="18" creationId="{0C10CDA0-0EEE-A734-EEF0-D3331A9A4CED}"/>
          </ac:spMkLst>
        </pc:spChg>
        <pc:spChg chg="mod">
          <ac:chgData name="김소희" userId="292a1162-0793-4577-a94d-2dae0dfa5995" providerId="ADAL" clId="{8447AEC8-F3B8-49B2-890A-EB3BB762324F}" dt="2022-10-26T10:52:43.988" v="143" actId="1035"/>
          <ac:spMkLst>
            <pc:docMk/>
            <pc:sldMk cId="977882044" sldId="291"/>
            <ac:spMk id="19" creationId="{EB97FCD9-8810-3C8E-ADE4-DF9AFC3EBE62}"/>
          </ac:spMkLst>
        </pc:spChg>
        <pc:spChg chg="mod">
          <ac:chgData name="김소희" userId="292a1162-0793-4577-a94d-2dae0dfa5995" providerId="ADAL" clId="{8447AEC8-F3B8-49B2-890A-EB3BB762324F}" dt="2022-10-26T10:52:55.993" v="172" actId="1035"/>
          <ac:spMkLst>
            <pc:docMk/>
            <pc:sldMk cId="977882044" sldId="291"/>
            <ac:spMk id="23" creationId="{E4A9D3F9-1435-D8E9-3553-BA57B1E8A7E0}"/>
          </ac:spMkLst>
        </pc:spChg>
        <pc:spChg chg="mod">
          <ac:chgData name="김소희" userId="292a1162-0793-4577-a94d-2dae0dfa5995" providerId="ADAL" clId="{8447AEC8-F3B8-49B2-890A-EB3BB762324F}" dt="2022-10-26T10:53:05.529" v="174" actId="1076"/>
          <ac:spMkLst>
            <pc:docMk/>
            <pc:sldMk cId="977882044" sldId="291"/>
            <ac:spMk id="27" creationId="{EB699DF4-F870-C660-0535-81063523B1A9}"/>
          </ac:spMkLst>
        </pc:spChg>
        <pc:spChg chg="mod">
          <ac:chgData name="김소희" userId="292a1162-0793-4577-a94d-2dae0dfa5995" providerId="ADAL" clId="{8447AEC8-F3B8-49B2-890A-EB3BB762324F}" dt="2022-10-26T10:53:03.346" v="173" actId="1076"/>
          <ac:spMkLst>
            <pc:docMk/>
            <pc:sldMk cId="977882044" sldId="291"/>
            <ac:spMk id="28" creationId="{45D8E339-99A2-DC1C-596D-C3CE50D236F5}"/>
          </ac:spMkLst>
        </pc:spChg>
        <pc:grpChg chg="mod">
          <ac:chgData name="김소희" userId="292a1162-0793-4577-a94d-2dae0dfa5995" providerId="ADAL" clId="{8447AEC8-F3B8-49B2-890A-EB3BB762324F}" dt="2022-10-26T10:52:55.993" v="172" actId="1035"/>
          <ac:grpSpMkLst>
            <pc:docMk/>
            <pc:sldMk cId="977882044" sldId="291"/>
            <ac:grpSpMk id="11" creationId="{EA4F5E7C-F3BC-AD7F-62EA-EA497A596739}"/>
          </ac:grpSpMkLst>
        </pc:grpChg>
        <pc:picChg chg="mod">
          <ac:chgData name="김소희" userId="292a1162-0793-4577-a94d-2dae0dfa5995" providerId="ADAL" clId="{8447AEC8-F3B8-49B2-890A-EB3BB762324F}" dt="2022-10-26T10:52:43.988" v="143" actId="1035"/>
          <ac:picMkLst>
            <pc:docMk/>
            <pc:sldMk cId="977882044" sldId="291"/>
            <ac:picMk id="13" creationId="{B4DFE128-CE85-4D6B-E563-CFA1BD581607}"/>
          </ac:picMkLst>
        </pc:picChg>
      </pc:sldChg>
      <pc:sldChg chg="addSp modSp mod modNotesTx">
        <pc:chgData name="김소희" userId="292a1162-0793-4577-a94d-2dae0dfa5995" providerId="ADAL" clId="{8447AEC8-F3B8-49B2-890A-EB3BB762324F}" dt="2022-10-27T01:48:35.443" v="815" actId="14100"/>
        <pc:sldMkLst>
          <pc:docMk/>
          <pc:sldMk cId="1538629567" sldId="292"/>
        </pc:sldMkLst>
        <pc:spChg chg="add mod">
          <ac:chgData name="김소희" userId="292a1162-0793-4577-a94d-2dae0dfa5995" providerId="ADAL" clId="{8447AEC8-F3B8-49B2-890A-EB3BB762324F}" dt="2022-10-26T11:32:54.024" v="327" actId="1076"/>
          <ac:spMkLst>
            <pc:docMk/>
            <pc:sldMk cId="1538629567" sldId="292"/>
            <ac:spMk id="2" creationId="{236C9FE8-2B4C-EECD-37C5-73ABB13DF2F3}"/>
          </ac:spMkLst>
        </pc:spChg>
        <pc:spChg chg="add mod">
          <ac:chgData name="김소희" userId="292a1162-0793-4577-a94d-2dae0dfa5995" providerId="ADAL" clId="{8447AEC8-F3B8-49B2-890A-EB3BB762324F}" dt="2022-10-26T11:26:40.397" v="266" actId="1076"/>
          <ac:spMkLst>
            <pc:docMk/>
            <pc:sldMk cId="1538629567" sldId="292"/>
            <ac:spMk id="3" creationId="{AB9916EF-BC4A-6C64-0674-78EF6010DA6C}"/>
          </ac:spMkLst>
        </pc:spChg>
        <pc:spChg chg="mod">
          <ac:chgData name="김소희" userId="292a1162-0793-4577-a94d-2dae0dfa5995" providerId="ADAL" clId="{8447AEC8-F3B8-49B2-890A-EB3BB762324F}" dt="2022-10-26T10:57:51.896" v="179" actId="20577"/>
          <ac:spMkLst>
            <pc:docMk/>
            <pc:sldMk cId="1538629567" sldId="292"/>
            <ac:spMk id="8" creationId="{2A572F02-D7FA-F997-731F-C8F6D18BD0F1}"/>
          </ac:spMkLst>
        </pc:spChg>
        <pc:spChg chg="add mod">
          <ac:chgData name="김소희" userId="292a1162-0793-4577-a94d-2dae0dfa5995" providerId="ADAL" clId="{8447AEC8-F3B8-49B2-890A-EB3BB762324F}" dt="2022-10-26T11:37:51.191" v="372" actId="14100"/>
          <ac:spMkLst>
            <pc:docMk/>
            <pc:sldMk cId="1538629567" sldId="292"/>
            <ac:spMk id="9" creationId="{64104296-EA78-D9EB-60B5-5486402F87FC}"/>
          </ac:spMkLst>
        </pc:spChg>
        <pc:spChg chg="mod">
          <ac:chgData name="김소희" userId="292a1162-0793-4577-a94d-2dae0dfa5995" providerId="ADAL" clId="{8447AEC8-F3B8-49B2-890A-EB3BB762324F}" dt="2022-10-26T11:33:49.984" v="357" actId="208"/>
          <ac:spMkLst>
            <pc:docMk/>
            <pc:sldMk cId="1538629567" sldId="292"/>
            <ac:spMk id="10" creationId="{EE23B746-A151-7785-F426-76887A6947B7}"/>
          </ac:spMkLst>
        </pc:spChg>
        <pc:spChg chg="add mod">
          <ac:chgData name="김소희" userId="292a1162-0793-4577-a94d-2dae0dfa5995" providerId="ADAL" clId="{8447AEC8-F3B8-49B2-890A-EB3BB762324F}" dt="2022-10-26T11:30:07.352" v="295" actId="1076"/>
          <ac:spMkLst>
            <pc:docMk/>
            <pc:sldMk cId="1538629567" sldId="292"/>
            <ac:spMk id="13" creationId="{66ABFE2A-42B3-3A15-AAE6-ADD00DE6C440}"/>
          </ac:spMkLst>
        </pc:spChg>
        <pc:spChg chg="add mod">
          <ac:chgData name="김소희" userId="292a1162-0793-4577-a94d-2dae0dfa5995" providerId="ADAL" clId="{8447AEC8-F3B8-49B2-890A-EB3BB762324F}" dt="2022-10-26T11:32:28.772" v="323" actId="14100"/>
          <ac:spMkLst>
            <pc:docMk/>
            <pc:sldMk cId="1538629567" sldId="292"/>
            <ac:spMk id="14" creationId="{A253F2A8-6085-A3D9-C867-88DDCB0731CB}"/>
          </ac:spMkLst>
        </pc:spChg>
        <pc:spChg chg="add mod">
          <ac:chgData name="김소희" userId="292a1162-0793-4577-a94d-2dae0dfa5995" providerId="ADAL" clId="{8447AEC8-F3B8-49B2-890A-EB3BB762324F}" dt="2022-10-26T11:33:36.796" v="355" actId="1076"/>
          <ac:spMkLst>
            <pc:docMk/>
            <pc:sldMk cId="1538629567" sldId="292"/>
            <ac:spMk id="15" creationId="{5738FB4E-63D3-0A84-E5A4-02F98745074C}"/>
          </ac:spMkLst>
        </pc:spChg>
        <pc:spChg chg="add mod">
          <ac:chgData name="김소희" userId="292a1162-0793-4577-a94d-2dae0dfa5995" providerId="ADAL" clId="{8447AEC8-F3B8-49B2-890A-EB3BB762324F}" dt="2022-10-26T11:39:48.362" v="384" actId="1076"/>
          <ac:spMkLst>
            <pc:docMk/>
            <pc:sldMk cId="1538629567" sldId="292"/>
            <ac:spMk id="16" creationId="{F4629A9A-20B4-4756-AEAA-F7190BD11A5C}"/>
          </ac:spMkLst>
        </pc:spChg>
        <pc:spChg chg="add mod">
          <ac:chgData name="김소희" userId="292a1162-0793-4577-a94d-2dae0dfa5995" providerId="ADAL" clId="{8447AEC8-F3B8-49B2-890A-EB3BB762324F}" dt="2022-10-27T01:19:31.030" v="766" actId="20577"/>
          <ac:spMkLst>
            <pc:docMk/>
            <pc:sldMk cId="1538629567" sldId="292"/>
            <ac:spMk id="17" creationId="{C212F823-390E-E53A-890A-03EF2CD1F8A0}"/>
          </ac:spMkLst>
        </pc:spChg>
        <pc:spChg chg="add mod">
          <ac:chgData name="김소희" userId="292a1162-0793-4577-a94d-2dae0dfa5995" providerId="ADAL" clId="{8447AEC8-F3B8-49B2-890A-EB3BB762324F}" dt="2022-10-27T01:48:35.443" v="815" actId="14100"/>
          <ac:spMkLst>
            <pc:docMk/>
            <pc:sldMk cId="1538629567" sldId="292"/>
            <ac:spMk id="18" creationId="{986BFBEA-4547-3E93-1ED3-6923520A1B38}"/>
          </ac:spMkLst>
        </pc:spChg>
        <pc:picChg chg="mod">
          <ac:chgData name="김소희" userId="292a1162-0793-4577-a94d-2dae0dfa5995" providerId="ADAL" clId="{8447AEC8-F3B8-49B2-890A-EB3BB762324F}" dt="2022-10-26T11:30:00.431" v="292" actId="1076"/>
          <ac:picMkLst>
            <pc:docMk/>
            <pc:sldMk cId="1538629567" sldId="292"/>
            <ac:picMk id="7" creationId="{CF884470-2E21-9C4E-6188-4A9851368000}"/>
          </ac:picMkLst>
        </pc:picChg>
        <pc:cxnChg chg="mod">
          <ac:chgData name="김소희" userId="292a1162-0793-4577-a94d-2dae0dfa5995" providerId="ADAL" clId="{8447AEC8-F3B8-49B2-890A-EB3BB762324F}" dt="2022-10-26T11:30:00.431" v="292" actId="1076"/>
          <ac:cxnSpMkLst>
            <pc:docMk/>
            <pc:sldMk cId="1538629567" sldId="292"/>
            <ac:cxnSpMk id="11" creationId="{D9C1A612-1D22-B031-DCE4-0388F27A7E7F}"/>
          </ac:cxnSpMkLst>
        </pc:cxnChg>
        <pc:cxnChg chg="add mod">
          <ac:chgData name="김소희" userId="292a1162-0793-4577-a94d-2dae0dfa5995" providerId="ADAL" clId="{8447AEC8-F3B8-49B2-890A-EB3BB762324F}" dt="2022-10-26T12:06:08.963" v="650" actId="14100"/>
          <ac:cxnSpMkLst>
            <pc:docMk/>
            <pc:sldMk cId="1538629567" sldId="292"/>
            <ac:cxnSpMk id="20" creationId="{5905CE24-DA61-3D5C-5A19-986BBAFC3A98}"/>
          </ac:cxnSpMkLst>
        </pc:cxnChg>
      </pc:sldChg>
      <pc:sldChg chg="delSp mod ord modShow modNotesTx">
        <pc:chgData name="김소희" userId="292a1162-0793-4577-a94d-2dae0dfa5995" providerId="ADAL" clId="{8447AEC8-F3B8-49B2-890A-EB3BB762324F}" dt="2022-10-26T12:04:43.845" v="641" actId="478"/>
        <pc:sldMkLst>
          <pc:docMk/>
          <pc:sldMk cId="3000278088" sldId="295"/>
        </pc:sldMkLst>
        <pc:spChg chg="del">
          <ac:chgData name="김소희" userId="292a1162-0793-4577-a94d-2dae0dfa5995" providerId="ADAL" clId="{8447AEC8-F3B8-49B2-890A-EB3BB762324F}" dt="2022-10-26T12:04:43.845" v="641" actId="478"/>
          <ac:spMkLst>
            <pc:docMk/>
            <pc:sldMk cId="3000278088" sldId="295"/>
            <ac:spMk id="7" creationId="{D8297B9F-9431-9351-9B7E-AEDC7E93C759}"/>
          </ac:spMkLst>
        </pc:spChg>
      </pc:sldChg>
      <pc:sldMasterChg chg="modSldLayout">
        <pc:chgData name="김소희" userId="292a1162-0793-4577-a94d-2dae0dfa5995" providerId="ADAL" clId="{8447AEC8-F3B8-49B2-890A-EB3BB762324F}" dt="2022-10-26T12:05:07.449" v="642" actId="20577"/>
        <pc:sldMasterMkLst>
          <pc:docMk/>
          <pc:sldMasterMk cId="3910064173" sldId="2147483648"/>
        </pc:sldMasterMkLst>
        <pc:sldLayoutChg chg="modSp mod">
          <pc:chgData name="김소희" userId="292a1162-0793-4577-a94d-2dae0dfa5995" providerId="ADAL" clId="{8447AEC8-F3B8-49B2-890A-EB3BB762324F}" dt="2022-10-26T12:05:07.449" v="642" actId="20577"/>
          <pc:sldLayoutMkLst>
            <pc:docMk/>
            <pc:sldMasterMk cId="3910064173" sldId="2147483648"/>
            <pc:sldLayoutMk cId="2993821319" sldId="2147483650"/>
          </pc:sldLayoutMkLst>
          <pc:spChg chg="mod">
            <ac:chgData name="김소희" userId="292a1162-0793-4577-a94d-2dae0dfa5995" providerId="ADAL" clId="{8447AEC8-F3B8-49B2-890A-EB3BB762324F}" dt="2022-10-26T12:05:07.449" v="642" actId="20577"/>
            <ac:spMkLst>
              <pc:docMk/>
              <pc:sldMasterMk cId="3910064173" sldId="2147483648"/>
              <pc:sldLayoutMk cId="2993821319" sldId="2147483650"/>
              <ac:spMk id="7" creationId="{C005384D-ECA5-527F-035D-4F18DB7E2A7F}"/>
            </ac:spMkLst>
          </pc:spChg>
        </pc:sldLayoutChg>
      </pc:sldMasterChg>
    </pc:docChg>
  </pc:docChgLst>
  <pc:docChgLst>
    <pc:chgData name="김소희 에너지AI트랙/" userId="292a1162-0793-4577-a94d-2dae0dfa5995" providerId="ADAL" clId="{AEC3F07D-585E-4C11-B64C-50F12F9F4E49}"/>
    <pc:docChg chg="undo custSel addSld delSld modSld modMainMaster">
      <pc:chgData name="김소희 에너지AI트랙/" userId="292a1162-0793-4577-a94d-2dae0dfa5995" providerId="ADAL" clId="{AEC3F07D-585E-4C11-B64C-50F12F9F4E49}" dt="2022-06-27T09:54:01.423" v="5699"/>
      <pc:docMkLst>
        <pc:docMk/>
      </pc:docMkLst>
      <pc:sldChg chg="addSp modSp new mod">
        <pc:chgData name="김소희 에너지AI트랙/" userId="292a1162-0793-4577-a94d-2dae0dfa5995" providerId="ADAL" clId="{AEC3F07D-585E-4C11-B64C-50F12F9F4E49}" dt="2022-06-27T06:21:18.795" v="836" actId="1076"/>
        <pc:sldMkLst>
          <pc:docMk/>
          <pc:sldMk cId="158654813" sldId="256"/>
        </pc:sldMkLst>
        <pc:spChg chg="mod">
          <ac:chgData name="김소희 에너지AI트랙/" userId="292a1162-0793-4577-a94d-2dae0dfa5995" providerId="ADAL" clId="{AEC3F07D-585E-4C11-B64C-50F12F9F4E49}" dt="2022-06-27T06:21:10.913" v="833" actId="1076"/>
          <ac:spMkLst>
            <pc:docMk/>
            <pc:sldMk cId="158654813" sldId="256"/>
            <ac:spMk id="2" creationId="{D42C8D01-1348-904F-A28E-FB1F05F50B66}"/>
          </ac:spMkLst>
        </pc:spChg>
        <pc:spChg chg="mod">
          <ac:chgData name="김소희 에너지AI트랙/" userId="292a1162-0793-4577-a94d-2dae0dfa5995" providerId="ADAL" clId="{AEC3F07D-585E-4C11-B64C-50F12F9F4E49}" dt="2022-06-27T06:21:18.795" v="836" actId="1076"/>
          <ac:spMkLst>
            <pc:docMk/>
            <pc:sldMk cId="158654813" sldId="256"/>
            <ac:spMk id="3" creationId="{BB4F0E0A-8459-60AB-4DBF-FC43E9161C10}"/>
          </ac:spMkLst>
        </pc:spChg>
        <pc:spChg chg="add mod">
          <ac:chgData name="김소희 에너지AI트랙/" userId="292a1162-0793-4577-a94d-2dae0dfa5995" providerId="ADAL" clId="{AEC3F07D-585E-4C11-B64C-50F12F9F4E49}" dt="2022-06-27T06:21:13.404" v="834" actId="1076"/>
          <ac:spMkLst>
            <pc:docMk/>
            <pc:sldMk cId="158654813" sldId="256"/>
            <ac:spMk id="5" creationId="{433B89A1-AC33-8D2C-470E-70698F2016E8}"/>
          </ac:spMkLst>
        </pc:spChg>
      </pc:sldChg>
      <pc:sldChg chg="addSp delSp modSp new mod">
        <pc:chgData name="김소희 에너지AI트랙/" userId="292a1162-0793-4577-a94d-2dae0dfa5995" providerId="ADAL" clId="{AEC3F07D-585E-4C11-B64C-50F12F9F4E49}" dt="2022-06-27T07:55:46.928" v="3571" actId="1076"/>
        <pc:sldMkLst>
          <pc:docMk/>
          <pc:sldMk cId="1064256564" sldId="257"/>
        </pc:sldMkLst>
        <pc:spChg chg="mod">
          <ac:chgData name="김소희 에너지AI트랙/" userId="292a1162-0793-4577-a94d-2dae0dfa5995" providerId="ADAL" clId="{AEC3F07D-585E-4C11-B64C-50F12F9F4E49}" dt="2022-06-27T05:29:23.416" v="182" actId="1076"/>
          <ac:spMkLst>
            <pc:docMk/>
            <pc:sldMk cId="1064256564" sldId="257"/>
            <ac:spMk id="2" creationId="{5C386871-B092-6B43-A8DA-B84A6CCCC7F5}"/>
          </ac:spMkLst>
        </pc:spChg>
        <pc:spChg chg="del">
          <ac:chgData name="김소희 에너지AI트랙/" userId="292a1162-0793-4577-a94d-2dae0dfa5995" providerId="ADAL" clId="{AEC3F07D-585E-4C11-B64C-50F12F9F4E49}" dt="2022-06-27T05:29:02.173" v="177" actId="478"/>
          <ac:spMkLst>
            <pc:docMk/>
            <pc:sldMk cId="1064256564" sldId="257"/>
            <ac:spMk id="3" creationId="{B1FA146F-24B7-A580-05EE-22C86DBCEC23}"/>
          </ac:spMkLst>
        </pc:spChg>
        <pc:spChg chg="add mod">
          <ac:chgData name="김소희 에너지AI트랙/" userId="292a1162-0793-4577-a94d-2dae0dfa5995" providerId="ADAL" clId="{AEC3F07D-585E-4C11-B64C-50F12F9F4E49}" dt="2022-06-27T07:55:45.359" v="3570" actId="1076"/>
          <ac:spMkLst>
            <pc:docMk/>
            <pc:sldMk cId="1064256564" sldId="257"/>
            <ac:spMk id="6" creationId="{2188782E-44BF-062E-224B-C021A5C826FC}"/>
          </ac:spMkLst>
        </pc:spChg>
        <pc:spChg chg="add mod">
          <ac:chgData name="김소희 에너지AI트랙/" userId="292a1162-0793-4577-a94d-2dae0dfa5995" providerId="ADAL" clId="{AEC3F07D-585E-4C11-B64C-50F12F9F4E49}" dt="2022-06-27T07:55:46.928" v="3571" actId="1076"/>
          <ac:spMkLst>
            <pc:docMk/>
            <pc:sldMk cId="1064256564" sldId="257"/>
            <ac:spMk id="8" creationId="{91C6AC31-B2E0-521A-F2DE-468A37F39761}"/>
          </ac:spMkLst>
        </pc:spChg>
        <pc:spChg chg="add mod">
          <ac:chgData name="김소희 에너지AI트랙/" userId="292a1162-0793-4577-a94d-2dae0dfa5995" providerId="ADAL" clId="{AEC3F07D-585E-4C11-B64C-50F12F9F4E49}" dt="2022-06-27T06:19:50.480" v="818" actId="20577"/>
          <ac:spMkLst>
            <pc:docMk/>
            <pc:sldMk cId="1064256564" sldId="257"/>
            <ac:spMk id="9" creationId="{4E262F7D-1CD2-9678-413C-EB257F68A044}"/>
          </ac:spMkLst>
        </pc:spChg>
        <pc:spChg chg="add del mod">
          <ac:chgData name="김소희 에너지AI트랙/" userId="292a1162-0793-4577-a94d-2dae0dfa5995" providerId="ADAL" clId="{AEC3F07D-585E-4C11-B64C-50F12F9F4E49}" dt="2022-06-27T07:04:44.891" v="2251" actId="478"/>
          <ac:spMkLst>
            <pc:docMk/>
            <pc:sldMk cId="1064256564" sldId="257"/>
            <ac:spMk id="10" creationId="{3E9D865B-0CBE-8367-3E43-9C7B0BD47C9B}"/>
          </ac:spMkLst>
        </pc:spChg>
        <pc:spChg chg="add del mod">
          <ac:chgData name="김소희 에너지AI트랙/" userId="292a1162-0793-4577-a94d-2dae0dfa5995" providerId="ADAL" clId="{AEC3F07D-585E-4C11-B64C-50F12F9F4E49}" dt="2022-06-27T07:03:57.862" v="2243" actId="478"/>
          <ac:spMkLst>
            <pc:docMk/>
            <pc:sldMk cId="1064256564" sldId="257"/>
            <ac:spMk id="11" creationId="{5F356C51-9FD2-D837-54CD-BFB704129977}"/>
          </ac:spMkLst>
        </pc:spChg>
        <pc:picChg chg="add mod">
          <ac:chgData name="김소희 에너지AI트랙/" userId="292a1162-0793-4577-a94d-2dae0dfa5995" providerId="ADAL" clId="{AEC3F07D-585E-4C11-B64C-50F12F9F4E49}" dt="2022-06-27T07:08:09.135" v="2290" actId="1076"/>
          <ac:picMkLst>
            <pc:docMk/>
            <pc:sldMk cId="1064256564" sldId="257"/>
            <ac:picMk id="5" creationId="{2DE9C815-6CE5-8E3C-3EBE-340B1B74CE35}"/>
          </ac:picMkLst>
        </pc:picChg>
      </pc:sldChg>
      <pc:sldChg chg="addSp delSp modSp add mod modNotesTx">
        <pc:chgData name="김소희 에너지AI트랙/" userId="292a1162-0793-4577-a94d-2dae0dfa5995" providerId="ADAL" clId="{AEC3F07D-585E-4C11-B64C-50F12F9F4E49}" dt="2022-06-27T07:54:29.924" v="3566" actId="1076"/>
        <pc:sldMkLst>
          <pc:docMk/>
          <pc:sldMk cId="2333766318" sldId="258"/>
        </pc:sldMkLst>
        <pc:spChg chg="del mod">
          <ac:chgData name="김소희 에너지AI트랙/" userId="292a1162-0793-4577-a94d-2dae0dfa5995" providerId="ADAL" clId="{AEC3F07D-585E-4C11-B64C-50F12F9F4E49}" dt="2022-06-27T07:03:11.888" v="2207" actId="478"/>
          <ac:spMkLst>
            <pc:docMk/>
            <pc:sldMk cId="2333766318" sldId="258"/>
            <ac:spMk id="6" creationId="{2188782E-44BF-062E-224B-C021A5C826FC}"/>
          </ac:spMkLst>
        </pc:spChg>
        <pc:spChg chg="del">
          <ac:chgData name="김소희 에너지AI트랙/" userId="292a1162-0793-4577-a94d-2dae0dfa5995" providerId="ADAL" clId="{AEC3F07D-585E-4C11-B64C-50F12F9F4E49}" dt="2022-06-27T06:49:37.877" v="1326" actId="478"/>
          <ac:spMkLst>
            <pc:docMk/>
            <pc:sldMk cId="2333766318" sldId="258"/>
            <ac:spMk id="8" creationId="{91C6AC31-B2E0-521A-F2DE-468A37F39761}"/>
          </ac:spMkLst>
        </pc:spChg>
        <pc:spChg chg="del mod">
          <ac:chgData name="김소희 에너지AI트랙/" userId="292a1162-0793-4577-a94d-2dae0dfa5995" providerId="ADAL" clId="{AEC3F07D-585E-4C11-B64C-50F12F9F4E49}" dt="2022-06-27T07:03:11.094" v="2206" actId="478"/>
          <ac:spMkLst>
            <pc:docMk/>
            <pc:sldMk cId="2333766318" sldId="258"/>
            <ac:spMk id="10" creationId="{3E9D865B-0CBE-8367-3E43-9C7B0BD47C9B}"/>
          </ac:spMkLst>
        </pc:spChg>
        <pc:spChg chg="del">
          <ac:chgData name="김소희 에너지AI트랙/" userId="292a1162-0793-4577-a94d-2dae0dfa5995" providerId="ADAL" clId="{AEC3F07D-585E-4C11-B64C-50F12F9F4E49}" dt="2022-06-27T06:49:40.406" v="1328" actId="478"/>
          <ac:spMkLst>
            <pc:docMk/>
            <pc:sldMk cId="2333766318" sldId="258"/>
            <ac:spMk id="11" creationId="{5F356C51-9FD2-D837-54CD-BFB704129977}"/>
          </ac:spMkLst>
        </pc:spChg>
        <pc:spChg chg="add mod">
          <ac:chgData name="김소희 에너지AI트랙/" userId="292a1162-0793-4577-a94d-2dae0dfa5995" providerId="ADAL" clId="{AEC3F07D-585E-4C11-B64C-50F12F9F4E49}" dt="2022-06-27T07:29:33.972" v="2647" actId="1076"/>
          <ac:spMkLst>
            <pc:docMk/>
            <pc:sldMk cId="2333766318" sldId="258"/>
            <ac:spMk id="12" creationId="{BFD1037E-AB71-8143-1B32-BD93763C1DE4}"/>
          </ac:spMkLst>
        </pc:spChg>
        <pc:spChg chg="add mod">
          <ac:chgData name="김소희 에너지AI트랙/" userId="292a1162-0793-4577-a94d-2dae0dfa5995" providerId="ADAL" clId="{AEC3F07D-585E-4C11-B64C-50F12F9F4E49}" dt="2022-06-27T07:54:29.924" v="3566" actId="1076"/>
          <ac:spMkLst>
            <pc:docMk/>
            <pc:sldMk cId="2333766318" sldId="258"/>
            <ac:spMk id="13" creationId="{8D539230-0272-4929-4907-E1C00F74B12E}"/>
          </ac:spMkLst>
        </pc:spChg>
        <pc:picChg chg="del">
          <ac:chgData name="김소희 에너지AI트랙/" userId="292a1162-0793-4577-a94d-2dae0dfa5995" providerId="ADAL" clId="{AEC3F07D-585E-4C11-B64C-50F12F9F4E49}" dt="2022-06-27T06:49:30.395" v="1321" actId="478"/>
          <ac:picMkLst>
            <pc:docMk/>
            <pc:sldMk cId="2333766318" sldId="258"/>
            <ac:picMk id="5" creationId="{2DE9C815-6CE5-8E3C-3EBE-340B1B74CE35}"/>
          </ac:picMkLst>
        </pc:picChg>
        <pc:picChg chg="add mod">
          <ac:chgData name="김소희 에너지AI트랙/" userId="292a1162-0793-4577-a94d-2dae0dfa5995" providerId="ADAL" clId="{AEC3F07D-585E-4C11-B64C-50F12F9F4E49}" dt="2022-06-27T07:15:49.520" v="2352" actId="1076"/>
          <ac:picMkLst>
            <pc:docMk/>
            <pc:sldMk cId="2333766318" sldId="258"/>
            <ac:picMk id="1026" creationId="{3198269D-DA4E-1416-BF10-A6FDB2B3ADC6}"/>
          </ac:picMkLst>
        </pc:picChg>
        <pc:picChg chg="add mod">
          <ac:chgData name="김소희 에너지AI트랙/" userId="292a1162-0793-4577-a94d-2dae0dfa5995" providerId="ADAL" clId="{AEC3F07D-585E-4C11-B64C-50F12F9F4E49}" dt="2022-06-27T07:07:33.180" v="2279" actId="1076"/>
          <ac:picMkLst>
            <pc:docMk/>
            <pc:sldMk cId="2333766318" sldId="258"/>
            <ac:picMk id="1028" creationId="{FADCCCF7-F539-C90E-DC41-D7D9942B3693}"/>
          </ac:picMkLst>
        </pc:picChg>
      </pc:sldChg>
      <pc:sldChg chg="addSp delSp modSp add mod">
        <pc:chgData name="김소희 에너지AI트랙/" userId="292a1162-0793-4577-a94d-2dae0dfa5995" providerId="ADAL" clId="{AEC3F07D-585E-4C11-B64C-50F12F9F4E49}" dt="2022-06-27T07:29:39.566" v="2649" actId="1076"/>
        <pc:sldMkLst>
          <pc:docMk/>
          <pc:sldMk cId="2604174584" sldId="259"/>
        </pc:sldMkLst>
        <pc:spChg chg="mod">
          <ac:chgData name="김소희 에너지AI트랙/" userId="292a1162-0793-4577-a94d-2dae0dfa5995" providerId="ADAL" clId="{AEC3F07D-585E-4C11-B64C-50F12F9F4E49}" dt="2022-06-27T07:29:39.566" v="2649" actId="1076"/>
          <ac:spMkLst>
            <pc:docMk/>
            <pc:sldMk cId="2604174584" sldId="259"/>
            <ac:spMk id="6" creationId="{2188782E-44BF-062E-224B-C021A5C826FC}"/>
          </ac:spMkLst>
        </pc:spChg>
        <pc:spChg chg="mod">
          <ac:chgData name="김소희 에너지AI트랙/" userId="292a1162-0793-4577-a94d-2dae0dfa5995" providerId="ADAL" clId="{AEC3F07D-585E-4C11-B64C-50F12F9F4E49}" dt="2022-06-27T07:29:38.187" v="2648" actId="1076"/>
          <ac:spMkLst>
            <pc:docMk/>
            <pc:sldMk cId="2604174584" sldId="259"/>
            <ac:spMk id="10" creationId="{3E9D865B-0CBE-8367-3E43-9C7B0BD47C9B}"/>
          </ac:spMkLst>
        </pc:spChg>
        <pc:spChg chg="del">
          <ac:chgData name="김소희 에너지AI트랙/" userId="292a1162-0793-4577-a94d-2dae0dfa5995" providerId="ADAL" clId="{AEC3F07D-585E-4C11-B64C-50F12F9F4E49}" dt="2022-06-27T07:02:20.726" v="2201" actId="478"/>
          <ac:spMkLst>
            <pc:docMk/>
            <pc:sldMk cId="2604174584" sldId="259"/>
            <ac:spMk id="12" creationId="{BFD1037E-AB71-8143-1B32-BD93763C1DE4}"/>
          </ac:spMkLst>
        </pc:spChg>
        <pc:picChg chg="add mod">
          <ac:chgData name="김소희 에너지AI트랙/" userId="292a1162-0793-4577-a94d-2dae0dfa5995" providerId="ADAL" clId="{AEC3F07D-585E-4C11-B64C-50F12F9F4E49}" dt="2022-06-27T07:10:26.798" v="2309" actId="1076"/>
          <ac:picMkLst>
            <pc:docMk/>
            <pc:sldMk cId="2604174584" sldId="259"/>
            <ac:picMk id="4" creationId="{07D60D6D-C379-43F5-3D10-6F1509CE782D}"/>
          </ac:picMkLst>
        </pc:picChg>
        <pc:picChg chg="del">
          <ac:chgData name="김소희 에너지AI트랙/" userId="292a1162-0793-4577-a94d-2dae0dfa5995" providerId="ADAL" clId="{AEC3F07D-585E-4C11-B64C-50F12F9F4E49}" dt="2022-06-27T07:02:19.278" v="2200" actId="478"/>
          <ac:picMkLst>
            <pc:docMk/>
            <pc:sldMk cId="2604174584" sldId="259"/>
            <ac:picMk id="1026" creationId="{3198269D-DA4E-1416-BF10-A6FDB2B3ADC6}"/>
          </ac:picMkLst>
        </pc:picChg>
      </pc:sldChg>
      <pc:sldChg chg="addSp delSp modSp add mod">
        <pc:chgData name="김소희 에너지AI트랙/" userId="292a1162-0793-4577-a94d-2dae0dfa5995" providerId="ADAL" clId="{AEC3F07D-585E-4C11-B64C-50F12F9F4E49}" dt="2022-06-27T07:57:09.934" v="3584" actId="207"/>
        <pc:sldMkLst>
          <pc:docMk/>
          <pc:sldMk cId="3873793756" sldId="260"/>
        </pc:sldMkLst>
        <pc:spChg chg="mod">
          <ac:chgData name="김소희 에너지AI트랙/" userId="292a1162-0793-4577-a94d-2dae0dfa5995" providerId="ADAL" clId="{AEC3F07D-585E-4C11-B64C-50F12F9F4E49}" dt="2022-06-27T07:36:42.867" v="3066" actId="115"/>
          <ac:spMkLst>
            <pc:docMk/>
            <pc:sldMk cId="3873793756" sldId="260"/>
            <ac:spMk id="2" creationId="{5C386871-B092-6B43-A8DA-B84A6CCCC7F5}"/>
          </ac:spMkLst>
        </pc:spChg>
        <pc:spChg chg="add mod">
          <ac:chgData name="김소희 에너지AI트랙/" userId="292a1162-0793-4577-a94d-2dae0dfa5995" providerId="ADAL" clId="{AEC3F07D-585E-4C11-B64C-50F12F9F4E49}" dt="2022-06-27T07:54:37.961" v="3568" actId="1036"/>
          <ac:spMkLst>
            <pc:docMk/>
            <pc:sldMk cId="3873793756" sldId="260"/>
            <ac:spMk id="3" creationId="{0F5317F7-0796-C351-46D7-D9ACAF735E45}"/>
          </ac:spMkLst>
        </pc:spChg>
        <pc:spChg chg="del">
          <ac:chgData name="김소희 에너지AI트랙/" userId="292a1162-0793-4577-a94d-2dae0dfa5995" providerId="ADAL" clId="{AEC3F07D-585E-4C11-B64C-50F12F9F4E49}" dt="2022-06-27T07:19:37.847" v="2428" actId="478"/>
          <ac:spMkLst>
            <pc:docMk/>
            <pc:sldMk cId="3873793756" sldId="260"/>
            <ac:spMk id="6" creationId="{2188782E-44BF-062E-224B-C021A5C826FC}"/>
          </ac:spMkLst>
        </pc:spChg>
        <pc:spChg chg="add mod">
          <ac:chgData name="김소희 에너지AI트랙/" userId="292a1162-0793-4577-a94d-2dae0dfa5995" providerId="ADAL" clId="{AEC3F07D-585E-4C11-B64C-50F12F9F4E49}" dt="2022-06-27T07:57:09.934" v="3584" actId="207"/>
          <ac:spMkLst>
            <pc:docMk/>
            <pc:sldMk cId="3873793756" sldId="260"/>
            <ac:spMk id="8" creationId="{BB4557DF-4D07-3EC3-4108-1FDCA0408974}"/>
          </ac:spMkLst>
        </pc:spChg>
        <pc:spChg chg="mod">
          <ac:chgData name="김소희 에너지AI트랙/" userId="292a1162-0793-4577-a94d-2dae0dfa5995" providerId="ADAL" clId="{AEC3F07D-585E-4C11-B64C-50F12F9F4E49}" dt="2022-06-27T07:38:56.653" v="3108" actId="1076"/>
          <ac:spMkLst>
            <pc:docMk/>
            <pc:sldMk cId="3873793756" sldId="260"/>
            <ac:spMk id="10" creationId="{3E9D865B-0CBE-8367-3E43-9C7B0BD47C9B}"/>
          </ac:spMkLst>
        </pc:spChg>
        <pc:spChg chg="add del mod">
          <ac:chgData name="김소희 에너지AI트랙/" userId="292a1162-0793-4577-a94d-2dae0dfa5995" providerId="ADAL" clId="{AEC3F07D-585E-4C11-B64C-50F12F9F4E49}" dt="2022-06-27T07:29:04.201" v="2642" actId="478"/>
          <ac:spMkLst>
            <pc:docMk/>
            <pc:sldMk cId="3873793756" sldId="260"/>
            <ac:spMk id="11" creationId="{FAE6D89A-1C46-85CF-1989-26CE8A28E9B3}"/>
          </ac:spMkLst>
        </pc:spChg>
        <pc:spChg chg="add mod">
          <ac:chgData name="김소희 에너지AI트랙/" userId="292a1162-0793-4577-a94d-2dae0dfa5995" providerId="ADAL" clId="{AEC3F07D-585E-4C11-B64C-50F12F9F4E49}" dt="2022-06-27T07:54:42.292" v="3569" actId="1076"/>
          <ac:spMkLst>
            <pc:docMk/>
            <pc:sldMk cId="3873793756" sldId="260"/>
            <ac:spMk id="12" creationId="{28E0CF22-583B-45ED-86C4-523B09AB5462}"/>
          </ac:spMkLst>
        </pc:spChg>
        <pc:spChg chg="add mod">
          <ac:chgData name="김소희 에너지AI트랙/" userId="292a1162-0793-4577-a94d-2dae0dfa5995" providerId="ADAL" clId="{AEC3F07D-585E-4C11-B64C-50F12F9F4E49}" dt="2022-06-27T07:54:37.961" v="3568" actId="1036"/>
          <ac:spMkLst>
            <pc:docMk/>
            <pc:sldMk cId="3873793756" sldId="260"/>
            <ac:spMk id="17" creationId="{AD0D7A1B-1AB7-C0F1-26A3-0D134E0AA08C}"/>
          </ac:spMkLst>
        </pc:spChg>
        <pc:spChg chg="add mod">
          <ac:chgData name="김소희 에너지AI트랙/" userId="292a1162-0793-4577-a94d-2dae0dfa5995" providerId="ADAL" clId="{AEC3F07D-585E-4C11-B64C-50F12F9F4E49}" dt="2022-06-27T07:54:37.961" v="3568" actId="1036"/>
          <ac:spMkLst>
            <pc:docMk/>
            <pc:sldMk cId="3873793756" sldId="260"/>
            <ac:spMk id="19" creationId="{64C8B3DB-A048-F218-AF1B-776428F498E5}"/>
          </ac:spMkLst>
        </pc:spChg>
        <pc:spChg chg="add del mod">
          <ac:chgData name="김소희 에너지AI트랙/" userId="292a1162-0793-4577-a94d-2dae0dfa5995" providerId="ADAL" clId="{AEC3F07D-585E-4C11-B64C-50F12F9F4E49}" dt="2022-06-27T07:39:35.387" v="3125"/>
          <ac:spMkLst>
            <pc:docMk/>
            <pc:sldMk cId="3873793756" sldId="260"/>
            <ac:spMk id="20" creationId="{434054D2-E5AE-8E1A-51AB-316DC56BC210}"/>
          </ac:spMkLst>
        </pc:spChg>
        <pc:spChg chg="add mod">
          <ac:chgData name="김소희 에너지AI트랙/" userId="292a1162-0793-4577-a94d-2dae0dfa5995" providerId="ADAL" clId="{AEC3F07D-585E-4C11-B64C-50F12F9F4E49}" dt="2022-06-27T07:54:37.961" v="3568" actId="1036"/>
          <ac:spMkLst>
            <pc:docMk/>
            <pc:sldMk cId="3873793756" sldId="260"/>
            <ac:spMk id="22" creationId="{D771F8C4-0213-83FF-366E-253EA2CE11A1}"/>
          </ac:spMkLst>
        </pc:spChg>
        <pc:spChg chg="add mod">
          <ac:chgData name="김소희 에너지AI트랙/" userId="292a1162-0793-4577-a94d-2dae0dfa5995" providerId="ADAL" clId="{AEC3F07D-585E-4C11-B64C-50F12F9F4E49}" dt="2022-06-27T07:54:37.961" v="3568" actId="1036"/>
          <ac:spMkLst>
            <pc:docMk/>
            <pc:sldMk cId="3873793756" sldId="260"/>
            <ac:spMk id="23" creationId="{624D544E-9A98-8FCE-641D-8CBC3ACCEC67}"/>
          </ac:spMkLst>
        </pc:spChg>
        <pc:spChg chg="add mod">
          <ac:chgData name="김소희 에너지AI트랙/" userId="292a1162-0793-4577-a94d-2dae0dfa5995" providerId="ADAL" clId="{AEC3F07D-585E-4C11-B64C-50F12F9F4E49}" dt="2022-06-27T07:56:54.090" v="3583" actId="1076"/>
          <ac:spMkLst>
            <pc:docMk/>
            <pc:sldMk cId="3873793756" sldId="260"/>
            <ac:spMk id="25" creationId="{577EE87B-35AD-793D-C719-F87F3064E0A5}"/>
          </ac:spMkLst>
        </pc:spChg>
        <pc:spChg chg="add mod">
          <ac:chgData name="김소희 에너지AI트랙/" userId="292a1162-0793-4577-a94d-2dae0dfa5995" providerId="ADAL" clId="{AEC3F07D-585E-4C11-B64C-50F12F9F4E49}" dt="2022-06-27T07:54:37.961" v="3568" actId="1036"/>
          <ac:spMkLst>
            <pc:docMk/>
            <pc:sldMk cId="3873793756" sldId="260"/>
            <ac:spMk id="26" creationId="{D5EED59D-8446-F45F-E936-0EF82F4B6F9D}"/>
          </ac:spMkLst>
        </pc:spChg>
        <pc:picChg chg="del">
          <ac:chgData name="김소희 에너지AI트랙/" userId="292a1162-0793-4577-a94d-2dae0dfa5995" providerId="ADAL" clId="{AEC3F07D-585E-4C11-B64C-50F12F9F4E49}" dt="2022-06-27T07:18:50.413" v="2422" actId="478"/>
          <ac:picMkLst>
            <pc:docMk/>
            <pc:sldMk cId="3873793756" sldId="260"/>
            <ac:picMk id="4" creationId="{07D60D6D-C379-43F5-3D10-6F1509CE782D}"/>
          </ac:picMkLst>
        </pc:picChg>
        <pc:picChg chg="add mod">
          <ac:chgData name="김소희 에너지AI트랙/" userId="292a1162-0793-4577-a94d-2dae0dfa5995" providerId="ADAL" clId="{AEC3F07D-585E-4C11-B64C-50F12F9F4E49}" dt="2022-06-27T07:29:46.969" v="2650" actId="1076"/>
          <ac:picMkLst>
            <pc:docMk/>
            <pc:sldMk cId="3873793756" sldId="260"/>
            <ac:picMk id="7" creationId="{84D34C48-84D2-0163-E144-E61A07E2BC24}"/>
          </ac:picMkLst>
        </pc:picChg>
        <pc:picChg chg="add mod">
          <ac:chgData name="김소희 에너지AI트랙/" userId="292a1162-0793-4577-a94d-2dae0dfa5995" providerId="ADAL" clId="{AEC3F07D-585E-4C11-B64C-50F12F9F4E49}" dt="2022-06-27T07:54:37.961" v="3568" actId="1036"/>
          <ac:picMkLst>
            <pc:docMk/>
            <pc:sldMk cId="3873793756" sldId="260"/>
            <ac:picMk id="2050" creationId="{340B4EAB-988C-C33B-E403-DD12D427415D}"/>
          </ac:picMkLst>
        </pc:picChg>
        <pc:cxnChg chg="add mod">
          <ac:chgData name="김소희 에너지AI트랙/" userId="292a1162-0793-4577-a94d-2dae0dfa5995" providerId="ADAL" clId="{AEC3F07D-585E-4C11-B64C-50F12F9F4E49}" dt="2022-06-27T07:54:37.961" v="3568" actId="1036"/>
          <ac:cxnSpMkLst>
            <pc:docMk/>
            <pc:sldMk cId="3873793756" sldId="260"/>
            <ac:cxnSpMk id="13" creationId="{AF0FDAC8-9D26-9E12-5B9B-709D25E6E4D4}"/>
          </ac:cxnSpMkLst>
        </pc:cxnChg>
        <pc:cxnChg chg="add mod">
          <ac:chgData name="김소희 에너지AI트랙/" userId="292a1162-0793-4577-a94d-2dae0dfa5995" providerId="ADAL" clId="{AEC3F07D-585E-4C11-B64C-50F12F9F4E49}" dt="2022-06-27T07:54:37.961" v="3568" actId="1036"/>
          <ac:cxnSpMkLst>
            <pc:docMk/>
            <pc:sldMk cId="3873793756" sldId="260"/>
            <ac:cxnSpMk id="18" creationId="{CC2D4388-9764-CF06-434D-1A9224CABC89}"/>
          </ac:cxnSpMkLst>
        </pc:cxnChg>
        <pc:cxnChg chg="add del mod">
          <ac:chgData name="김소희 에너지AI트랙/" userId="292a1162-0793-4577-a94d-2dae0dfa5995" providerId="ADAL" clId="{AEC3F07D-585E-4C11-B64C-50F12F9F4E49}" dt="2022-06-27T07:39:35.387" v="3125"/>
          <ac:cxnSpMkLst>
            <pc:docMk/>
            <pc:sldMk cId="3873793756" sldId="260"/>
            <ac:cxnSpMk id="21" creationId="{33BF405E-182B-73D2-970A-257178CD4331}"/>
          </ac:cxnSpMkLst>
        </pc:cxnChg>
      </pc:sldChg>
      <pc:sldChg chg="addSp delSp modSp add mod">
        <pc:chgData name="김소희 에너지AI트랙/" userId="292a1162-0793-4577-a94d-2dae0dfa5995" providerId="ADAL" clId="{AEC3F07D-585E-4C11-B64C-50F12F9F4E49}" dt="2022-06-27T07:52:12.088" v="3541" actId="1076"/>
        <pc:sldMkLst>
          <pc:docMk/>
          <pc:sldMk cId="296142982" sldId="261"/>
        </pc:sldMkLst>
        <pc:spChg chg="del">
          <ac:chgData name="김소희 에너지AI트랙/" userId="292a1162-0793-4577-a94d-2dae0dfa5995" providerId="ADAL" clId="{AEC3F07D-585E-4C11-B64C-50F12F9F4E49}" dt="2022-06-27T07:44:05.182" v="3213" actId="478"/>
          <ac:spMkLst>
            <pc:docMk/>
            <pc:sldMk cId="296142982" sldId="261"/>
            <ac:spMk id="3" creationId="{0F5317F7-0796-C351-46D7-D9ACAF735E45}"/>
          </ac:spMkLst>
        </pc:spChg>
        <pc:spChg chg="del">
          <ac:chgData name="김소희 에너지AI트랙/" userId="292a1162-0793-4577-a94d-2dae0dfa5995" providerId="ADAL" clId="{AEC3F07D-585E-4C11-B64C-50F12F9F4E49}" dt="2022-06-27T07:44:05.182" v="3213" actId="478"/>
          <ac:spMkLst>
            <pc:docMk/>
            <pc:sldMk cId="296142982" sldId="261"/>
            <ac:spMk id="8" creationId="{BB4557DF-4D07-3EC3-4108-1FDCA0408974}"/>
          </ac:spMkLst>
        </pc:spChg>
        <pc:spChg chg="del">
          <ac:chgData name="김소희 에너지AI트랙/" userId="292a1162-0793-4577-a94d-2dae0dfa5995" providerId="ADAL" clId="{AEC3F07D-585E-4C11-B64C-50F12F9F4E49}" dt="2022-06-27T07:44:05.182" v="3213" actId="478"/>
          <ac:spMkLst>
            <pc:docMk/>
            <pc:sldMk cId="296142982" sldId="261"/>
            <ac:spMk id="10" creationId="{3E9D865B-0CBE-8367-3E43-9C7B0BD47C9B}"/>
          </ac:spMkLst>
        </pc:spChg>
        <pc:spChg chg="del">
          <ac:chgData name="김소희 에너지AI트랙/" userId="292a1162-0793-4577-a94d-2dae0dfa5995" providerId="ADAL" clId="{AEC3F07D-585E-4C11-B64C-50F12F9F4E49}" dt="2022-06-27T07:44:05.182" v="3213" actId="478"/>
          <ac:spMkLst>
            <pc:docMk/>
            <pc:sldMk cId="296142982" sldId="261"/>
            <ac:spMk id="12" creationId="{28E0CF22-583B-45ED-86C4-523B09AB5462}"/>
          </ac:spMkLst>
        </pc:spChg>
        <pc:spChg chg="del">
          <ac:chgData name="김소희 에너지AI트랙/" userId="292a1162-0793-4577-a94d-2dae0dfa5995" providerId="ADAL" clId="{AEC3F07D-585E-4C11-B64C-50F12F9F4E49}" dt="2022-06-27T07:44:05.182" v="3213" actId="478"/>
          <ac:spMkLst>
            <pc:docMk/>
            <pc:sldMk cId="296142982" sldId="261"/>
            <ac:spMk id="17" creationId="{AD0D7A1B-1AB7-C0F1-26A3-0D134E0AA08C}"/>
          </ac:spMkLst>
        </pc:spChg>
        <pc:spChg chg="del">
          <ac:chgData name="김소희 에너지AI트랙/" userId="292a1162-0793-4577-a94d-2dae0dfa5995" providerId="ADAL" clId="{AEC3F07D-585E-4C11-B64C-50F12F9F4E49}" dt="2022-06-27T07:44:05.182" v="3213" actId="478"/>
          <ac:spMkLst>
            <pc:docMk/>
            <pc:sldMk cId="296142982" sldId="261"/>
            <ac:spMk id="19" creationId="{64C8B3DB-A048-F218-AF1B-776428F498E5}"/>
          </ac:spMkLst>
        </pc:spChg>
        <pc:spChg chg="add mod">
          <ac:chgData name="김소희 에너지AI트랙/" userId="292a1162-0793-4577-a94d-2dae0dfa5995" providerId="ADAL" clId="{AEC3F07D-585E-4C11-B64C-50F12F9F4E49}" dt="2022-06-27T07:52:04.057" v="3536" actId="1076"/>
          <ac:spMkLst>
            <pc:docMk/>
            <pc:sldMk cId="296142982" sldId="261"/>
            <ac:spMk id="20" creationId="{6BB28C82-718E-B1F1-E8B9-CFECA3D6C40C}"/>
          </ac:spMkLst>
        </pc:spChg>
        <pc:spChg chg="del">
          <ac:chgData name="김소희 에너지AI트랙/" userId="292a1162-0793-4577-a94d-2dae0dfa5995" providerId="ADAL" clId="{AEC3F07D-585E-4C11-B64C-50F12F9F4E49}" dt="2022-06-27T07:44:05.182" v="3213" actId="478"/>
          <ac:spMkLst>
            <pc:docMk/>
            <pc:sldMk cId="296142982" sldId="261"/>
            <ac:spMk id="22" creationId="{D771F8C4-0213-83FF-366E-253EA2CE11A1}"/>
          </ac:spMkLst>
        </pc:spChg>
        <pc:spChg chg="del">
          <ac:chgData name="김소희 에너지AI트랙/" userId="292a1162-0793-4577-a94d-2dae0dfa5995" providerId="ADAL" clId="{AEC3F07D-585E-4C11-B64C-50F12F9F4E49}" dt="2022-06-27T07:44:05.182" v="3213" actId="478"/>
          <ac:spMkLst>
            <pc:docMk/>
            <pc:sldMk cId="296142982" sldId="261"/>
            <ac:spMk id="23" creationId="{624D544E-9A98-8FCE-641D-8CBC3ACCEC67}"/>
          </ac:spMkLst>
        </pc:spChg>
        <pc:spChg chg="add mod">
          <ac:chgData name="김소희 에너지AI트랙/" userId="292a1162-0793-4577-a94d-2dae0dfa5995" providerId="ADAL" clId="{AEC3F07D-585E-4C11-B64C-50F12F9F4E49}" dt="2022-06-27T07:52:04.057" v="3536" actId="1076"/>
          <ac:spMkLst>
            <pc:docMk/>
            <pc:sldMk cId="296142982" sldId="261"/>
            <ac:spMk id="24" creationId="{FF8E2967-8C3B-BF01-C049-477F419CF2F8}"/>
          </ac:spMkLst>
        </pc:spChg>
        <pc:spChg chg="add mod">
          <ac:chgData name="김소희 에너지AI트랙/" userId="292a1162-0793-4577-a94d-2dae0dfa5995" providerId="ADAL" clId="{AEC3F07D-585E-4C11-B64C-50F12F9F4E49}" dt="2022-06-27T07:52:04.057" v="3536" actId="1076"/>
          <ac:spMkLst>
            <pc:docMk/>
            <pc:sldMk cId="296142982" sldId="261"/>
            <ac:spMk id="26" creationId="{E87AE9CF-1207-7109-DCC3-94E13B8BEE6B}"/>
          </ac:spMkLst>
        </pc:spChg>
        <pc:spChg chg="add mod">
          <ac:chgData name="김소희 에너지AI트랙/" userId="292a1162-0793-4577-a94d-2dae0dfa5995" providerId="ADAL" clId="{AEC3F07D-585E-4C11-B64C-50F12F9F4E49}" dt="2022-06-27T07:52:04.057" v="3536" actId="1076"/>
          <ac:spMkLst>
            <pc:docMk/>
            <pc:sldMk cId="296142982" sldId="261"/>
            <ac:spMk id="29" creationId="{E775E3BA-D87C-4E8A-4015-00F7394DEA30}"/>
          </ac:spMkLst>
        </pc:spChg>
        <pc:spChg chg="add mod">
          <ac:chgData name="김소희 에너지AI트랙/" userId="292a1162-0793-4577-a94d-2dae0dfa5995" providerId="ADAL" clId="{AEC3F07D-585E-4C11-B64C-50F12F9F4E49}" dt="2022-06-27T07:52:04.057" v="3536" actId="1076"/>
          <ac:spMkLst>
            <pc:docMk/>
            <pc:sldMk cId="296142982" sldId="261"/>
            <ac:spMk id="30" creationId="{9A09AE1C-ECDC-1421-C086-AD7C258FD238}"/>
          </ac:spMkLst>
        </pc:spChg>
        <pc:spChg chg="add mod">
          <ac:chgData name="김소희 에너지AI트랙/" userId="292a1162-0793-4577-a94d-2dae0dfa5995" providerId="ADAL" clId="{AEC3F07D-585E-4C11-B64C-50F12F9F4E49}" dt="2022-06-27T07:52:12.088" v="3541" actId="1076"/>
          <ac:spMkLst>
            <pc:docMk/>
            <pc:sldMk cId="296142982" sldId="261"/>
            <ac:spMk id="32" creationId="{29A87124-AABD-A9A4-BE49-19EC785F17CA}"/>
          </ac:spMkLst>
        </pc:spChg>
        <pc:picChg chg="add mod">
          <ac:chgData name="김소희 에너지AI트랙/" userId="292a1162-0793-4577-a94d-2dae0dfa5995" providerId="ADAL" clId="{AEC3F07D-585E-4C11-B64C-50F12F9F4E49}" dt="2022-06-27T07:52:04.057" v="3536" actId="1076"/>
          <ac:picMkLst>
            <pc:docMk/>
            <pc:sldMk cId="296142982" sldId="261"/>
            <ac:picMk id="5" creationId="{CDFAD30B-2BFC-C344-CFB0-20789389B879}"/>
          </ac:picMkLst>
        </pc:picChg>
        <pc:picChg chg="del">
          <ac:chgData name="김소희 에너지AI트랙/" userId="292a1162-0793-4577-a94d-2dae0dfa5995" providerId="ADAL" clId="{AEC3F07D-585E-4C11-B64C-50F12F9F4E49}" dt="2022-06-27T07:44:05.182" v="3213" actId="478"/>
          <ac:picMkLst>
            <pc:docMk/>
            <pc:sldMk cId="296142982" sldId="261"/>
            <ac:picMk id="7" creationId="{84D34C48-84D2-0163-E144-E61A07E2BC24}"/>
          </ac:picMkLst>
        </pc:picChg>
        <pc:picChg chg="del">
          <ac:chgData name="김소희 에너지AI트랙/" userId="292a1162-0793-4577-a94d-2dae0dfa5995" providerId="ADAL" clId="{AEC3F07D-585E-4C11-B64C-50F12F9F4E49}" dt="2022-06-27T07:44:05.182" v="3213" actId="478"/>
          <ac:picMkLst>
            <pc:docMk/>
            <pc:sldMk cId="296142982" sldId="261"/>
            <ac:picMk id="2050" creationId="{340B4EAB-988C-C33B-E403-DD12D427415D}"/>
          </ac:picMkLst>
        </pc:picChg>
        <pc:cxnChg chg="add mod">
          <ac:chgData name="김소희 에너지AI트랙/" userId="292a1162-0793-4577-a94d-2dae0dfa5995" providerId="ADAL" clId="{AEC3F07D-585E-4C11-B64C-50F12F9F4E49}" dt="2022-06-27T07:52:04.057" v="3536" actId="1076"/>
          <ac:cxnSpMkLst>
            <pc:docMk/>
            <pc:sldMk cId="296142982" sldId="261"/>
            <ac:cxnSpMk id="11" creationId="{0E9490B0-DDB7-D3DF-A246-92972C780DBE}"/>
          </ac:cxnSpMkLst>
        </pc:cxnChg>
        <pc:cxnChg chg="del">
          <ac:chgData name="김소희 에너지AI트랙/" userId="292a1162-0793-4577-a94d-2dae0dfa5995" providerId="ADAL" clId="{AEC3F07D-585E-4C11-B64C-50F12F9F4E49}" dt="2022-06-27T07:44:05.182" v="3213" actId="478"/>
          <ac:cxnSpMkLst>
            <pc:docMk/>
            <pc:sldMk cId="296142982" sldId="261"/>
            <ac:cxnSpMk id="13" creationId="{AF0FDAC8-9D26-9E12-5B9B-709D25E6E4D4}"/>
          </ac:cxnSpMkLst>
        </pc:cxnChg>
        <pc:cxnChg chg="del">
          <ac:chgData name="김소희 에너지AI트랙/" userId="292a1162-0793-4577-a94d-2dae0dfa5995" providerId="ADAL" clId="{AEC3F07D-585E-4C11-B64C-50F12F9F4E49}" dt="2022-06-27T07:44:05.182" v="3213" actId="478"/>
          <ac:cxnSpMkLst>
            <pc:docMk/>
            <pc:sldMk cId="296142982" sldId="261"/>
            <ac:cxnSpMk id="18" creationId="{CC2D4388-9764-CF06-434D-1A9224CABC89}"/>
          </ac:cxnSpMkLst>
        </pc:cxnChg>
        <pc:cxnChg chg="add mod">
          <ac:chgData name="김소희 에너지AI트랙/" userId="292a1162-0793-4577-a94d-2dae0dfa5995" providerId="ADAL" clId="{AEC3F07D-585E-4C11-B64C-50F12F9F4E49}" dt="2022-06-27T07:52:04.057" v="3536" actId="1076"/>
          <ac:cxnSpMkLst>
            <pc:docMk/>
            <pc:sldMk cId="296142982" sldId="261"/>
            <ac:cxnSpMk id="25" creationId="{3E8EF958-A3C9-A45D-A13F-8352546C3F0E}"/>
          </ac:cxnSpMkLst>
        </pc:cxnChg>
        <pc:cxnChg chg="add mod">
          <ac:chgData name="김소희 에너지AI트랙/" userId="292a1162-0793-4577-a94d-2dae0dfa5995" providerId="ADAL" clId="{AEC3F07D-585E-4C11-B64C-50F12F9F4E49}" dt="2022-06-27T07:52:04.057" v="3536" actId="1076"/>
          <ac:cxnSpMkLst>
            <pc:docMk/>
            <pc:sldMk cId="296142982" sldId="261"/>
            <ac:cxnSpMk id="27" creationId="{D18CEE95-2D1F-ECED-6DDB-9FE058C54645}"/>
          </ac:cxnSpMkLst>
        </pc:cxnChg>
      </pc:sldChg>
      <pc:sldChg chg="addSp delSp modSp add mod">
        <pc:chgData name="김소희 에너지AI트랙/" userId="292a1162-0793-4577-a94d-2dae0dfa5995" providerId="ADAL" clId="{AEC3F07D-585E-4C11-B64C-50F12F9F4E49}" dt="2022-06-27T09:24:21.541" v="4759"/>
        <pc:sldMkLst>
          <pc:docMk/>
          <pc:sldMk cId="266497659" sldId="262"/>
        </pc:sldMkLst>
        <pc:spChg chg="mod">
          <ac:chgData name="김소희 에너지AI트랙/" userId="292a1162-0793-4577-a94d-2dae0dfa5995" providerId="ADAL" clId="{AEC3F07D-585E-4C11-B64C-50F12F9F4E49}" dt="2022-06-27T07:57:59.438" v="3637" actId="20577"/>
          <ac:spMkLst>
            <pc:docMk/>
            <pc:sldMk cId="266497659" sldId="262"/>
            <ac:spMk id="2" creationId="{5C386871-B092-6B43-A8DA-B84A6CCCC7F5}"/>
          </ac:spMkLst>
        </pc:spChg>
        <pc:spChg chg="add mod">
          <ac:chgData name="김소희 에너지AI트랙/" userId="292a1162-0793-4577-a94d-2dae0dfa5995" providerId="ADAL" clId="{AEC3F07D-585E-4C11-B64C-50F12F9F4E49}" dt="2022-06-27T08:54:31.914" v="4434" actId="1076"/>
          <ac:spMkLst>
            <pc:docMk/>
            <pc:sldMk cId="266497659" sldId="262"/>
            <ac:spMk id="19" creationId="{ADE0142D-5608-F586-C560-167DEC3FEFCA}"/>
          </ac:spMkLst>
        </pc:spChg>
        <pc:spChg chg="del">
          <ac:chgData name="김소희 에너지AI트랙/" userId="292a1162-0793-4577-a94d-2dae0dfa5995" providerId="ADAL" clId="{AEC3F07D-585E-4C11-B64C-50F12F9F4E49}" dt="2022-06-27T08:18:06.755" v="3638" actId="478"/>
          <ac:spMkLst>
            <pc:docMk/>
            <pc:sldMk cId="266497659" sldId="262"/>
            <ac:spMk id="20" creationId="{6BB28C82-718E-B1F1-E8B9-CFECA3D6C40C}"/>
          </ac:spMkLst>
        </pc:spChg>
        <pc:spChg chg="add mod">
          <ac:chgData name="김소희 에너지AI트랙/" userId="292a1162-0793-4577-a94d-2dae0dfa5995" providerId="ADAL" clId="{AEC3F07D-585E-4C11-B64C-50F12F9F4E49}" dt="2022-06-27T09:01:14.557" v="4627" actId="113"/>
          <ac:spMkLst>
            <pc:docMk/>
            <pc:sldMk cId="266497659" sldId="262"/>
            <ac:spMk id="22" creationId="{6722C438-3A22-A767-400A-51A5B65D0577}"/>
          </ac:spMkLst>
        </pc:spChg>
        <pc:spChg chg="del">
          <ac:chgData name="김소희 에너지AI트랙/" userId="292a1162-0793-4577-a94d-2dae0dfa5995" providerId="ADAL" clId="{AEC3F07D-585E-4C11-B64C-50F12F9F4E49}" dt="2022-06-27T08:18:06.755" v="3638" actId="478"/>
          <ac:spMkLst>
            <pc:docMk/>
            <pc:sldMk cId="266497659" sldId="262"/>
            <ac:spMk id="24" creationId="{FF8E2967-8C3B-BF01-C049-477F419CF2F8}"/>
          </ac:spMkLst>
        </pc:spChg>
        <pc:spChg chg="del">
          <ac:chgData name="김소희 에너지AI트랙/" userId="292a1162-0793-4577-a94d-2dae0dfa5995" providerId="ADAL" clId="{AEC3F07D-585E-4C11-B64C-50F12F9F4E49}" dt="2022-06-27T08:18:06.755" v="3638" actId="478"/>
          <ac:spMkLst>
            <pc:docMk/>
            <pc:sldMk cId="266497659" sldId="262"/>
            <ac:spMk id="26" creationId="{E87AE9CF-1207-7109-DCC3-94E13B8BEE6B}"/>
          </ac:spMkLst>
        </pc:spChg>
        <pc:spChg chg="del">
          <ac:chgData name="김소희 에너지AI트랙/" userId="292a1162-0793-4577-a94d-2dae0dfa5995" providerId="ADAL" clId="{AEC3F07D-585E-4C11-B64C-50F12F9F4E49}" dt="2022-06-27T08:18:06.755" v="3638" actId="478"/>
          <ac:spMkLst>
            <pc:docMk/>
            <pc:sldMk cId="266497659" sldId="262"/>
            <ac:spMk id="29" creationId="{E775E3BA-D87C-4E8A-4015-00F7394DEA30}"/>
          </ac:spMkLst>
        </pc:spChg>
        <pc:spChg chg="del">
          <ac:chgData name="김소희 에너지AI트랙/" userId="292a1162-0793-4577-a94d-2dae0dfa5995" providerId="ADAL" clId="{AEC3F07D-585E-4C11-B64C-50F12F9F4E49}" dt="2022-06-27T08:18:06.755" v="3638" actId="478"/>
          <ac:spMkLst>
            <pc:docMk/>
            <pc:sldMk cId="266497659" sldId="262"/>
            <ac:spMk id="30" creationId="{9A09AE1C-ECDC-1421-C086-AD7C258FD238}"/>
          </ac:spMkLst>
        </pc:spChg>
        <pc:spChg chg="add mod">
          <ac:chgData name="김소희 에너지AI트랙/" userId="292a1162-0793-4577-a94d-2dae0dfa5995" providerId="ADAL" clId="{AEC3F07D-585E-4C11-B64C-50F12F9F4E49}" dt="2022-06-27T08:39:21.762" v="4142" actId="113"/>
          <ac:spMkLst>
            <pc:docMk/>
            <pc:sldMk cId="266497659" sldId="262"/>
            <ac:spMk id="31" creationId="{1BAE550A-3E9C-9EF0-0071-495C79A182FB}"/>
          </ac:spMkLst>
        </pc:spChg>
        <pc:spChg chg="mod">
          <ac:chgData name="김소희 에너지AI트랙/" userId="292a1162-0793-4577-a94d-2dae0dfa5995" providerId="ADAL" clId="{AEC3F07D-585E-4C11-B64C-50F12F9F4E49}" dt="2022-06-27T08:44:28.170" v="4200" actId="20577"/>
          <ac:spMkLst>
            <pc:docMk/>
            <pc:sldMk cId="266497659" sldId="262"/>
            <ac:spMk id="32" creationId="{29A87124-AABD-A9A4-BE49-19EC785F17CA}"/>
          </ac:spMkLst>
        </pc:spChg>
        <pc:spChg chg="add mod">
          <ac:chgData name="김소희 에너지AI트랙/" userId="292a1162-0793-4577-a94d-2dae0dfa5995" providerId="ADAL" clId="{AEC3F07D-585E-4C11-B64C-50F12F9F4E49}" dt="2022-06-27T08:54:31.914" v="4434" actId="1076"/>
          <ac:spMkLst>
            <pc:docMk/>
            <pc:sldMk cId="266497659" sldId="262"/>
            <ac:spMk id="40" creationId="{E241E082-D4A5-CDDB-244D-DD587F426A13}"/>
          </ac:spMkLst>
        </pc:spChg>
        <pc:spChg chg="add mod">
          <ac:chgData name="김소희 에너지AI트랙/" userId="292a1162-0793-4577-a94d-2dae0dfa5995" providerId="ADAL" clId="{AEC3F07D-585E-4C11-B64C-50F12F9F4E49}" dt="2022-06-27T08:54:31.914" v="4434" actId="1076"/>
          <ac:spMkLst>
            <pc:docMk/>
            <pc:sldMk cId="266497659" sldId="262"/>
            <ac:spMk id="43" creationId="{D97B993F-ACD5-C901-6874-75E2DF7B31F1}"/>
          </ac:spMkLst>
        </pc:spChg>
        <pc:spChg chg="add mod">
          <ac:chgData name="김소희 에너지AI트랙/" userId="292a1162-0793-4577-a94d-2dae0dfa5995" providerId="ADAL" clId="{AEC3F07D-585E-4C11-B64C-50F12F9F4E49}" dt="2022-06-27T08:54:31.914" v="4434" actId="1076"/>
          <ac:spMkLst>
            <pc:docMk/>
            <pc:sldMk cId="266497659" sldId="262"/>
            <ac:spMk id="44" creationId="{56D8F2C5-97F7-F7E3-6C79-7FA375D31A8D}"/>
          </ac:spMkLst>
        </pc:spChg>
        <pc:spChg chg="add mod">
          <ac:chgData name="김소희 에너지AI트랙/" userId="292a1162-0793-4577-a94d-2dae0dfa5995" providerId="ADAL" clId="{AEC3F07D-585E-4C11-B64C-50F12F9F4E49}" dt="2022-06-27T08:58:20.956" v="4618" actId="1076"/>
          <ac:spMkLst>
            <pc:docMk/>
            <pc:sldMk cId="266497659" sldId="262"/>
            <ac:spMk id="50" creationId="{32EFA438-918A-9028-23F3-605373BE976B}"/>
          </ac:spMkLst>
        </pc:spChg>
        <pc:spChg chg="add mod">
          <ac:chgData name="김소희 에너지AI트랙/" userId="292a1162-0793-4577-a94d-2dae0dfa5995" providerId="ADAL" clId="{AEC3F07D-585E-4C11-B64C-50F12F9F4E49}" dt="2022-06-27T08:54:31.914" v="4434" actId="1076"/>
          <ac:spMkLst>
            <pc:docMk/>
            <pc:sldMk cId="266497659" sldId="262"/>
            <ac:spMk id="51" creationId="{F7D55149-9215-BB3F-4648-B74001545168}"/>
          </ac:spMkLst>
        </pc:spChg>
        <pc:grpChg chg="add mod">
          <ac:chgData name="김소희 에너지AI트랙/" userId="292a1162-0793-4577-a94d-2dae0dfa5995" providerId="ADAL" clId="{AEC3F07D-585E-4C11-B64C-50F12F9F4E49}" dt="2022-06-27T08:54:22.922" v="4433" actId="1076"/>
          <ac:grpSpMkLst>
            <pc:docMk/>
            <pc:sldMk cId="266497659" sldId="262"/>
            <ac:grpSpMk id="14" creationId="{B87A9F04-1EBF-5253-6815-3AF6962E5C0C}"/>
          </ac:grpSpMkLst>
        </pc:grpChg>
        <pc:picChg chg="add del mod">
          <ac:chgData name="김소희 에너지AI트랙/" userId="292a1162-0793-4577-a94d-2dae0dfa5995" providerId="ADAL" clId="{AEC3F07D-585E-4C11-B64C-50F12F9F4E49}" dt="2022-06-27T08:53:27.611" v="4424" actId="478"/>
          <ac:picMkLst>
            <pc:docMk/>
            <pc:sldMk cId="266497659" sldId="262"/>
            <ac:picMk id="4" creationId="{A782C306-09C8-8588-08B0-DC441D3B75B8}"/>
          </ac:picMkLst>
        </pc:picChg>
        <pc:picChg chg="del">
          <ac:chgData name="김소희 에너지AI트랙/" userId="292a1162-0793-4577-a94d-2dae0dfa5995" providerId="ADAL" clId="{AEC3F07D-585E-4C11-B64C-50F12F9F4E49}" dt="2022-06-27T08:18:06.755" v="3638" actId="478"/>
          <ac:picMkLst>
            <pc:docMk/>
            <pc:sldMk cId="266497659" sldId="262"/>
            <ac:picMk id="5" creationId="{CDFAD30B-2BFC-C344-CFB0-20789389B879}"/>
          </ac:picMkLst>
        </pc:picChg>
        <pc:picChg chg="add del mod">
          <ac:chgData name="김소희 에너지AI트랙/" userId="292a1162-0793-4577-a94d-2dae0dfa5995" providerId="ADAL" clId="{AEC3F07D-585E-4C11-B64C-50F12F9F4E49}" dt="2022-06-27T08:53:28.081" v="4425" actId="478"/>
          <ac:picMkLst>
            <pc:docMk/>
            <pc:sldMk cId="266497659" sldId="262"/>
            <ac:picMk id="7" creationId="{B2C7FD58-42B3-0F60-062F-0C014DACDCD9}"/>
          </ac:picMkLst>
        </pc:picChg>
        <pc:picChg chg="add mod modCrop">
          <ac:chgData name="김소희 에너지AI트랙/" userId="292a1162-0793-4577-a94d-2dae0dfa5995" providerId="ADAL" clId="{AEC3F07D-585E-4C11-B64C-50F12F9F4E49}" dt="2022-06-27T08:54:31.914" v="4434" actId="1076"/>
          <ac:picMkLst>
            <pc:docMk/>
            <pc:sldMk cId="266497659" sldId="262"/>
            <ac:picMk id="10" creationId="{8FEE60BD-FFCD-F88A-48C6-94B1E4923601}"/>
          </ac:picMkLst>
        </pc:picChg>
        <pc:picChg chg="add mod">
          <ac:chgData name="김소희 에너지AI트랙/" userId="292a1162-0793-4577-a94d-2dae0dfa5995" providerId="ADAL" clId="{AEC3F07D-585E-4C11-B64C-50F12F9F4E49}" dt="2022-06-27T08:54:06.855" v="4429" actId="14100"/>
          <ac:picMkLst>
            <pc:docMk/>
            <pc:sldMk cId="266497659" sldId="262"/>
            <ac:picMk id="13" creationId="{E8EB9F8A-D367-08A2-6C38-C5198365F396}"/>
          </ac:picMkLst>
        </pc:picChg>
        <pc:picChg chg="add mod ord modCrop">
          <ac:chgData name="김소희 에너지AI트랙/" userId="292a1162-0793-4577-a94d-2dae0dfa5995" providerId="ADAL" clId="{AEC3F07D-585E-4C11-B64C-50F12F9F4E49}" dt="2022-06-27T08:54:31.914" v="4434" actId="1076"/>
          <ac:picMkLst>
            <pc:docMk/>
            <pc:sldMk cId="266497659" sldId="262"/>
            <ac:picMk id="33" creationId="{8487B272-B2C8-B917-7C0A-32A588A1C7B6}"/>
          </ac:picMkLst>
        </pc:picChg>
        <pc:picChg chg="add del mod">
          <ac:chgData name="김소희 에너지AI트랙/" userId="292a1162-0793-4577-a94d-2dae0dfa5995" providerId="ADAL" clId="{AEC3F07D-585E-4C11-B64C-50F12F9F4E49}" dt="2022-06-27T08:57:17.426" v="4558" actId="478"/>
          <ac:picMkLst>
            <pc:docMk/>
            <pc:sldMk cId="266497659" sldId="262"/>
            <ac:picMk id="37" creationId="{23F0B8FE-0C1E-9517-0036-FA9A9CE13E55}"/>
          </ac:picMkLst>
        </pc:picChg>
        <pc:picChg chg="add mod">
          <ac:chgData name="김소희 에너지AI트랙/" userId="292a1162-0793-4577-a94d-2dae0dfa5995" providerId="ADAL" clId="{AEC3F07D-585E-4C11-B64C-50F12F9F4E49}" dt="2022-06-27T08:58:22.704" v="4619" actId="1076"/>
          <ac:picMkLst>
            <pc:docMk/>
            <pc:sldMk cId="266497659" sldId="262"/>
            <ac:picMk id="3074" creationId="{3CBCEE0F-A2F9-585A-593E-13175299C8D1}"/>
          </ac:picMkLst>
        </pc:picChg>
        <pc:cxnChg chg="del">
          <ac:chgData name="김소희 에너지AI트랙/" userId="292a1162-0793-4577-a94d-2dae0dfa5995" providerId="ADAL" clId="{AEC3F07D-585E-4C11-B64C-50F12F9F4E49}" dt="2022-06-27T08:18:06.755" v="3638" actId="478"/>
          <ac:cxnSpMkLst>
            <pc:docMk/>
            <pc:sldMk cId="266497659" sldId="262"/>
            <ac:cxnSpMk id="11" creationId="{0E9490B0-DDB7-D3DF-A246-92972C780DBE}"/>
          </ac:cxnSpMkLst>
        </pc:cxnChg>
        <pc:cxnChg chg="add mod">
          <ac:chgData name="김소희 에너지AI트랙/" userId="292a1162-0793-4577-a94d-2dae0dfa5995" providerId="ADAL" clId="{AEC3F07D-585E-4C11-B64C-50F12F9F4E49}" dt="2022-06-27T08:54:31.914" v="4434" actId="1076"/>
          <ac:cxnSpMkLst>
            <pc:docMk/>
            <pc:sldMk cId="266497659" sldId="262"/>
            <ac:cxnSpMk id="16" creationId="{C9F9AC9B-8DD9-8C20-5E07-ABE222C52B4B}"/>
          </ac:cxnSpMkLst>
        </pc:cxnChg>
        <pc:cxnChg chg="add mod">
          <ac:chgData name="김소희 에너지AI트랙/" userId="292a1162-0793-4577-a94d-2dae0dfa5995" providerId="ADAL" clId="{AEC3F07D-585E-4C11-B64C-50F12F9F4E49}" dt="2022-06-27T08:54:31.914" v="4434" actId="1076"/>
          <ac:cxnSpMkLst>
            <pc:docMk/>
            <pc:sldMk cId="266497659" sldId="262"/>
            <ac:cxnSpMk id="18" creationId="{B63AD296-65FF-22E4-16DB-AFE145B0649E}"/>
          </ac:cxnSpMkLst>
        </pc:cxnChg>
        <pc:cxnChg chg="del">
          <ac:chgData name="김소희 에너지AI트랙/" userId="292a1162-0793-4577-a94d-2dae0dfa5995" providerId="ADAL" clId="{AEC3F07D-585E-4C11-B64C-50F12F9F4E49}" dt="2022-06-27T08:18:06.755" v="3638" actId="478"/>
          <ac:cxnSpMkLst>
            <pc:docMk/>
            <pc:sldMk cId="266497659" sldId="262"/>
            <ac:cxnSpMk id="25" creationId="{3E8EF958-A3C9-A45D-A13F-8352546C3F0E}"/>
          </ac:cxnSpMkLst>
        </pc:cxnChg>
        <pc:cxnChg chg="del">
          <ac:chgData name="김소희 에너지AI트랙/" userId="292a1162-0793-4577-a94d-2dae0dfa5995" providerId="ADAL" clId="{AEC3F07D-585E-4C11-B64C-50F12F9F4E49}" dt="2022-06-27T08:18:06.755" v="3638" actId="478"/>
          <ac:cxnSpMkLst>
            <pc:docMk/>
            <pc:sldMk cId="266497659" sldId="262"/>
            <ac:cxnSpMk id="27" creationId="{D18CEE95-2D1F-ECED-6DDB-9FE058C54645}"/>
          </ac:cxnSpMkLst>
        </pc:cxnChg>
        <pc:cxnChg chg="add mod">
          <ac:chgData name="김소희 에너지AI트랙/" userId="292a1162-0793-4577-a94d-2dae0dfa5995" providerId="ADAL" clId="{AEC3F07D-585E-4C11-B64C-50F12F9F4E49}" dt="2022-06-27T08:54:31.914" v="4434" actId="1076"/>
          <ac:cxnSpMkLst>
            <pc:docMk/>
            <pc:sldMk cId="266497659" sldId="262"/>
            <ac:cxnSpMk id="34" creationId="{5B5ECE9E-8C98-84A3-FD56-2C62CD5395BA}"/>
          </ac:cxnSpMkLst>
        </pc:cxnChg>
        <pc:cxnChg chg="add mod">
          <ac:chgData name="김소희 에너지AI트랙/" userId="292a1162-0793-4577-a94d-2dae0dfa5995" providerId="ADAL" clId="{AEC3F07D-585E-4C11-B64C-50F12F9F4E49}" dt="2022-06-27T08:54:31.914" v="4434" actId="1076"/>
          <ac:cxnSpMkLst>
            <pc:docMk/>
            <pc:sldMk cId="266497659" sldId="262"/>
            <ac:cxnSpMk id="35" creationId="{722B1DA9-EFEC-A254-07A4-C89EBE2E8841}"/>
          </ac:cxnSpMkLst>
        </pc:cxnChg>
        <pc:cxnChg chg="add mod">
          <ac:chgData name="김소희 에너지AI트랙/" userId="292a1162-0793-4577-a94d-2dae0dfa5995" providerId="ADAL" clId="{AEC3F07D-585E-4C11-B64C-50F12F9F4E49}" dt="2022-06-27T08:54:31.914" v="4434" actId="1076"/>
          <ac:cxnSpMkLst>
            <pc:docMk/>
            <pc:sldMk cId="266497659" sldId="262"/>
            <ac:cxnSpMk id="38" creationId="{704AC84F-0FE4-2D62-EA0A-F8124BB9C2DB}"/>
          </ac:cxnSpMkLst>
        </pc:cxnChg>
        <pc:cxnChg chg="add mod">
          <ac:chgData name="김소희 에너지AI트랙/" userId="292a1162-0793-4577-a94d-2dae0dfa5995" providerId="ADAL" clId="{AEC3F07D-585E-4C11-B64C-50F12F9F4E49}" dt="2022-06-27T08:54:31.914" v="4434" actId="1076"/>
          <ac:cxnSpMkLst>
            <pc:docMk/>
            <pc:sldMk cId="266497659" sldId="262"/>
            <ac:cxnSpMk id="41" creationId="{4AB99114-8D97-1EB6-2AAC-D015C07914A3}"/>
          </ac:cxnSpMkLst>
        </pc:cxnChg>
        <pc:cxnChg chg="add del mod">
          <ac:chgData name="김소희 에너지AI트랙/" userId="292a1162-0793-4577-a94d-2dae0dfa5995" providerId="ADAL" clId="{AEC3F07D-585E-4C11-B64C-50F12F9F4E49}" dt="2022-06-27T09:24:21.541" v="4759"/>
          <ac:cxnSpMkLst>
            <pc:docMk/>
            <pc:sldMk cId="266497659" sldId="262"/>
            <ac:cxnSpMk id="53" creationId="{645ADB88-E134-5862-6560-688E8718A68E}"/>
          </ac:cxnSpMkLst>
        </pc:cxnChg>
      </pc:sldChg>
      <pc:sldChg chg="addSp delSp modSp add mod">
        <pc:chgData name="김소희 에너지AI트랙/" userId="292a1162-0793-4577-a94d-2dae0dfa5995" providerId="ADAL" clId="{AEC3F07D-585E-4C11-B64C-50F12F9F4E49}" dt="2022-06-27T09:47:32.642" v="5498" actId="1076"/>
        <pc:sldMkLst>
          <pc:docMk/>
          <pc:sldMk cId="296339208" sldId="263"/>
        </pc:sldMkLst>
        <pc:spChg chg="del">
          <ac:chgData name="김소희 에너지AI트랙/" userId="292a1162-0793-4577-a94d-2dae0dfa5995" providerId="ADAL" clId="{AEC3F07D-585E-4C11-B64C-50F12F9F4E49}" dt="2022-06-27T08:59:30.951" v="4621" actId="478"/>
          <ac:spMkLst>
            <pc:docMk/>
            <pc:sldMk cId="296339208" sldId="263"/>
            <ac:spMk id="19" creationId="{ADE0142D-5608-F586-C560-167DEC3FEFCA}"/>
          </ac:spMkLst>
        </pc:spChg>
        <pc:spChg chg="del">
          <ac:chgData name="김소희 에너지AI트랙/" userId="292a1162-0793-4577-a94d-2dae0dfa5995" providerId="ADAL" clId="{AEC3F07D-585E-4C11-B64C-50F12F9F4E49}" dt="2022-06-27T08:59:33.763" v="4623" actId="478"/>
          <ac:spMkLst>
            <pc:docMk/>
            <pc:sldMk cId="296339208" sldId="263"/>
            <ac:spMk id="22" creationId="{6722C438-3A22-A767-400A-51A5B65D0577}"/>
          </ac:spMkLst>
        </pc:spChg>
        <pc:spChg chg="add mod">
          <ac:chgData name="김소희 에너지AI트랙/" userId="292a1162-0793-4577-a94d-2dae0dfa5995" providerId="ADAL" clId="{AEC3F07D-585E-4C11-B64C-50F12F9F4E49}" dt="2022-06-27T09:30:40.325" v="5027" actId="1076"/>
          <ac:spMkLst>
            <pc:docMk/>
            <pc:sldMk cId="296339208" sldId="263"/>
            <ac:spMk id="26" creationId="{F15EA5AC-E794-9933-4F56-094ED3EED095}"/>
          </ac:spMkLst>
        </pc:spChg>
        <pc:spChg chg="del">
          <ac:chgData name="김소희 에너지AI트랙/" userId="292a1162-0793-4577-a94d-2dae0dfa5995" providerId="ADAL" clId="{AEC3F07D-585E-4C11-B64C-50F12F9F4E49}" dt="2022-06-27T09:01:39.787" v="4665" actId="478"/>
          <ac:spMkLst>
            <pc:docMk/>
            <pc:sldMk cId="296339208" sldId="263"/>
            <ac:spMk id="31" creationId="{1BAE550A-3E9C-9EF0-0071-495C79A182FB}"/>
          </ac:spMkLst>
        </pc:spChg>
        <pc:spChg chg="del">
          <ac:chgData name="김소희 에너지AI트랙/" userId="292a1162-0793-4577-a94d-2dae0dfa5995" providerId="ADAL" clId="{AEC3F07D-585E-4C11-B64C-50F12F9F4E49}" dt="2022-06-27T08:59:30.951" v="4621" actId="478"/>
          <ac:spMkLst>
            <pc:docMk/>
            <pc:sldMk cId="296339208" sldId="263"/>
            <ac:spMk id="40" creationId="{E241E082-D4A5-CDDB-244D-DD587F426A13}"/>
          </ac:spMkLst>
        </pc:spChg>
        <pc:spChg chg="del">
          <ac:chgData name="김소희 에너지AI트랙/" userId="292a1162-0793-4577-a94d-2dae0dfa5995" providerId="ADAL" clId="{AEC3F07D-585E-4C11-B64C-50F12F9F4E49}" dt="2022-06-27T08:59:30.951" v="4621" actId="478"/>
          <ac:spMkLst>
            <pc:docMk/>
            <pc:sldMk cId="296339208" sldId="263"/>
            <ac:spMk id="43" creationId="{D97B993F-ACD5-C901-6874-75E2DF7B31F1}"/>
          </ac:spMkLst>
        </pc:spChg>
        <pc:spChg chg="del">
          <ac:chgData name="김소희 에너지AI트랙/" userId="292a1162-0793-4577-a94d-2dae0dfa5995" providerId="ADAL" clId="{AEC3F07D-585E-4C11-B64C-50F12F9F4E49}" dt="2022-06-27T08:59:30.951" v="4621" actId="478"/>
          <ac:spMkLst>
            <pc:docMk/>
            <pc:sldMk cId="296339208" sldId="263"/>
            <ac:spMk id="44" creationId="{56D8F2C5-97F7-F7E3-6C79-7FA375D31A8D}"/>
          </ac:spMkLst>
        </pc:spChg>
        <pc:spChg chg="del">
          <ac:chgData name="김소희 에너지AI트랙/" userId="292a1162-0793-4577-a94d-2dae0dfa5995" providerId="ADAL" clId="{AEC3F07D-585E-4C11-B64C-50F12F9F4E49}" dt="2022-06-27T08:59:29.015" v="4620" actId="478"/>
          <ac:spMkLst>
            <pc:docMk/>
            <pc:sldMk cId="296339208" sldId="263"/>
            <ac:spMk id="50" creationId="{32EFA438-918A-9028-23F3-605373BE976B}"/>
          </ac:spMkLst>
        </pc:spChg>
        <pc:spChg chg="del">
          <ac:chgData name="김소희 에너지AI트랙/" userId="292a1162-0793-4577-a94d-2dae0dfa5995" providerId="ADAL" clId="{AEC3F07D-585E-4C11-B64C-50F12F9F4E49}" dt="2022-06-27T08:59:30.951" v="4621" actId="478"/>
          <ac:spMkLst>
            <pc:docMk/>
            <pc:sldMk cId="296339208" sldId="263"/>
            <ac:spMk id="51" creationId="{F7D55149-9215-BB3F-4648-B74001545168}"/>
          </ac:spMkLst>
        </pc:spChg>
        <pc:spChg chg="add mod">
          <ac:chgData name="김소희 에너지AI트랙/" userId="292a1162-0793-4577-a94d-2dae0dfa5995" providerId="ADAL" clId="{AEC3F07D-585E-4C11-B64C-50F12F9F4E49}" dt="2022-06-27T09:40:59.147" v="5322"/>
          <ac:spMkLst>
            <pc:docMk/>
            <pc:sldMk cId="296339208" sldId="263"/>
            <ac:spMk id="56" creationId="{6885C91E-D187-B695-79AA-438C2B318A1B}"/>
          </ac:spMkLst>
        </pc:spChg>
        <pc:spChg chg="add del mod">
          <ac:chgData name="김소희 에너지AI트랙/" userId="292a1162-0793-4577-a94d-2dae0dfa5995" providerId="ADAL" clId="{AEC3F07D-585E-4C11-B64C-50F12F9F4E49}" dt="2022-06-27T09:30:29.495" v="5024" actId="478"/>
          <ac:spMkLst>
            <pc:docMk/>
            <pc:sldMk cId="296339208" sldId="263"/>
            <ac:spMk id="59" creationId="{69F66F3D-6BB2-58EB-CB17-99C7F942BE32}"/>
          </ac:spMkLst>
        </pc:spChg>
        <pc:spChg chg="add mod">
          <ac:chgData name="김소희 에너지AI트랙/" userId="292a1162-0793-4577-a94d-2dae0dfa5995" providerId="ADAL" clId="{AEC3F07D-585E-4C11-B64C-50F12F9F4E49}" dt="2022-06-27T09:32:57.409" v="5045" actId="207"/>
          <ac:spMkLst>
            <pc:docMk/>
            <pc:sldMk cId="296339208" sldId="263"/>
            <ac:spMk id="61" creationId="{EA9AA345-77BD-3EDF-85E2-341A147DA9A3}"/>
          </ac:spMkLst>
        </pc:spChg>
        <pc:spChg chg="add del mod">
          <ac:chgData name="김소희 에너지AI트랙/" userId="292a1162-0793-4577-a94d-2dae0dfa5995" providerId="ADAL" clId="{AEC3F07D-585E-4C11-B64C-50F12F9F4E49}" dt="2022-06-27T09:37:07.211" v="5123" actId="478"/>
          <ac:spMkLst>
            <pc:docMk/>
            <pc:sldMk cId="296339208" sldId="263"/>
            <ac:spMk id="62" creationId="{BE39B6F4-461F-AAD6-906B-3FDA21B0D949}"/>
          </ac:spMkLst>
        </pc:spChg>
        <pc:spChg chg="add mod">
          <ac:chgData name="김소희 에너지AI트랙/" userId="292a1162-0793-4577-a94d-2dae0dfa5995" providerId="ADAL" clId="{AEC3F07D-585E-4C11-B64C-50F12F9F4E49}" dt="2022-06-27T09:37:18.555" v="5124" actId="1076"/>
          <ac:spMkLst>
            <pc:docMk/>
            <pc:sldMk cId="296339208" sldId="263"/>
            <ac:spMk id="63" creationId="{36153AAB-7F4E-ACF4-89AC-5D419571368C}"/>
          </ac:spMkLst>
        </pc:spChg>
        <pc:spChg chg="add mod">
          <ac:chgData name="김소희 에너지AI트랙/" userId="292a1162-0793-4577-a94d-2dae0dfa5995" providerId="ADAL" clId="{AEC3F07D-585E-4C11-B64C-50F12F9F4E49}" dt="2022-06-27T09:45:35.231" v="5491" actId="207"/>
          <ac:spMkLst>
            <pc:docMk/>
            <pc:sldMk cId="296339208" sldId="263"/>
            <ac:spMk id="65" creationId="{86AB2C8E-EF63-5C74-FA03-48FA2F5AD90B}"/>
          </ac:spMkLst>
        </pc:spChg>
        <pc:spChg chg="add mod">
          <ac:chgData name="김소희 에너지AI트랙/" userId="292a1162-0793-4577-a94d-2dae0dfa5995" providerId="ADAL" clId="{AEC3F07D-585E-4C11-B64C-50F12F9F4E49}" dt="2022-06-27T09:43:42.609" v="5446" actId="1076"/>
          <ac:spMkLst>
            <pc:docMk/>
            <pc:sldMk cId="296339208" sldId="263"/>
            <ac:spMk id="66" creationId="{94DFEABD-4EAB-BE01-F76F-37788F0B82A0}"/>
          </ac:spMkLst>
        </pc:spChg>
        <pc:grpChg chg="del">
          <ac:chgData name="김소희 에너지AI트랙/" userId="292a1162-0793-4577-a94d-2dae0dfa5995" providerId="ADAL" clId="{AEC3F07D-585E-4C11-B64C-50F12F9F4E49}" dt="2022-06-27T08:59:32.952" v="4622" actId="478"/>
          <ac:grpSpMkLst>
            <pc:docMk/>
            <pc:sldMk cId="296339208" sldId="263"/>
            <ac:grpSpMk id="14" creationId="{B87A9F04-1EBF-5253-6815-3AF6962E5C0C}"/>
          </ac:grpSpMkLst>
        </pc:grpChg>
        <pc:picChg chg="mod">
          <ac:chgData name="김소희 에너지AI트랙/" userId="292a1162-0793-4577-a94d-2dae0dfa5995" providerId="ADAL" clId="{AEC3F07D-585E-4C11-B64C-50F12F9F4E49}" dt="2022-06-27T09:30:46.229" v="5028" actId="1076"/>
          <ac:picMkLst>
            <pc:docMk/>
            <pc:sldMk cId="296339208" sldId="263"/>
            <ac:picMk id="4" creationId="{A782C306-09C8-8588-08B0-DC441D3B75B8}"/>
          </ac:picMkLst>
        </pc:picChg>
        <pc:picChg chg="mod">
          <ac:chgData name="김소희 에너지AI트랙/" userId="292a1162-0793-4577-a94d-2dae0dfa5995" providerId="ADAL" clId="{AEC3F07D-585E-4C11-B64C-50F12F9F4E49}" dt="2022-06-27T09:37:18.555" v="5124" actId="1076"/>
          <ac:picMkLst>
            <pc:docMk/>
            <pc:sldMk cId="296339208" sldId="263"/>
            <ac:picMk id="7" creationId="{B2C7FD58-42B3-0F60-062F-0C014DACDCD9}"/>
          </ac:picMkLst>
        </pc:picChg>
        <pc:picChg chg="del">
          <ac:chgData name="김소희 에너지AI트랙/" userId="292a1162-0793-4577-a94d-2dae0dfa5995" providerId="ADAL" clId="{AEC3F07D-585E-4C11-B64C-50F12F9F4E49}" dt="2022-06-27T08:59:30.951" v="4621" actId="478"/>
          <ac:picMkLst>
            <pc:docMk/>
            <pc:sldMk cId="296339208" sldId="263"/>
            <ac:picMk id="10" creationId="{8FEE60BD-FFCD-F88A-48C6-94B1E4923601}"/>
          </ac:picMkLst>
        </pc:picChg>
        <pc:picChg chg="add mod">
          <ac:chgData name="김소희 에너지AI트랙/" userId="292a1162-0793-4577-a94d-2dae0dfa5995" providerId="ADAL" clId="{AEC3F07D-585E-4C11-B64C-50F12F9F4E49}" dt="2022-06-27T09:47:32.642" v="5498" actId="1076"/>
          <ac:picMkLst>
            <pc:docMk/>
            <pc:sldMk cId="296339208" sldId="263"/>
            <ac:picMk id="27" creationId="{7F2F20DD-76C7-2069-DA6D-D562B0DF484D}"/>
          </ac:picMkLst>
        </pc:picChg>
        <pc:picChg chg="add mod modCrop">
          <ac:chgData name="김소희 에너지AI트랙/" userId="292a1162-0793-4577-a94d-2dae0dfa5995" providerId="ADAL" clId="{AEC3F07D-585E-4C11-B64C-50F12F9F4E49}" dt="2022-06-27T09:43:47.687" v="5447" actId="1076"/>
          <ac:picMkLst>
            <pc:docMk/>
            <pc:sldMk cId="296339208" sldId="263"/>
            <ac:picMk id="28" creationId="{E09696C6-EDA1-64DE-38C8-0724A078D770}"/>
          </ac:picMkLst>
        </pc:picChg>
        <pc:picChg chg="del">
          <ac:chgData name="김소희 에너지AI트랙/" userId="292a1162-0793-4577-a94d-2dae0dfa5995" providerId="ADAL" clId="{AEC3F07D-585E-4C11-B64C-50F12F9F4E49}" dt="2022-06-27T08:59:30.951" v="4621" actId="478"/>
          <ac:picMkLst>
            <pc:docMk/>
            <pc:sldMk cId="296339208" sldId="263"/>
            <ac:picMk id="33" creationId="{8487B272-B2C8-B917-7C0A-32A588A1C7B6}"/>
          </ac:picMkLst>
        </pc:picChg>
        <pc:picChg chg="del">
          <ac:chgData name="김소희 에너지AI트랙/" userId="292a1162-0793-4577-a94d-2dae0dfa5995" providerId="ADAL" clId="{AEC3F07D-585E-4C11-B64C-50F12F9F4E49}" dt="2022-06-27T09:01:41.237" v="4666" actId="478"/>
          <ac:picMkLst>
            <pc:docMk/>
            <pc:sldMk cId="296339208" sldId="263"/>
            <ac:picMk id="37" creationId="{23F0B8FE-0C1E-9517-0036-FA9A9CE13E55}"/>
          </ac:picMkLst>
        </pc:picChg>
        <pc:picChg chg="add mod">
          <ac:chgData name="김소희 에너지AI트랙/" userId="292a1162-0793-4577-a94d-2dae0dfa5995" providerId="ADAL" clId="{AEC3F07D-585E-4C11-B64C-50F12F9F4E49}" dt="2022-06-27T09:34:32.683" v="5054" actId="1076"/>
          <ac:picMkLst>
            <pc:docMk/>
            <pc:sldMk cId="296339208" sldId="263"/>
            <ac:picMk id="58" creationId="{375ED2A9-E7DE-8525-9811-AB5DA6E618C8}"/>
          </ac:picMkLst>
        </pc:picChg>
        <pc:cxnChg chg="add del mod">
          <ac:chgData name="김소희 에너지AI트랙/" userId="292a1162-0793-4577-a94d-2dae0dfa5995" providerId="ADAL" clId="{AEC3F07D-585E-4C11-B64C-50F12F9F4E49}" dt="2022-06-27T09:23:48.368" v="4749" actId="478"/>
          <ac:cxnSpMkLst>
            <pc:docMk/>
            <pc:sldMk cId="296339208" sldId="263"/>
            <ac:cxnSpMk id="6" creationId="{9D42C6B0-DE49-1810-0ACB-073E7772BEC5}"/>
          </ac:cxnSpMkLst>
        </pc:cxnChg>
        <pc:cxnChg chg="add del mod">
          <ac:chgData name="김소희 에너지AI트랙/" userId="292a1162-0793-4577-a94d-2dae0dfa5995" providerId="ADAL" clId="{AEC3F07D-585E-4C11-B64C-50F12F9F4E49}" dt="2022-06-27T09:23:46.465" v="4747" actId="478"/>
          <ac:cxnSpMkLst>
            <pc:docMk/>
            <pc:sldMk cId="296339208" sldId="263"/>
            <ac:cxnSpMk id="11" creationId="{0E87431F-D887-406A-EFA0-A8649BA7A22F}"/>
          </ac:cxnSpMkLst>
        </pc:cxnChg>
        <pc:cxnChg chg="del">
          <ac:chgData name="김소희 에너지AI트랙/" userId="292a1162-0793-4577-a94d-2dae0dfa5995" providerId="ADAL" clId="{AEC3F07D-585E-4C11-B64C-50F12F9F4E49}" dt="2022-06-27T08:59:30.951" v="4621" actId="478"/>
          <ac:cxnSpMkLst>
            <pc:docMk/>
            <pc:sldMk cId="296339208" sldId="263"/>
            <ac:cxnSpMk id="16" creationId="{C9F9AC9B-8DD9-8C20-5E07-ABE222C52B4B}"/>
          </ac:cxnSpMkLst>
        </pc:cxnChg>
        <pc:cxnChg chg="del">
          <ac:chgData name="김소희 에너지AI트랙/" userId="292a1162-0793-4577-a94d-2dae0dfa5995" providerId="ADAL" clId="{AEC3F07D-585E-4C11-B64C-50F12F9F4E49}" dt="2022-06-27T08:59:30.951" v="4621" actId="478"/>
          <ac:cxnSpMkLst>
            <pc:docMk/>
            <pc:sldMk cId="296339208" sldId="263"/>
            <ac:cxnSpMk id="18" creationId="{B63AD296-65FF-22E4-16DB-AFE145B0649E}"/>
          </ac:cxnSpMkLst>
        </pc:cxnChg>
        <pc:cxnChg chg="add mod">
          <ac:chgData name="김소희 에너지AI트랙/" userId="292a1162-0793-4577-a94d-2dae0dfa5995" providerId="ADAL" clId="{AEC3F07D-585E-4C11-B64C-50F12F9F4E49}" dt="2022-06-27T09:37:18.555" v="5124" actId="1076"/>
          <ac:cxnSpMkLst>
            <pc:docMk/>
            <pc:sldMk cId="296339208" sldId="263"/>
            <ac:cxnSpMk id="29" creationId="{D65A249A-10A6-CBC5-0E16-0DDC8E395537}"/>
          </ac:cxnSpMkLst>
        </pc:cxnChg>
        <pc:cxnChg chg="del">
          <ac:chgData name="김소희 에너지AI트랙/" userId="292a1162-0793-4577-a94d-2dae0dfa5995" providerId="ADAL" clId="{AEC3F07D-585E-4C11-B64C-50F12F9F4E49}" dt="2022-06-27T08:59:30.951" v="4621" actId="478"/>
          <ac:cxnSpMkLst>
            <pc:docMk/>
            <pc:sldMk cId="296339208" sldId="263"/>
            <ac:cxnSpMk id="34" creationId="{5B5ECE9E-8C98-84A3-FD56-2C62CD5395BA}"/>
          </ac:cxnSpMkLst>
        </pc:cxnChg>
        <pc:cxnChg chg="del">
          <ac:chgData name="김소희 에너지AI트랙/" userId="292a1162-0793-4577-a94d-2dae0dfa5995" providerId="ADAL" clId="{AEC3F07D-585E-4C11-B64C-50F12F9F4E49}" dt="2022-06-27T08:59:30.951" v="4621" actId="478"/>
          <ac:cxnSpMkLst>
            <pc:docMk/>
            <pc:sldMk cId="296339208" sldId="263"/>
            <ac:cxnSpMk id="35" creationId="{722B1DA9-EFEC-A254-07A4-C89EBE2E8841}"/>
          </ac:cxnSpMkLst>
        </pc:cxnChg>
        <pc:cxnChg chg="del">
          <ac:chgData name="김소희 에너지AI트랙/" userId="292a1162-0793-4577-a94d-2dae0dfa5995" providerId="ADAL" clId="{AEC3F07D-585E-4C11-B64C-50F12F9F4E49}" dt="2022-06-27T08:59:30.951" v="4621" actId="478"/>
          <ac:cxnSpMkLst>
            <pc:docMk/>
            <pc:sldMk cId="296339208" sldId="263"/>
            <ac:cxnSpMk id="38" creationId="{704AC84F-0FE4-2D62-EA0A-F8124BB9C2DB}"/>
          </ac:cxnSpMkLst>
        </pc:cxnChg>
        <pc:cxnChg chg="del">
          <ac:chgData name="김소희 에너지AI트랙/" userId="292a1162-0793-4577-a94d-2dae0dfa5995" providerId="ADAL" clId="{AEC3F07D-585E-4C11-B64C-50F12F9F4E49}" dt="2022-06-27T08:59:30.951" v="4621" actId="478"/>
          <ac:cxnSpMkLst>
            <pc:docMk/>
            <pc:sldMk cId="296339208" sldId="263"/>
            <ac:cxnSpMk id="41" creationId="{4AB99114-8D97-1EB6-2AAC-D015C07914A3}"/>
          </ac:cxnSpMkLst>
        </pc:cxnChg>
        <pc:cxnChg chg="add del mod">
          <ac:chgData name="김소희 에너지AI트랙/" userId="292a1162-0793-4577-a94d-2dae0dfa5995" providerId="ADAL" clId="{AEC3F07D-585E-4C11-B64C-50F12F9F4E49}" dt="2022-06-27T09:23:47.714" v="4748" actId="478"/>
          <ac:cxnSpMkLst>
            <pc:docMk/>
            <pc:sldMk cId="296339208" sldId="263"/>
            <ac:cxnSpMk id="42" creationId="{4B91E1A6-5CE1-8CDF-F87C-14234CBDE502}"/>
          </ac:cxnSpMkLst>
        </pc:cxnChg>
        <pc:cxnChg chg="add del mod">
          <ac:chgData name="김소희 에너지AI트랙/" userId="292a1162-0793-4577-a94d-2dae0dfa5995" providerId="ADAL" clId="{AEC3F07D-585E-4C11-B64C-50F12F9F4E49}" dt="2022-06-27T09:23:47.714" v="4748" actId="478"/>
          <ac:cxnSpMkLst>
            <pc:docMk/>
            <pc:sldMk cId="296339208" sldId="263"/>
            <ac:cxnSpMk id="45" creationId="{15E07695-1C64-42A2-C42A-00CCD90A7CEE}"/>
          </ac:cxnSpMkLst>
        </pc:cxnChg>
        <pc:cxnChg chg="add del mod">
          <ac:chgData name="김소희 에너지AI트랙/" userId="292a1162-0793-4577-a94d-2dae0dfa5995" providerId="ADAL" clId="{AEC3F07D-585E-4C11-B64C-50F12F9F4E49}" dt="2022-06-27T09:23:47.714" v="4748" actId="478"/>
          <ac:cxnSpMkLst>
            <pc:docMk/>
            <pc:sldMk cId="296339208" sldId="263"/>
            <ac:cxnSpMk id="46" creationId="{3E311622-5857-3302-9035-8CD62939AA90}"/>
          </ac:cxnSpMkLst>
        </pc:cxnChg>
      </pc:sldChg>
      <pc:sldChg chg="addSp delSp modSp add mod">
        <pc:chgData name="김소희 에너지AI트랙/" userId="292a1162-0793-4577-a94d-2dae0dfa5995" providerId="ADAL" clId="{AEC3F07D-585E-4C11-B64C-50F12F9F4E49}" dt="2022-06-27T09:53:36.668" v="5692" actId="478"/>
        <pc:sldMkLst>
          <pc:docMk/>
          <pc:sldMk cId="1821742586" sldId="264"/>
        </pc:sldMkLst>
        <pc:spChg chg="mod">
          <ac:chgData name="김소희 에너지AI트랙/" userId="292a1162-0793-4577-a94d-2dae0dfa5995" providerId="ADAL" clId="{AEC3F07D-585E-4C11-B64C-50F12F9F4E49}" dt="2022-06-27T09:49:28.913" v="5659" actId="20577"/>
          <ac:spMkLst>
            <pc:docMk/>
            <pc:sldMk cId="1821742586" sldId="264"/>
            <ac:spMk id="2" creationId="{5C386871-B092-6B43-A8DA-B84A6CCCC7F5}"/>
          </ac:spMkLst>
        </pc:spChg>
        <pc:spChg chg="add del mod">
          <ac:chgData name="김소희 에너지AI트랙/" userId="292a1162-0793-4577-a94d-2dae0dfa5995" providerId="ADAL" clId="{AEC3F07D-585E-4C11-B64C-50F12F9F4E49}" dt="2022-06-27T09:49:54.223" v="5672" actId="478"/>
          <ac:spMkLst>
            <pc:docMk/>
            <pc:sldMk cId="1821742586" sldId="264"/>
            <ac:spMk id="17" creationId="{95B0A3D0-E089-700E-75EA-70ABA6C26744}"/>
          </ac:spMkLst>
        </pc:spChg>
        <pc:spChg chg="add mod">
          <ac:chgData name="김소희 에너지AI트랙/" userId="292a1162-0793-4577-a94d-2dae0dfa5995" providerId="ADAL" clId="{AEC3F07D-585E-4C11-B64C-50F12F9F4E49}" dt="2022-06-27T09:49:58.023" v="5673" actId="1076"/>
          <ac:spMkLst>
            <pc:docMk/>
            <pc:sldMk cId="1821742586" sldId="264"/>
            <ac:spMk id="19" creationId="{87EE7D6C-6D42-C96C-91C4-CE6215AC93FA}"/>
          </ac:spMkLst>
        </pc:spChg>
        <pc:spChg chg="del">
          <ac:chgData name="김소희 에너지AI트랙/" userId="292a1162-0793-4577-a94d-2dae0dfa5995" providerId="ADAL" clId="{AEC3F07D-585E-4C11-B64C-50F12F9F4E49}" dt="2022-06-27T09:47:18.428" v="5493" actId="478"/>
          <ac:spMkLst>
            <pc:docMk/>
            <pc:sldMk cId="1821742586" sldId="264"/>
            <ac:spMk id="26" creationId="{F15EA5AC-E794-9933-4F56-094ED3EED095}"/>
          </ac:spMkLst>
        </pc:spChg>
        <pc:spChg chg="del">
          <ac:chgData name="김소희 에너지AI트랙/" userId="292a1162-0793-4577-a94d-2dae0dfa5995" providerId="ADAL" clId="{AEC3F07D-585E-4C11-B64C-50F12F9F4E49}" dt="2022-06-27T09:47:18.428" v="5493" actId="478"/>
          <ac:spMkLst>
            <pc:docMk/>
            <pc:sldMk cId="1821742586" sldId="264"/>
            <ac:spMk id="56" creationId="{6885C91E-D187-B695-79AA-438C2B318A1B}"/>
          </ac:spMkLst>
        </pc:spChg>
        <pc:spChg chg="del">
          <ac:chgData name="김소희 에너지AI트랙/" userId="292a1162-0793-4577-a94d-2dae0dfa5995" providerId="ADAL" clId="{AEC3F07D-585E-4C11-B64C-50F12F9F4E49}" dt="2022-06-27T09:47:18.428" v="5493" actId="478"/>
          <ac:spMkLst>
            <pc:docMk/>
            <pc:sldMk cId="1821742586" sldId="264"/>
            <ac:spMk id="61" creationId="{EA9AA345-77BD-3EDF-85E2-341A147DA9A3}"/>
          </ac:spMkLst>
        </pc:spChg>
        <pc:spChg chg="del">
          <ac:chgData name="김소희 에너지AI트랙/" userId="292a1162-0793-4577-a94d-2dae0dfa5995" providerId="ADAL" clId="{AEC3F07D-585E-4C11-B64C-50F12F9F4E49}" dt="2022-06-27T09:47:18.428" v="5493" actId="478"/>
          <ac:spMkLst>
            <pc:docMk/>
            <pc:sldMk cId="1821742586" sldId="264"/>
            <ac:spMk id="63" creationId="{36153AAB-7F4E-ACF4-89AC-5D419571368C}"/>
          </ac:spMkLst>
        </pc:spChg>
        <pc:spChg chg="del">
          <ac:chgData name="김소희 에너지AI트랙/" userId="292a1162-0793-4577-a94d-2dae0dfa5995" providerId="ADAL" clId="{AEC3F07D-585E-4C11-B64C-50F12F9F4E49}" dt="2022-06-27T09:47:18.428" v="5493" actId="478"/>
          <ac:spMkLst>
            <pc:docMk/>
            <pc:sldMk cId="1821742586" sldId="264"/>
            <ac:spMk id="65" creationId="{86AB2C8E-EF63-5C74-FA03-48FA2F5AD90B}"/>
          </ac:spMkLst>
        </pc:spChg>
        <pc:spChg chg="del">
          <ac:chgData name="김소희 에너지AI트랙/" userId="292a1162-0793-4577-a94d-2dae0dfa5995" providerId="ADAL" clId="{AEC3F07D-585E-4C11-B64C-50F12F9F4E49}" dt="2022-06-27T09:47:18.428" v="5493" actId="478"/>
          <ac:spMkLst>
            <pc:docMk/>
            <pc:sldMk cId="1821742586" sldId="264"/>
            <ac:spMk id="66" creationId="{94DFEABD-4EAB-BE01-F76F-37788F0B82A0}"/>
          </ac:spMkLst>
        </pc:spChg>
        <pc:picChg chg="del">
          <ac:chgData name="김소희 에너지AI트랙/" userId="292a1162-0793-4577-a94d-2dae0dfa5995" providerId="ADAL" clId="{AEC3F07D-585E-4C11-B64C-50F12F9F4E49}" dt="2022-06-27T09:47:18.428" v="5493" actId="478"/>
          <ac:picMkLst>
            <pc:docMk/>
            <pc:sldMk cId="1821742586" sldId="264"/>
            <ac:picMk id="4" creationId="{A782C306-09C8-8588-08B0-DC441D3B75B8}"/>
          </ac:picMkLst>
        </pc:picChg>
        <pc:picChg chg="del">
          <ac:chgData name="김소희 에너지AI트랙/" userId="292a1162-0793-4577-a94d-2dae0dfa5995" providerId="ADAL" clId="{AEC3F07D-585E-4C11-B64C-50F12F9F4E49}" dt="2022-06-27T09:47:18.428" v="5493" actId="478"/>
          <ac:picMkLst>
            <pc:docMk/>
            <pc:sldMk cId="1821742586" sldId="264"/>
            <ac:picMk id="7" creationId="{B2C7FD58-42B3-0F60-062F-0C014DACDCD9}"/>
          </ac:picMkLst>
        </pc:picChg>
        <pc:picChg chg="del">
          <ac:chgData name="김소희 에너지AI트랙/" userId="292a1162-0793-4577-a94d-2dae0dfa5995" providerId="ADAL" clId="{AEC3F07D-585E-4C11-B64C-50F12F9F4E49}" dt="2022-06-27T09:47:25.903" v="5496" actId="478"/>
          <ac:picMkLst>
            <pc:docMk/>
            <pc:sldMk cId="1821742586" sldId="264"/>
            <ac:picMk id="27" creationId="{7F2F20DD-76C7-2069-DA6D-D562B0DF484D}"/>
          </ac:picMkLst>
        </pc:picChg>
        <pc:picChg chg="del">
          <ac:chgData name="김소희 에너지AI트랙/" userId="292a1162-0793-4577-a94d-2dae0dfa5995" providerId="ADAL" clId="{AEC3F07D-585E-4C11-B64C-50F12F9F4E49}" dt="2022-06-27T09:47:18.428" v="5493" actId="478"/>
          <ac:picMkLst>
            <pc:docMk/>
            <pc:sldMk cId="1821742586" sldId="264"/>
            <ac:picMk id="28" creationId="{E09696C6-EDA1-64DE-38C8-0724A078D770}"/>
          </ac:picMkLst>
        </pc:picChg>
        <pc:picChg chg="del">
          <ac:chgData name="김소희 에너지AI트랙/" userId="292a1162-0793-4577-a94d-2dae0dfa5995" providerId="ADAL" clId="{AEC3F07D-585E-4C11-B64C-50F12F9F4E49}" dt="2022-06-27T09:47:18.428" v="5493" actId="478"/>
          <ac:picMkLst>
            <pc:docMk/>
            <pc:sldMk cId="1821742586" sldId="264"/>
            <ac:picMk id="58" creationId="{375ED2A9-E7DE-8525-9811-AB5DA6E618C8}"/>
          </ac:picMkLst>
        </pc:picChg>
        <pc:picChg chg="add del mod">
          <ac:chgData name="김소희 에너지AI트랙/" userId="292a1162-0793-4577-a94d-2dae0dfa5995" providerId="ADAL" clId="{AEC3F07D-585E-4C11-B64C-50F12F9F4E49}" dt="2022-06-27T09:53:36.668" v="5692" actId="478"/>
          <ac:picMkLst>
            <pc:docMk/>
            <pc:sldMk cId="1821742586" sldId="264"/>
            <ac:picMk id="5122" creationId="{3B747E98-770B-3640-CB57-4DB5290C5ABD}"/>
          </ac:picMkLst>
        </pc:picChg>
        <pc:cxnChg chg="del">
          <ac:chgData name="김소희 에너지AI트랙/" userId="292a1162-0793-4577-a94d-2dae0dfa5995" providerId="ADAL" clId="{AEC3F07D-585E-4C11-B64C-50F12F9F4E49}" dt="2022-06-27T09:47:18.428" v="5493" actId="478"/>
          <ac:cxnSpMkLst>
            <pc:docMk/>
            <pc:sldMk cId="1821742586" sldId="264"/>
            <ac:cxnSpMk id="29" creationId="{D65A249A-10A6-CBC5-0E16-0DDC8E395537}"/>
          </ac:cxnSpMkLst>
        </pc:cxnChg>
      </pc:sldChg>
      <pc:sldChg chg="modSp add del mod">
        <pc:chgData name="김소희 에너지AI트랙/" userId="292a1162-0793-4577-a94d-2dae0dfa5995" providerId="ADAL" clId="{AEC3F07D-585E-4C11-B64C-50F12F9F4E49}" dt="2022-06-27T09:50:26.877" v="5683" actId="47"/>
        <pc:sldMkLst>
          <pc:docMk/>
          <pc:sldMk cId="1703051423" sldId="265"/>
        </pc:sldMkLst>
        <pc:spChg chg="mod">
          <ac:chgData name="김소희 에너지AI트랙/" userId="292a1162-0793-4577-a94d-2dae0dfa5995" providerId="ADAL" clId="{AEC3F07D-585E-4C11-B64C-50F12F9F4E49}" dt="2022-06-27T09:48:50.029" v="5583" actId="20577"/>
          <ac:spMkLst>
            <pc:docMk/>
            <pc:sldMk cId="1703051423" sldId="265"/>
            <ac:spMk id="2" creationId="{5C386871-B092-6B43-A8DA-B84A6CCCC7F5}"/>
          </ac:spMkLst>
        </pc:spChg>
      </pc:sldChg>
      <pc:sldChg chg="modSp add del mod">
        <pc:chgData name="김소희 에너지AI트랙/" userId="292a1162-0793-4577-a94d-2dae0dfa5995" providerId="ADAL" clId="{AEC3F07D-585E-4C11-B64C-50F12F9F4E49}" dt="2022-06-27T09:50:39.746" v="5689" actId="47"/>
        <pc:sldMkLst>
          <pc:docMk/>
          <pc:sldMk cId="1371199149" sldId="266"/>
        </pc:sldMkLst>
        <pc:spChg chg="mod">
          <ac:chgData name="김소희 에너지AI트랙/" userId="292a1162-0793-4577-a94d-2dae0dfa5995" providerId="ADAL" clId="{AEC3F07D-585E-4C11-B64C-50F12F9F4E49}" dt="2022-06-27T09:48:51.836" v="5584" actId="20577"/>
          <ac:spMkLst>
            <pc:docMk/>
            <pc:sldMk cId="1371199149" sldId="266"/>
            <ac:spMk id="2" creationId="{5C386871-B092-6B43-A8DA-B84A6CCCC7F5}"/>
          </ac:spMkLst>
        </pc:spChg>
      </pc:sldChg>
      <pc:sldChg chg="add del">
        <pc:chgData name="김소희 에너지AI트랙/" userId="292a1162-0793-4577-a94d-2dae0dfa5995" providerId="ADAL" clId="{AEC3F07D-585E-4C11-B64C-50F12F9F4E49}" dt="2022-06-27T09:50:28.115" v="5684" actId="47"/>
        <pc:sldMkLst>
          <pc:docMk/>
          <pc:sldMk cId="1438749381" sldId="267"/>
        </pc:sldMkLst>
      </pc:sldChg>
      <pc:sldChg chg="addSp delSp modSp add mod">
        <pc:chgData name="김소희 에너지AI트랙/" userId="292a1162-0793-4577-a94d-2dae0dfa5995" providerId="ADAL" clId="{AEC3F07D-585E-4C11-B64C-50F12F9F4E49}" dt="2022-06-27T09:54:01.423" v="5699"/>
        <pc:sldMkLst>
          <pc:docMk/>
          <pc:sldMk cId="1912648184" sldId="268"/>
        </pc:sldMkLst>
        <pc:spChg chg="add del mod">
          <ac:chgData name="김소희 에너지AI트랙/" userId="292a1162-0793-4577-a94d-2dae0dfa5995" providerId="ADAL" clId="{AEC3F07D-585E-4C11-B64C-50F12F9F4E49}" dt="2022-06-27T09:50:07.812" v="5676" actId="478"/>
          <ac:spMkLst>
            <pc:docMk/>
            <pc:sldMk cId="1912648184" sldId="268"/>
            <ac:spMk id="6" creationId="{9A058B14-8F9C-462A-17F3-051A2C6C4A20}"/>
          </ac:spMkLst>
        </pc:spChg>
        <pc:spChg chg="add mod">
          <ac:chgData name="김소희 에너지AI트랙/" userId="292a1162-0793-4577-a94d-2dae0dfa5995" providerId="ADAL" clId="{AEC3F07D-585E-4C11-B64C-50F12F9F4E49}" dt="2022-06-27T09:54:01.423" v="5699"/>
          <ac:spMkLst>
            <pc:docMk/>
            <pc:sldMk cId="1912648184" sldId="268"/>
            <ac:spMk id="8" creationId="{C93522C9-567F-75D5-9033-BA16E2B0C478}"/>
          </ac:spMkLst>
        </pc:spChg>
        <pc:spChg chg="mod">
          <ac:chgData name="김소희 에너지AI트랙/" userId="292a1162-0793-4577-a94d-2dae0dfa5995" providerId="ADAL" clId="{AEC3F07D-585E-4C11-B64C-50F12F9F4E49}" dt="2022-06-27T09:50:19.980" v="5681" actId="20577"/>
          <ac:spMkLst>
            <pc:docMk/>
            <pc:sldMk cId="1912648184" sldId="268"/>
            <ac:spMk id="19" creationId="{87EE7D6C-6D42-C96C-91C4-CE6215AC93FA}"/>
          </ac:spMkLst>
        </pc:spChg>
        <pc:picChg chg="mod">
          <ac:chgData name="김소희 에너지AI트랙/" userId="292a1162-0793-4577-a94d-2dae0dfa5995" providerId="ADAL" clId="{AEC3F07D-585E-4C11-B64C-50F12F9F4E49}" dt="2022-06-27T09:53:39.602" v="5694" actId="1076"/>
          <ac:picMkLst>
            <pc:docMk/>
            <pc:sldMk cId="1912648184" sldId="268"/>
            <ac:picMk id="5122" creationId="{3B747E98-770B-3640-CB57-4DB5290C5ABD}"/>
          </ac:picMkLst>
        </pc:picChg>
        <pc:picChg chg="add mod">
          <ac:chgData name="김소희 에너지AI트랙/" userId="292a1162-0793-4577-a94d-2dae0dfa5995" providerId="ADAL" clId="{AEC3F07D-585E-4C11-B64C-50F12F9F4E49}" dt="2022-06-27T09:53:49.046" v="5698" actId="1076"/>
          <ac:picMkLst>
            <pc:docMk/>
            <pc:sldMk cId="1912648184" sldId="268"/>
            <ac:picMk id="7170" creationId="{E479B97C-684B-2E78-8A2A-4EB6C7934D1D}"/>
          </ac:picMkLst>
        </pc:picChg>
      </pc:sldChg>
      <pc:sldChg chg="delSp modSp add mod">
        <pc:chgData name="김소희 에너지AI트랙/" userId="292a1162-0793-4577-a94d-2dae0dfa5995" providerId="ADAL" clId="{AEC3F07D-585E-4C11-B64C-50F12F9F4E49}" dt="2022-06-27T09:50:40.823" v="5690" actId="478"/>
        <pc:sldMkLst>
          <pc:docMk/>
          <pc:sldMk cId="2153125664" sldId="269"/>
        </pc:sldMkLst>
        <pc:spChg chg="mod">
          <ac:chgData name="김소희 에너지AI트랙/" userId="292a1162-0793-4577-a94d-2dae0dfa5995" providerId="ADAL" clId="{AEC3F07D-585E-4C11-B64C-50F12F9F4E49}" dt="2022-06-27T09:50:37.196" v="5688" actId="115"/>
          <ac:spMkLst>
            <pc:docMk/>
            <pc:sldMk cId="2153125664" sldId="269"/>
            <ac:spMk id="19" creationId="{87EE7D6C-6D42-C96C-91C4-CE6215AC93FA}"/>
          </ac:spMkLst>
        </pc:spChg>
        <pc:picChg chg="del">
          <ac:chgData name="김소희 에너지AI트랙/" userId="292a1162-0793-4577-a94d-2dae0dfa5995" providerId="ADAL" clId="{AEC3F07D-585E-4C11-B64C-50F12F9F4E49}" dt="2022-06-27T09:50:40.823" v="5690" actId="478"/>
          <ac:picMkLst>
            <pc:docMk/>
            <pc:sldMk cId="2153125664" sldId="269"/>
            <ac:picMk id="5122" creationId="{3B747E98-770B-3640-CB57-4DB5290C5ABD}"/>
          </ac:picMkLst>
        </pc:picChg>
      </pc:sldChg>
      <pc:sldMasterChg chg="addSp delSp modSp mod delSldLayout modSldLayout">
        <pc:chgData name="김소희 에너지AI트랙/" userId="292a1162-0793-4577-a94d-2dae0dfa5995" providerId="ADAL" clId="{AEC3F07D-585E-4C11-B64C-50F12F9F4E49}" dt="2022-06-27T05:28:29.763" v="146" actId="1076"/>
        <pc:sldMasterMkLst>
          <pc:docMk/>
          <pc:sldMasterMk cId="3910064173" sldId="2147483648"/>
        </pc:sldMasterMkLst>
        <pc:spChg chg="del">
          <ac:chgData name="김소희 에너지AI트랙/" userId="292a1162-0793-4577-a94d-2dae0dfa5995" providerId="ADAL" clId="{AEC3F07D-585E-4C11-B64C-50F12F9F4E49}" dt="2022-06-27T05:27:48.488" v="130" actId="478"/>
          <ac:spMkLst>
            <pc:docMk/>
            <pc:sldMasterMk cId="3910064173" sldId="2147483648"/>
            <ac:spMk id="6" creationId="{ED5BA4EB-C2F2-3D92-E105-C91AB055A353}"/>
          </ac:spMkLst>
        </pc:spChg>
        <pc:spChg chg="add del mod">
          <ac:chgData name="김소희 에너지AI트랙/" userId="292a1162-0793-4577-a94d-2dae0dfa5995" providerId="ADAL" clId="{AEC3F07D-585E-4C11-B64C-50F12F9F4E49}" dt="2022-06-27T05:28:19.089" v="143" actId="478"/>
          <ac:spMkLst>
            <pc:docMk/>
            <pc:sldMasterMk cId="3910064173" sldId="2147483648"/>
            <ac:spMk id="7" creationId="{E85800E8-BD3A-4B22-CB49-670699366CC4}"/>
          </ac:spMkLst>
        </pc:spChg>
        <pc:sldLayoutChg chg="delSp mod">
          <pc:chgData name="김소희 에너지AI트랙/" userId="292a1162-0793-4577-a94d-2dae0dfa5995" providerId="ADAL" clId="{AEC3F07D-585E-4C11-B64C-50F12F9F4E49}" dt="2022-06-27T05:28:17.485" v="142" actId="478"/>
          <pc:sldLayoutMkLst>
            <pc:docMk/>
            <pc:sldMasterMk cId="3910064173" sldId="2147483648"/>
            <pc:sldLayoutMk cId="1323748455" sldId="2147483649"/>
          </pc:sldLayoutMkLst>
          <pc:spChg chg="del">
            <ac:chgData name="김소희 에너지AI트랙/" userId="292a1162-0793-4577-a94d-2dae0dfa5995" providerId="ADAL" clId="{AEC3F07D-585E-4C11-B64C-50F12F9F4E49}" dt="2022-06-27T05:28:17.485" v="142" actId="478"/>
            <ac:spMkLst>
              <pc:docMk/>
              <pc:sldMasterMk cId="3910064173" sldId="2147483648"/>
              <pc:sldLayoutMk cId="1323748455" sldId="2147483649"/>
              <ac:spMk id="6" creationId="{4D7B0F1D-8773-A3DB-1EF7-EEF84554C2E0}"/>
            </ac:spMkLst>
          </pc:spChg>
        </pc:sldLayoutChg>
        <pc:sldLayoutChg chg="addSp delSp modSp mod">
          <pc:chgData name="김소희 에너지AI트랙/" userId="292a1162-0793-4577-a94d-2dae0dfa5995" providerId="ADAL" clId="{AEC3F07D-585E-4C11-B64C-50F12F9F4E49}" dt="2022-06-27T05:28:29.763" v="146" actId="1076"/>
          <pc:sldLayoutMkLst>
            <pc:docMk/>
            <pc:sldMasterMk cId="3910064173" sldId="2147483648"/>
            <pc:sldLayoutMk cId="2993821319" sldId="2147483650"/>
          </pc:sldLayoutMkLst>
          <pc:spChg chg="del">
            <ac:chgData name="김소희 에너지AI트랙/" userId="292a1162-0793-4577-a94d-2dae0dfa5995" providerId="ADAL" clId="{AEC3F07D-585E-4C11-B64C-50F12F9F4E49}" dt="2022-06-27T05:28:16.239" v="141" actId="478"/>
            <ac:spMkLst>
              <pc:docMk/>
              <pc:sldMasterMk cId="3910064173" sldId="2147483648"/>
              <pc:sldLayoutMk cId="2993821319" sldId="2147483650"/>
              <ac:spMk id="6" creationId="{CC414B7F-FC46-2A9A-7FC3-F61B1147378D}"/>
            </ac:spMkLst>
          </pc:spChg>
          <pc:spChg chg="add mod">
            <ac:chgData name="김소희 에너지AI트랙/" userId="292a1162-0793-4577-a94d-2dae0dfa5995" providerId="ADAL" clId="{AEC3F07D-585E-4C11-B64C-50F12F9F4E49}" dt="2022-06-27T05:28:29.763" v="146" actId="1076"/>
            <ac:spMkLst>
              <pc:docMk/>
              <pc:sldMasterMk cId="3910064173" sldId="2147483648"/>
              <pc:sldLayoutMk cId="2993821319" sldId="2147483650"/>
              <ac:spMk id="7" creationId="{C005384D-ECA5-527F-035D-4F18DB7E2A7F}"/>
            </ac:spMkLst>
          </pc:spChg>
        </pc:sldLayoutChg>
        <pc:sldLayoutChg chg="del">
          <pc:chgData name="김소희 에너지AI트랙/" userId="292a1162-0793-4577-a94d-2dae0dfa5995" providerId="ADAL" clId="{AEC3F07D-585E-4C11-B64C-50F12F9F4E49}" dt="2022-06-27T05:27:42.611" v="121" actId="2696"/>
          <pc:sldLayoutMkLst>
            <pc:docMk/>
            <pc:sldMasterMk cId="3910064173" sldId="2147483648"/>
            <pc:sldLayoutMk cId="445130168" sldId="2147483651"/>
          </pc:sldLayoutMkLst>
        </pc:sldLayoutChg>
        <pc:sldLayoutChg chg="del">
          <pc:chgData name="김소희 에너지AI트랙/" userId="292a1162-0793-4577-a94d-2dae0dfa5995" providerId="ADAL" clId="{AEC3F07D-585E-4C11-B64C-50F12F9F4E49}" dt="2022-06-27T05:27:42.797" v="122" actId="2696"/>
          <pc:sldLayoutMkLst>
            <pc:docMk/>
            <pc:sldMasterMk cId="3910064173" sldId="2147483648"/>
            <pc:sldLayoutMk cId="3788612300" sldId="2147483652"/>
          </pc:sldLayoutMkLst>
        </pc:sldLayoutChg>
        <pc:sldLayoutChg chg="del">
          <pc:chgData name="김소희 에너지AI트랙/" userId="292a1162-0793-4577-a94d-2dae0dfa5995" providerId="ADAL" clId="{AEC3F07D-585E-4C11-B64C-50F12F9F4E49}" dt="2022-06-27T05:27:43.516" v="123" actId="2696"/>
          <pc:sldLayoutMkLst>
            <pc:docMk/>
            <pc:sldMasterMk cId="3910064173" sldId="2147483648"/>
            <pc:sldLayoutMk cId="2629053431" sldId="2147483653"/>
          </pc:sldLayoutMkLst>
        </pc:sldLayoutChg>
        <pc:sldLayoutChg chg="del">
          <pc:chgData name="김소희 에너지AI트랙/" userId="292a1162-0793-4577-a94d-2dae0dfa5995" providerId="ADAL" clId="{AEC3F07D-585E-4C11-B64C-50F12F9F4E49}" dt="2022-06-27T05:27:43.688" v="124" actId="2696"/>
          <pc:sldLayoutMkLst>
            <pc:docMk/>
            <pc:sldMasterMk cId="3910064173" sldId="2147483648"/>
            <pc:sldLayoutMk cId="1970214856" sldId="2147483654"/>
          </pc:sldLayoutMkLst>
        </pc:sldLayoutChg>
        <pc:sldLayoutChg chg="del">
          <pc:chgData name="김소희 에너지AI트랙/" userId="292a1162-0793-4577-a94d-2dae0dfa5995" providerId="ADAL" clId="{AEC3F07D-585E-4C11-B64C-50F12F9F4E49}" dt="2022-06-27T05:27:43.844" v="125" actId="2696"/>
          <pc:sldLayoutMkLst>
            <pc:docMk/>
            <pc:sldMasterMk cId="3910064173" sldId="2147483648"/>
            <pc:sldLayoutMk cId="3980079674" sldId="2147483655"/>
          </pc:sldLayoutMkLst>
        </pc:sldLayoutChg>
        <pc:sldLayoutChg chg="del">
          <pc:chgData name="김소희 에너지AI트랙/" userId="292a1162-0793-4577-a94d-2dae0dfa5995" providerId="ADAL" clId="{AEC3F07D-585E-4C11-B64C-50F12F9F4E49}" dt="2022-06-27T05:27:44.068" v="126" actId="2696"/>
          <pc:sldLayoutMkLst>
            <pc:docMk/>
            <pc:sldMasterMk cId="3910064173" sldId="2147483648"/>
            <pc:sldLayoutMk cId="305387948" sldId="2147483656"/>
          </pc:sldLayoutMkLst>
        </pc:sldLayoutChg>
        <pc:sldLayoutChg chg="del">
          <pc:chgData name="김소희 에너지AI트랙/" userId="292a1162-0793-4577-a94d-2dae0dfa5995" providerId="ADAL" clId="{AEC3F07D-585E-4C11-B64C-50F12F9F4E49}" dt="2022-06-27T05:27:44.585" v="127" actId="2696"/>
          <pc:sldLayoutMkLst>
            <pc:docMk/>
            <pc:sldMasterMk cId="3910064173" sldId="2147483648"/>
            <pc:sldLayoutMk cId="2844587763" sldId="2147483657"/>
          </pc:sldLayoutMkLst>
        </pc:sldLayoutChg>
        <pc:sldLayoutChg chg="del">
          <pc:chgData name="김소희 에너지AI트랙/" userId="292a1162-0793-4577-a94d-2dae0dfa5995" providerId="ADAL" clId="{AEC3F07D-585E-4C11-B64C-50F12F9F4E49}" dt="2022-06-27T05:27:44.759" v="128" actId="2696"/>
          <pc:sldLayoutMkLst>
            <pc:docMk/>
            <pc:sldMasterMk cId="3910064173" sldId="2147483648"/>
            <pc:sldLayoutMk cId="699431870" sldId="2147483658"/>
          </pc:sldLayoutMkLst>
        </pc:sldLayoutChg>
        <pc:sldLayoutChg chg="del">
          <pc:chgData name="김소희 에너지AI트랙/" userId="292a1162-0793-4577-a94d-2dae0dfa5995" providerId="ADAL" clId="{AEC3F07D-585E-4C11-B64C-50F12F9F4E49}" dt="2022-06-27T05:27:44.936" v="129" actId="2696"/>
          <pc:sldLayoutMkLst>
            <pc:docMk/>
            <pc:sldMasterMk cId="3910064173" sldId="2147483648"/>
            <pc:sldLayoutMk cId="3302734412" sldId="214748365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58BF631-C0DB-6059-8921-99191AA22E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7E7D4D-2F47-BA7F-5C98-C4B7E2C5B9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15393-2112-49A2-83FA-09DE4C5B44F3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8F382A-04D7-9DE9-5063-6F1F551906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69E010-922E-F0B9-DA9C-D88D42668E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59677-75B7-4CC9-987E-B4AFD19C3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19958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8DF80-E33D-4369-8637-F89ABF057243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918C7-F96D-4145-9BAB-573D8D40E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17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Venkataraman, Shivaram, et al. "Ernest: Efficient Performance Prediction for {Large-Scale} Advanced Analytics." </a:t>
            </a:r>
            <a:r>
              <a:rPr lang="en-US" altLang="ko-KR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13th USENIX Symposium on Networked Systems Design and Implementation (NSDI 16)</a:t>
            </a:r>
            <a:r>
              <a:rPr lang="en-US" altLang="ko-KR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2016.</a:t>
            </a: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/>
              <a:t>https://www.usenix.org/system/files/conference/nsdi16/nsdi16-paper-venkataraman.pdf</a:t>
            </a:r>
          </a:p>
          <a:p>
            <a:endParaRPr lang="en-US" altLang="ko-KR"/>
          </a:p>
          <a:p>
            <a:r>
              <a:rPr lang="en-US" altLang="ko-KR"/>
              <a:t>https://www.youtube.com/watch?v=dTfkBkkakOM&amp;t=39s</a:t>
            </a:r>
          </a:p>
          <a:p>
            <a:r>
              <a:rPr lang="en-US" altLang="ko-KR"/>
              <a:t>https://www.slideshare.net/SparkSummit/ernest-efficient-performance-prediction-for-advanced-analytics-on-apache-spark-spark-summit-east-talk-by-shivaram-venkataraman?from_action=save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918C7-F96D-4145-9BAB-573D8D40EF2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408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/>
              <a:t>대역폭 </a:t>
            </a:r>
            <a:r>
              <a:rPr lang="en-US" altLang="ko-KR" b="0"/>
              <a:t>Bandwith : </a:t>
            </a:r>
            <a:r>
              <a:rPr lang="ko-KR" altLang="en-US" b="0" i="0">
                <a:solidFill>
                  <a:srgbClr val="0000CC"/>
                </a:solidFill>
                <a:effectLst/>
                <a:latin typeface="Lucida Grande"/>
              </a:rPr>
              <a:t>일정 시간 동안 해당 버스를 통해 전송될 수 있는 데이터의 양</a:t>
            </a:r>
            <a:endParaRPr lang="en-US" altLang="ko-KR" b="0" i="0">
              <a:solidFill>
                <a:srgbClr val="0000CC"/>
              </a:solidFill>
              <a:effectLst/>
              <a:latin typeface="Lucida Grande"/>
            </a:endParaRPr>
          </a:p>
          <a:p>
            <a:r>
              <a:rPr lang="ko-KR" altLang="en-US" b="0" i="0">
                <a:solidFill>
                  <a:srgbClr val="0000CC"/>
                </a:solidFill>
                <a:effectLst/>
                <a:latin typeface="Lucida Grande"/>
              </a:rPr>
              <a:t>워크로드 </a:t>
            </a:r>
            <a:r>
              <a:rPr lang="en-US" altLang="ko-KR" b="0" i="0">
                <a:solidFill>
                  <a:srgbClr val="0000CC"/>
                </a:solidFill>
                <a:effectLst/>
                <a:latin typeface="Lucida Grande"/>
              </a:rPr>
              <a:t>Workload :</a:t>
            </a:r>
            <a:r>
              <a:rPr lang="ko-KR" altLang="en-US" b="0" i="0">
                <a:solidFill>
                  <a:srgbClr val="0000CC"/>
                </a:solidFill>
                <a:effectLst/>
                <a:latin typeface="Lucida Grande"/>
              </a:rPr>
              <a:t> 주어진 기간에 시스템에 의해 실행되어야 할 직업의 할당량</a:t>
            </a:r>
            <a:r>
              <a:rPr lang="en-US" altLang="ko-KR" b="0" i="0">
                <a:solidFill>
                  <a:srgbClr val="0000CC"/>
                </a:solidFill>
                <a:effectLst/>
                <a:latin typeface="Lucida Grande"/>
              </a:rPr>
              <a:t>. </a:t>
            </a:r>
            <a:r>
              <a:rPr lang="ko-KR" altLang="en-US" b="0" i="0">
                <a:solidFill>
                  <a:srgbClr val="454545"/>
                </a:solidFill>
                <a:effectLst/>
                <a:latin typeface="Source Sans Pro" panose="020B0604020202020204" pitchFamily="34" charset="0"/>
              </a:rPr>
              <a:t>애플리케이션을 지원하는 스토리지 객체</a:t>
            </a:r>
            <a:r>
              <a:rPr lang="en-US" altLang="ko-KR" b="0" i="0">
                <a:solidFill>
                  <a:srgbClr val="454545"/>
                </a:solidFill>
                <a:effectLst/>
                <a:latin typeface="Source Sans Pro" panose="020B0604020202020204" pitchFamily="34" charset="0"/>
              </a:rPr>
              <a:t>. 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the amount of work an individual has to do</a:t>
            </a:r>
          </a:p>
          <a:p>
            <a:endParaRPr lang="en-US" altLang="ko-KR" b="0" i="0">
              <a:solidFill>
                <a:srgbClr val="0000CC"/>
              </a:solidFill>
              <a:effectLst/>
              <a:latin typeface="Lucida Grande"/>
            </a:endParaRPr>
          </a:p>
          <a:p>
            <a:r>
              <a:rPr lang="en-US" altLang="ko-KR"/>
              <a:t>Recent workload trends indicate rapid growth in the deployment of machine learning, genomics and scientific workloads on cloud computing infrastructure</a:t>
            </a:r>
            <a:endParaRPr lang="en-US" altLang="ko-KR" b="0" i="0">
              <a:solidFill>
                <a:srgbClr val="0000CC"/>
              </a:solidFill>
              <a:effectLst/>
              <a:latin typeface="Lucida Grande"/>
            </a:endParaRPr>
          </a:p>
          <a:p>
            <a:r>
              <a:rPr lang="en-US" altLang="ko-KR"/>
              <a:t>In this paper, they address the challenge of choosing the configuration to run large advanced analytics applications in heterogeneous multi-tenant environments. </a:t>
            </a:r>
          </a:p>
          <a:p>
            <a:r>
              <a:rPr lang="en-US" altLang="ko-KR"/>
              <a:t>The choice of configuration depends on the user’s goals which typically includes either minimizing the running time given a budget or meeting a deadline while minimizing the cost. </a:t>
            </a:r>
          </a:p>
          <a:p>
            <a:r>
              <a:rPr lang="en-US" altLang="ko-KR"/>
              <a:t>The key to address this challenge is developing a performance prediction framework that can accurately predict the running time on a specified hardware configuration, given a job and its input.</a:t>
            </a:r>
          </a:p>
          <a:p>
            <a:endParaRPr lang="en-US" altLang="ko-KR" b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/>
              <a:t>So they propose a new approach </a:t>
            </a:r>
            <a:r>
              <a:rPr lang="en-US" altLang="ko-KR" sz="1200"/>
              <a:t>that can </a:t>
            </a:r>
            <a:r>
              <a:rPr lang="en-US" altLang="ko-KR" sz="1200" u="sng"/>
              <a:t>accurately predict the performance of a given analytics job </a:t>
            </a:r>
            <a:r>
              <a:rPr lang="en-US" altLang="ko-KR" b="0"/>
              <a:t>named Ernest.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The main idea is to run a set of instances of the entire job on samples of the input, and use the data from these training runs to create a performance model.</a:t>
            </a:r>
            <a:endParaRPr lang="en-US" altLang="ko-KR" b="0"/>
          </a:p>
          <a:p>
            <a:r>
              <a:rPr lang="en-US" altLang="ko-KR"/>
              <a:t>Despite the fact that this is a black-box approach. It works surprisingly well in practice. 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This approach has low overhead, as in general it takes much less time and resources to run the training jobs than running the job itself. </a:t>
            </a:r>
            <a:endParaRPr lang="en-US" altLang="ko-KR" b="0" strike="sngStrike"/>
          </a:p>
          <a:p>
            <a:r>
              <a:rPr lang="en-US" altLang="ko-KR"/>
              <a:t>The cost and utility of training data points collected is important for low-overhead prediction and we address this problem using optimal experiment design, a statistical technique that allows us to select the most useful data points for training.</a:t>
            </a:r>
          </a:p>
          <a:p>
            <a:endParaRPr lang="en-US" altLang="ko-KR"/>
          </a:p>
          <a:p>
            <a:r>
              <a:rPr lang="en-US" altLang="ko-KR"/>
              <a:t>They show how Ernest can detect when a model isn’t appropriate and how small extensions can be used to model complex workloads. • </a:t>
            </a:r>
          </a:p>
          <a:p>
            <a:r>
              <a:rPr lang="en-US" altLang="ko-KR"/>
              <a:t>Using execution experiments on Amazon EC2, they show that Ernest is accurate for a variety of algorithms, input sizes, and cluster sizes.</a:t>
            </a:r>
            <a:endParaRPr lang="en-US" altLang="ko-KR" b="0" strike="sngStrike"/>
          </a:p>
          <a:p>
            <a:endParaRPr lang="en-US" altLang="ko-KR" b="0"/>
          </a:p>
          <a:p>
            <a:r>
              <a:rPr lang="en-US" altLang="ko-KR" strike="sngStrike"/>
              <a:t>The reason this approach works so well is because many advanced analytics workloads have a simple structure and the dependence between their running times and the input sizes or number of nodes is in general characterized by a relatively small number of smooth functions.</a:t>
            </a:r>
          </a:p>
          <a:p>
            <a:endParaRPr lang="ko-KR" altLang="en-US" b="0" strike="sngStrik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918C7-F96D-4145-9BAB-573D8D40EF2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60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Roboto Slab"/>
              </a:rPr>
              <a:t>The main steps in building a predictive model are determining the data points to collect; determining what features should be derived from the training data; </a:t>
            </a: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Roboto Slab"/>
              </a:rPr>
              <a:t>and performing feature selection to pick the simplest model that best fits the data</a:t>
            </a:r>
            <a:endParaRPr lang="en-US" altLang="ko-KR"/>
          </a:p>
          <a:p>
            <a:r>
              <a:rPr lang="en-US" altLang="ko-KR" strike="sngStrike"/>
              <a:t>In this paper, we look at how to perform efﬁcient performance prediction for large scale advanced analytics.</a:t>
            </a:r>
          </a:p>
          <a:p>
            <a:endParaRPr lang="en-US" altLang="ko-KR" b="0"/>
          </a:p>
          <a:p>
            <a:r>
              <a:rPr lang="en-US" altLang="ko-KR"/>
              <a:t>Next, we look at workload trends in large scale data analysis </a:t>
            </a:r>
            <a:r>
              <a:rPr lang="en-US" altLang="ko-KR" strike="sngStrike"/>
              <a:t>and how we can exploit workload characteristics for performance prediction.</a:t>
            </a:r>
          </a:p>
          <a:p>
            <a:r>
              <a:rPr lang="en-US" altLang="ko-KR"/>
              <a:t>As an example of an advanced analytics job, right figure shows a machine learning pipline used for Speech recognition on TIMIT dataset. (The pipeline trains a model using kernel SVMs and the execution DAG)</a:t>
            </a:r>
          </a:p>
          <a:p>
            <a:r>
              <a:rPr lang="en-US" altLang="ko-KR"/>
              <a:t>This pipeline contains 3 main stages; read input data, normalize data, and build a model. </a:t>
            </a:r>
          </a:p>
          <a:p>
            <a:r>
              <a:rPr lang="en-US" altLang="ko-KR"/>
              <a:t>The model is then refined by generating more features and these steps are repeated for 100 iterations to achieve state-of-the-art accuracy.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Advanced analytics workloads are numerically intensive and hense are sensitive to the number of cores and bandwidth available, they are also expensive to run on large datasets.</a:t>
            </a:r>
          </a:p>
          <a:p>
            <a:r>
              <a:rPr lang="en-US" altLang="ko-KR"/>
              <a:t>The authors note that only a few communication patterns repeatedly occur in analytics jobs.</a:t>
            </a: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Roboto Slab"/>
              </a:rPr>
              <a:t>(a) the </a:t>
            </a:r>
            <a:r>
              <a:rPr lang="en-US" altLang="ko-KR" b="0" i="1">
                <a:solidFill>
                  <a:srgbClr val="000000"/>
                </a:solidFill>
                <a:effectLst/>
                <a:latin typeface="Roboto Slab"/>
              </a:rPr>
              <a:t>all-to-one</a:t>
            </a:r>
            <a:r>
              <a:rPr lang="en-US" altLang="ko-KR" b="0" i="0">
                <a:solidFill>
                  <a:srgbClr val="000000"/>
                </a:solidFill>
                <a:effectLst/>
                <a:latin typeface="Roboto Slab"/>
              </a:rPr>
              <a:t> or </a:t>
            </a:r>
            <a:r>
              <a:rPr lang="en-US" altLang="ko-KR" b="0" i="1">
                <a:solidFill>
                  <a:srgbClr val="000000"/>
                </a:solidFill>
                <a:effectLst/>
                <a:latin typeface="Roboto Slab"/>
              </a:rPr>
              <a:t>collect</a:t>
            </a:r>
            <a:r>
              <a:rPr lang="en-US" altLang="ko-KR" b="0" i="0">
                <a:solidFill>
                  <a:srgbClr val="000000"/>
                </a:solidFill>
                <a:effectLst/>
                <a:latin typeface="Roboto Slab"/>
              </a:rPr>
              <a:t> pattern in which data from all partitions is sent to one machine</a:t>
            </a:r>
            <a:br>
              <a:rPr lang="en-US" altLang="ko-KR"/>
            </a:br>
            <a:r>
              <a:rPr lang="en-US" altLang="ko-KR" b="0" i="0">
                <a:solidFill>
                  <a:srgbClr val="000000"/>
                </a:solidFill>
                <a:effectLst/>
                <a:latin typeface="Roboto Slab"/>
              </a:rPr>
              <a:t>(b) the </a:t>
            </a:r>
            <a:r>
              <a:rPr lang="en-US" altLang="ko-KR" b="0" i="1">
                <a:solidFill>
                  <a:srgbClr val="000000"/>
                </a:solidFill>
                <a:effectLst/>
                <a:latin typeface="Roboto Slab"/>
              </a:rPr>
              <a:t>tree aggregration</a:t>
            </a:r>
            <a:r>
              <a:rPr lang="en-US" altLang="ko-KR" b="0" i="0">
                <a:solidFill>
                  <a:srgbClr val="000000"/>
                </a:solidFill>
                <a:effectLst/>
                <a:latin typeface="Roboto Slab"/>
              </a:rPr>
              <a:t> pattern where data is aggregated using a tree-like structure</a:t>
            </a:r>
            <a:br>
              <a:rPr lang="en-US" altLang="ko-KR"/>
            </a:br>
            <a:r>
              <a:rPr lang="en-US" altLang="ko-KR" b="0" i="0">
                <a:solidFill>
                  <a:srgbClr val="000000"/>
                </a:solidFill>
                <a:effectLst/>
                <a:latin typeface="Roboto Slab"/>
              </a:rPr>
              <a:t>(c) the </a:t>
            </a:r>
            <a:r>
              <a:rPr lang="en-US" altLang="ko-KR" b="0" i="1">
                <a:solidFill>
                  <a:srgbClr val="000000"/>
                </a:solidFill>
                <a:effectLst/>
                <a:latin typeface="Roboto Slab"/>
              </a:rPr>
              <a:t>shuffle</a:t>
            </a:r>
            <a:r>
              <a:rPr lang="en-US" altLang="ko-KR" b="0" i="0">
                <a:solidFill>
                  <a:srgbClr val="000000"/>
                </a:solidFill>
                <a:effectLst/>
                <a:latin typeface="Roboto Slab"/>
              </a:rPr>
              <a:t> pattern where data goes from many source machines to many destinations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strike="sngStrike"/>
              <a:t>And for recent hardware and workload trends for large scale data analysis,</a:t>
            </a:r>
          </a:p>
          <a:p>
            <a:r>
              <a:rPr lang="en-US" altLang="ko-KR" strike="sngStrike"/>
              <a:t>Instance types vary not only in capacity (i.e. memory size, number of cores etc.) but also in performance.</a:t>
            </a:r>
          </a:p>
          <a:p>
            <a:r>
              <a:rPr lang="en-US" altLang="ko-KR" strike="sngStrike"/>
              <a:t>For example, we measured memory bandwidth and network bandwidth across a number of instance types on Amazon EC2.</a:t>
            </a:r>
          </a:p>
          <a:p>
            <a:r>
              <a:rPr lang="en-US" altLang="ko-KR" strike="sngStrike"/>
              <a:t>From Figure 1 we can see that the smaller instances i.e. large or xlarge have the highest memory bandwidth available per core while Figure 2 shows that 8xlarge instances have the highest network bandwidth available per core.</a:t>
            </a:r>
          </a:p>
          <a:p>
            <a:endParaRPr lang="en-US" altLang="ko-KR" strike="sngStrike"/>
          </a:p>
          <a:p>
            <a:r>
              <a:rPr lang="en-US" altLang="ko-KR" strike="sngStrike"/>
              <a:t>The non-linear relationship between price vs. performance is not only reflected in micro-benchmarks but can also have a significant effect on end-to-end performance.</a:t>
            </a:r>
          </a:p>
          <a:p>
            <a:r>
              <a:rPr lang="en-US" altLang="ko-KR" strike="sngStrike"/>
              <a:t>For example, we use two machine learning kernels: (a) A least squares solver used in convex optimization [37] and (b) a matrix multiply operation [75], and measure their performance for similar capacity configurations across a number of instance types. </a:t>
            </a:r>
          </a:p>
          <a:p>
            <a:r>
              <a:rPr lang="en-US" altLang="ko-KR" strike="sngStrike"/>
              <a:t>The results (Figure 3(a)) show that picking the right instance type can improve performance by up to 1.9x at the same cost for the least squares solver. </a:t>
            </a:r>
          </a:p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918C7-F96D-4145-9BAB-573D8D40EF2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63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Next is about design of the performance model.</a:t>
            </a: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Roboto Slab"/>
              </a:rPr>
              <a:t>The model is built using terms related to these computation and communication patterns</a:t>
            </a:r>
            <a:endParaRPr lang="en-US" altLang="ko-KR" b="0"/>
          </a:p>
          <a:p>
            <a:r>
              <a:rPr lang="en-US" altLang="ko-KR" b="0"/>
              <a:t>In computation patterns, as seen, when you double the numer of tasks, the time proportionally grows linearly as the size of input grows.</a:t>
            </a:r>
          </a:p>
          <a:p>
            <a:r>
              <a:rPr lang="en-US" altLang="ko-KR" b="0"/>
              <a:t>On the other hand, when you increase the number of cores(machines), the time will inversely come down.</a:t>
            </a:r>
          </a:p>
          <a:p>
            <a:r>
              <a:rPr lang="en-US" altLang="ko-KR" b="0"/>
              <a:t>The communication patterns are same as discussed before,</a:t>
            </a:r>
          </a:p>
          <a:p>
            <a:endParaRPr lang="en-US" altLang="ko-KR" b="0"/>
          </a:p>
          <a:p>
            <a:r>
              <a:rPr lang="en-US" altLang="ko-KR" b="0"/>
              <a:t>So Putting this all together, they form a simple high level performance model for such jobs, as the sum of number of terms.</a:t>
            </a:r>
          </a:p>
          <a:p>
            <a:r>
              <a:rPr lang="en-US" altLang="ko-KR" b="0"/>
              <a:t>The model</a:t>
            </a:r>
            <a:r>
              <a:rPr lang="en-US" altLang="ko-KR" b="0" i="0">
                <a:solidFill>
                  <a:srgbClr val="000000"/>
                </a:solidFill>
                <a:effectLst/>
                <a:latin typeface="Roboto Slab"/>
              </a:rPr>
              <a:t> has four components:</a:t>
            </a:r>
            <a:endParaRPr lang="en-US" altLang="ko-KR" b="0"/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1">
                <a:solidFill>
                  <a:srgbClr val="000000"/>
                </a:solidFill>
                <a:effectLst/>
                <a:latin typeface="inherit"/>
              </a:rPr>
              <a:t>θ</a:t>
            </a:r>
            <a:r>
              <a:rPr lang="en-US" altLang="ko-KR" b="0" i="1" baseline="-25000">
                <a:solidFill>
                  <a:srgbClr val="000000"/>
                </a:solidFill>
                <a:effectLst/>
                <a:latin typeface="inherit"/>
              </a:rPr>
              <a:t>0</a:t>
            </a:r>
            <a:r>
              <a:rPr lang="en-US" altLang="ko-KR" b="0" i="0">
                <a:solidFill>
                  <a:srgbClr val="000000"/>
                </a:solidFill>
                <a:effectLst/>
                <a:latin typeface="inherit"/>
              </a:rPr>
              <a:t> – a fixed cost term representing the amount of time spent in serial </a:t>
            </a:r>
            <a:r>
              <a:rPr lang="en-US" altLang="ko-KR" b="0"/>
              <a:t>execution</a:t>
            </a:r>
            <a:endParaRPr lang="en-US" altLang="ko-KR" b="0" i="0">
              <a:solidFill>
                <a:srgbClr val="000000"/>
              </a:solidFill>
              <a:effectLst/>
              <a:latin typeface="inheri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="0" i="1">
                <a:solidFill>
                  <a:srgbClr val="000000"/>
                </a:solidFill>
                <a:effectLst/>
                <a:latin typeface="inherit"/>
              </a:rPr>
              <a:t>θ</a:t>
            </a:r>
            <a:r>
              <a:rPr lang="en-US" altLang="ko-KR" b="0" i="1" baseline="-25000">
                <a:solidFill>
                  <a:srgbClr val="000000"/>
                </a:solidFill>
                <a:effectLst/>
                <a:latin typeface="inherit"/>
              </a:rPr>
              <a:t>1</a:t>
            </a:r>
            <a:r>
              <a:rPr lang="en-US" altLang="ko-KR" b="0" i="1">
                <a:solidFill>
                  <a:srgbClr val="000000"/>
                </a:solidFill>
                <a:effectLst/>
                <a:latin typeface="inherit"/>
              </a:rPr>
              <a:t> x (scale/machines)</a:t>
            </a:r>
            <a:r>
              <a:rPr lang="en-US" altLang="ko-KR" b="0" i="0">
                <a:solidFill>
                  <a:srgbClr val="000000"/>
                </a:solidFill>
                <a:effectLst/>
                <a:latin typeface="inherit"/>
              </a:rPr>
              <a:t> – </a:t>
            </a:r>
            <a:r>
              <a:rPr lang="en-US" altLang="ko-KR" b="0"/>
              <a:t>And </a:t>
            </a:r>
            <a:r>
              <a:rPr lang="en-US" altLang="ko-KR" b="0" i="1">
                <a:solidFill>
                  <a:srgbClr val="000000"/>
                </a:solidFill>
                <a:effectLst/>
                <a:latin typeface="inherit"/>
              </a:rPr>
              <a:t>θ</a:t>
            </a:r>
            <a:r>
              <a:rPr lang="en-US" altLang="ko-KR" b="0" i="1" baseline="-25000">
                <a:solidFill>
                  <a:srgbClr val="000000"/>
                </a:solidFill>
                <a:effectLst/>
                <a:latin typeface="inherit"/>
              </a:rPr>
              <a:t>1</a:t>
            </a:r>
            <a:r>
              <a:rPr lang="en-US" altLang="ko-KR" b="0"/>
              <a:t> times the time spent in computation - </a:t>
            </a:r>
            <a:r>
              <a:rPr lang="en-US" altLang="ko-KR" b="0" i="0">
                <a:solidFill>
                  <a:srgbClr val="000000"/>
                </a:solidFill>
                <a:effectLst/>
                <a:latin typeface="inherit"/>
              </a:rPr>
              <a:t>to capture the </a:t>
            </a:r>
            <a:r>
              <a:rPr lang="en-US" altLang="ko-KR" b="0" i="1">
                <a:solidFill>
                  <a:srgbClr val="000000"/>
                </a:solidFill>
                <a:effectLst/>
                <a:latin typeface="inherit"/>
              </a:rPr>
              <a:t>parallel</a:t>
            </a:r>
            <a:r>
              <a:rPr lang="en-US" altLang="ko-KR" b="0" i="0">
                <a:solidFill>
                  <a:srgbClr val="000000"/>
                </a:solidFill>
                <a:effectLst/>
                <a:latin typeface="inherit"/>
              </a:rPr>
              <a:t> computation time for algorithms whose computation scales linearly with the data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1">
                <a:solidFill>
                  <a:srgbClr val="000000"/>
                </a:solidFill>
                <a:effectLst/>
                <a:latin typeface="inherit"/>
              </a:rPr>
              <a:t>θ</a:t>
            </a:r>
            <a:r>
              <a:rPr lang="en-US" altLang="ko-KR" b="0" i="1" baseline="-25000">
                <a:solidFill>
                  <a:srgbClr val="000000"/>
                </a:solidFill>
                <a:effectLst/>
                <a:latin typeface="inherit"/>
              </a:rPr>
              <a:t>2</a:t>
            </a:r>
            <a:r>
              <a:rPr lang="en-US" altLang="ko-KR" b="0" i="1">
                <a:solidFill>
                  <a:srgbClr val="000000"/>
                </a:solidFill>
                <a:effectLst/>
                <a:latin typeface="inherit"/>
              </a:rPr>
              <a:t> x log(machines)</a:t>
            </a:r>
            <a:r>
              <a:rPr lang="en-US" altLang="ko-KR" b="0" i="0">
                <a:solidFill>
                  <a:srgbClr val="000000"/>
                </a:solidFill>
                <a:effectLst/>
                <a:latin typeface="inherit"/>
              </a:rPr>
              <a:t> – to model communication patterns like aggregation trees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1">
                <a:solidFill>
                  <a:srgbClr val="000000"/>
                </a:solidFill>
                <a:effectLst/>
                <a:latin typeface="inherit"/>
              </a:rPr>
              <a:t>θ</a:t>
            </a:r>
            <a:r>
              <a:rPr lang="en-US" altLang="ko-KR" b="0" i="1" baseline="-25000">
                <a:solidFill>
                  <a:srgbClr val="000000"/>
                </a:solidFill>
                <a:effectLst/>
                <a:latin typeface="inherit"/>
              </a:rPr>
              <a:t>3</a:t>
            </a:r>
            <a:r>
              <a:rPr lang="en-US" altLang="ko-KR" b="0" i="1">
                <a:solidFill>
                  <a:srgbClr val="000000"/>
                </a:solidFill>
                <a:effectLst/>
                <a:latin typeface="inherit"/>
              </a:rPr>
              <a:t> x machines</a:t>
            </a:r>
            <a:r>
              <a:rPr lang="en-US" altLang="ko-KR" b="0" i="0">
                <a:solidFill>
                  <a:srgbClr val="000000"/>
                </a:solidFill>
                <a:effectLst/>
                <a:latin typeface="inherit"/>
              </a:rPr>
              <a:t> - to capture the all-to-one communication pattern and fixed overheads like scheduling / serializing tasks.</a:t>
            </a:r>
            <a:endParaRPr lang="en-US" altLang="ko-KR" b="0" i="0">
              <a:solidFill>
                <a:srgbClr val="000000"/>
              </a:solidFill>
              <a:effectLst/>
              <a:latin typeface="Roboto Slab"/>
            </a:endParaRPr>
          </a:p>
          <a:p>
            <a:pPr algn="l" fontAlgn="base">
              <a:buFont typeface="Arial" panose="020B0604020202020204" pitchFamily="34" charset="0"/>
              <a:buNone/>
            </a:pPr>
            <a:r>
              <a:rPr lang="en-US" altLang="ko-KR" b="0" i="0">
                <a:solidFill>
                  <a:srgbClr val="000000"/>
                </a:solidFill>
                <a:effectLst/>
                <a:latin typeface="Roboto Slab"/>
              </a:rPr>
              <a:t>The goal is to find the values of θ</a:t>
            </a:r>
            <a:r>
              <a:rPr lang="en-US" altLang="ko-KR" b="0" i="0" baseline="-25000">
                <a:solidFill>
                  <a:srgbClr val="000000"/>
                </a:solidFill>
                <a:effectLst/>
                <a:latin typeface="Roboto Slab"/>
              </a:rPr>
              <a:t>0</a:t>
            </a:r>
            <a:r>
              <a:rPr lang="en-US" altLang="ko-KR" b="0" i="0">
                <a:solidFill>
                  <a:srgbClr val="000000"/>
                </a:solidFill>
                <a:effectLst/>
                <a:latin typeface="Roboto Slab"/>
              </a:rPr>
              <a:t>..θ</a:t>
            </a:r>
            <a:r>
              <a:rPr lang="en-US" altLang="ko-KR" b="0" i="0" baseline="-25000">
                <a:solidFill>
                  <a:srgbClr val="000000"/>
                </a:solidFill>
                <a:effectLst/>
                <a:latin typeface="Roboto Slab"/>
              </a:rPr>
              <a:t>3</a:t>
            </a:r>
            <a:r>
              <a:rPr lang="en-US" altLang="ko-KR" b="0" i="0">
                <a:solidFill>
                  <a:srgbClr val="000000"/>
                </a:solidFill>
                <a:effectLst/>
                <a:latin typeface="Roboto Slab"/>
              </a:rPr>
              <a:t> that best fit the training data</a:t>
            </a:r>
            <a:endParaRPr lang="en-US" altLang="ko-KR" b="0" i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None/>
            </a:pPr>
            <a:endParaRPr lang="en-US" altLang="ko-KR" b="0" i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None/>
            </a:pPr>
            <a:r>
              <a:rPr lang="en-US" altLang="ko-KR" b="0" i="0">
                <a:solidFill>
                  <a:srgbClr val="000000"/>
                </a:solidFill>
                <a:effectLst/>
                <a:latin typeface="inherit"/>
              </a:rPr>
              <a:t>Then one thing you might say is is this model good enough and cover all spark jobs,</a:t>
            </a:r>
          </a:p>
          <a:p>
            <a:r>
              <a:rPr lang="en-US" altLang="ko-KR" b="0"/>
              <a:t>So they used non-negative least squares (NNLS) solver to find the model that best fits the training data.</a:t>
            </a:r>
          </a:p>
          <a:p>
            <a:r>
              <a:rPr lang="en-US" altLang="ko-KR"/>
              <a:t>From the table we can see two main characteristics: (a) that not all features are used by every algorithm and (b) that the contribution of each term differs for each algorithm</a:t>
            </a:r>
            <a:endParaRPr lang="en-US" altLang="ko-KR" b="0"/>
          </a:p>
          <a:p>
            <a:endParaRPr lang="en-US" altLang="ko-KR" b="0"/>
          </a:p>
          <a:p>
            <a:r>
              <a:rPr lang="en-US" altLang="ko-KR" b="0"/>
              <a:t>Now such a model formulation is defined, the next step is to collect some training data and then we can use some off-the-shelf libraries in order to fit the model that they are going to use for the system</a:t>
            </a:r>
          </a:p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918C7-F96D-4145-9BAB-573D8D40EF2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568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One of the main challenges in predictive modeling is minimizing the time spent on collecting training data while achieving good enough accuracy</a:t>
            </a:r>
          </a:p>
          <a:p>
            <a:r>
              <a:rPr lang="en-US" altLang="ko-KR" b="0"/>
              <a:t>If you look at the model, there are 2 variables which is input size and number of machines</a:t>
            </a:r>
          </a:p>
          <a:p>
            <a:r>
              <a:rPr lang="en-US" altLang="ko-KR" b="0"/>
              <a:t>So a naïve approach would be forming a grid of these 2 variables, and collect all the values at all the points in the grid</a:t>
            </a:r>
          </a:p>
          <a:p>
            <a:r>
              <a:rPr lang="en-US" altLang="ko-KR" b="0"/>
              <a:t>So a slightly better approach is a Greedy approach : only pick the cheapest configurations and collect training data from that</a:t>
            </a:r>
            <a:r>
              <a:rPr lang="ko-KR" altLang="en-US" b="0"/>
              <a:t> </a:t>
            </a:r>
            <a:r>
              <a:rPr lang="en-US" altLang="ko-KR" b="0"/>
              <a:t>-&gt;</a:t>
            </a:r>
            <a:r>
              <a:rPr lang="ko-KR" altLang="en-US" b="0"/>
              <a:t> </a:t>
            </a:r>
            <a:r>
              <a:rPr lang="en-US" altLang="ko-KR" b="0"/>
              <a:t>but they found that it was not</a:t>
            </a:r>
            <a:r>
              <a:rPr lang="ko-KR" altLang="en-US" b="0"/>
              <a:t> </a:t>
            </a:r>
            <a:r>
              <a:rPr lang="en-US" altLang="ko-KR" b="0"/>
              <a:t>that</a:t>
            </a:r>
            <a:r>
              <a:rPr lang="ko-KR" altLang="en-US" b="0"/>
              <a:t> </a:t>
            </a:r>
            <a:r>
              <a:rPr lang="en-US" altLang="ko-KR" b="0"/>
              <a:t>good,</a:t>
            </a:r>
            <a:r>
              <a:rPr lang="ko-KR" altLang="en-US" b="0"/>
              <a:t> </a:t>
            </a:r>
            <a:r>
              <a:rPr lang="en-US" altLang="ko-KR" b="0"/>
              <a:t>and the model was inaccurate</a:t>
            </a:r>
          </a:p>
          <a:p>
            <a:r>
              <a:rPr lang="en-US" altLang="ko-KR" b="0"/>
              <a:t>To do some better, they get back to</a:t>
            </a:r>
            <a:r>
              <a:rPr lang="ko-KR" altLang="en-US" b="0"/>
              <a:t> </a:t>
            </a:r>
            <a:r>
              <a:rPr lang="en-US" altLang="ko-KR" b="0"/>
              <a:t>Statistics – use the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918C7-F96D-4145-9BAB-573D8D40EF2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247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 get a more detailed view of MPI performance characteristics, we study the scenario in which 4 MB MPI messages are transferred alongside 4 MB I/O requests in Figure 6. </a:t>
            </a:r>
          </a:p>
          <a:p>
            <a:r>
              <a:rPr lang="en-US" altLang="ko-KR" dirty="0"/>
              <a:t>As described in the previous paragraph, reducing the MPI interval improves the MPI performance during high-intensity interference. </a:t>
            </a:r>
          </a:p>
          <a:p>
            <a:r>
              <a:rPr lang="en-US" altLang="ko-KR" dirty="0"/>
              <a:t>When the I/O interference interval is 100 µs, the average message time for 4 </a:t>
            </a:r>
            <a:r>
              <a:rPr lang="en-US" altLang="ko-KR" dirty="0" err="1"/>
              <a:t>ms</a:t>
            </a:r>
            <a:r>
              <a:rPr lang="en-US" altLang="ko-KR" dirty="0"/>
              <a:t> MPI interval is 1.34 </a:t>
            </a:r>
            <a:r>
              <a:rPr lang="en-US" altLang="ko-KR" dirty="0" err="1"/>
              <a:t>ms</a:t>
            </a:r>
            <a:r>
              <a:rPr lang="en-US" altLang="ko-KR" dirty="0"/>
              <a:t> while the average message time for 100 µs MPI interval is 0.85 </a:t>
            </a:r>
            <a:r>
              <a:rPr lang="en-US" altLang="ko-KR" dirty="0" err="1"/>
              <a:t>ms.</a:t>
            </a:r>
            <a:r>
              <a:rPr lang="en-US" altLang="ko-KR" dirty="0"/>
              <a:t> All MPI intervals larger than 4 </a:t>
            </a:r>
            <a:r>
              <a:rPr lang="en-US" altLang="ko-KR" dirty="0" err="1"/>
              <a:t>ms</a:t>
            </a:r>
            <a:r>
              <a:rPr lang="en-US" altLang="ko-KR" dirty="0"/>
              <a:t> experience a maximum slowdown above 300% of the baseline times when the I/O interval is 100 µs.</a:t>
            </a:r>
          </a:p>
          <a:p>
            <a:endParaRPr lang="en-US" altLang="ko-KR" dirty="0"/>
          </a:p>
          <a:p>
            <a:r>
              <a:rPr lang="en-US" altLang="ko-KR" dirty="0"/>
              <a:t>Overall, the results so far can be summarized as follows: </a:t>
            </a:r>
          </a:p>
          <a:p>
            <a:r>
              <a:rPr lang="en-US" altLang="ko-KR" dirty="0"/>
              <a:t>• Small interfering requests/messages (4 KB of MPI or I/O) have minimal impact on MPI or I/O performance. </a:t>
            </a:r>
          </a:p>
          <a:p>
            <a:r>
              <a:rPr lang="en-US" altLang="ko-KR" dirty="0"/>
              <a:t>• For I/O performance, the impact of interference is moderate if the I/O interval is larger than the I/O-congestion threshold. Below the threshold, interference has negligible effect. </a:t>
            </a:r>
          </a:p>
          <a:p>
            <a:r>
              <a:rPr lang="en-US" altLang="ko-KR" dirty="0"/>
              <a:t>• For MPI performance, interference causes variations even when there is a moderate amount of interfering I/O traffic. The most significant impact is observed when the I/O traffic has passed its I/O-congestion threshold. </a:t>
            </a:r>
          </a:p>
          <a:p>
            <a:r>
              <a:rPr lang="en-US" altLang="ko-KR" dirty="0"/>
              <a:t>• Overall, the impact of interference is higher for MPI than I/O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918C7-F96D-4145-9BAB-573D8D40EF2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314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So far, I have presented results on the impact of I/O-MPI interference on the performance of MPI and I/O jobs. </a:t>
            </a:r>
          </a:p>
          <a:p>
            <a:r>
              <a:rPr lang="en-US" altLang="ko-KR" dirty="0"/>
              <a:t>Next, they explore techniques that can potentially mitigate the effect of such interference for the most impacted scenarios. </a:t>
            </a:r>
          </a:p>
          <a:p>
            <a:r>
              <a:rPr lang="en-US" altLang="ko-KR" dirty="0"/>
              <a:t>In particular, we explore three interference mitigation strategies: (</a:t>
            </a:r>
            <a:r>
              <a:rPr lang="en-US" altLang="ko-KR" dirty="0" err="1"/>
              <a:t>i</a:t>
            </a:r>
            <a:r>
              <a:rPr lang="en-US" altLang="ko-KR" dirty="0"/>
              <a:t>) modifying the placement of jobs to nodes, (ii) relocating the I/O servers, and (iii) throttling I/O traffic. </a:t>
            </a:r>
          </a:p>
          <a:p>
            <a:endParaRPr lang="en-US" altLang="ko-KR" dirty="0"/>
          </a:p>
          <a:p>
            <a:r>
              <a:rPr lang="en-US" altLang="ko-KR" dirty="0"/>
              <a:t>Figure 9A and Figure 9B show I/O and MPI performance, respectively, for executions with and without I/O-MPI interference for the Random-node and Random-switch job placement schemes.</a:t>
            </a:r>
          </a:p>
          <a:p>
            <a:r>
              <a:rPr lang="en-US" altLang="ko-KR" u="sng" dirty="0"/>
              <a:t>With the Random-switch placement, we see that the I/O and MPI times for the baseline and interference runs are similar, indicating that there is minimal slowdown due to interference for this type of mapping. </a:t>
            </a:r>
          </a:p>
          <a:p>
            <a:r>
              <a:rPr lang="en-US" altLang="ko-KR" u="sng" dirty="0"/>
              <a:t>In contrast, for the Random node placement, the average I/O request time increases by 11.8% </a:t>
            </a:r>
            <a:r>
              <a:rPr lang="en-US" altLang="ko-KR" u="sng" strike="sngStrike" dirty="0"/>
              <a:t>and the standard deviation increases from 8% to 19% when I/O-MPI interference is present. </a:t>
            </a:r>
          </a:p>
          <a:p>
            <a:r>
              <a:rPr lang="en-US" altLang="ko-KR" u="sng" dirty="0"/>
              <a:t>And MPI messages experience an average slowdown of 800% with the Random-node placement, and the maximum message time increases by two orders of magnitude</a:t>
            </a:r>
          </a:p>
          <a:p>
            <a:endParaRPr lang="en-US" altLang="ko-KR" dirty="0"/>
          </a:p>
          <a:p>
            <a:r>
              <a:rPr lang="en-US" altLang="ko-KR" dirty="0"/>
              <a:t>The Random-switch scheme leads to performance improvements because all links connected to switches with I/O servers and clients carry only I/O traffic;</a:t>
            </a:r>
          </a:p>
          <a:p>
            <a:r>
              <a:rPr lang="en-US" altLang="ko-KR" dirty="0"/>
              <a:t>Therefore, MPI-I/O interference on links between level1 and level-2 switches is avoided.</a:t>
            </a:r>
          </a:p>
          <a:p>
            <a:endParaRPr lang="en-US" altLang="ko-KR" dirty="0"/>
          </a:p>
          <a:p>
            <a:r>
              <a:rPr lang="en-US" altLang="ko-KR" dirty="0"/>
              <a:t>Figure 10 shows the impact of MPII/O interference on performance when the I/O server placement is varied. </a:t>
            </a:r>
          </a:p>
          <a:p>
            <a:r>
              <a:rPr lang="en-US" altLang="ko-KR" dirty="0"/>
              <a:t>They find that the spread-target placement of I/O nodes is best at mitigating interference for both types of jobs. Further, the isolated-target and random-target server placements result in similar slowdown for both jobs.</a:t>
            </a:r>
          </a:p>
          <a:p>
            <a:r>
              <a:rPr lang="en-US" altLang="ko-KR" dirty="0"/>
              <a:t>As a result, the I/O traffic is confined to a subset of the network and thus does not interfere with the MPI traffic. </a:t>
            </a:r>
          </a:p>
          <a:p>
            <a:r>
              <a:rPr lang="en-US" altLang="ko-KR" strike="sngStrike" dirty="0"/>
              <a:t>This insight can guide the placement of LNET routers and burst buffers to leverage the I/O traffic isolation due to the routing algorithm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918C7-F96D-4145-9BAB-573D8D40EF2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613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918C7-F96D-4145-9BAB-573D8D40EF2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5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569AB-1973-B8C8-D418-7660F5650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055330-9D79-17C3-F366-91D42DA41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DF9DA9-F30C-E9D7-3366-857884AB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814C-6E53-4AF6-982F-4D0EFBD81B05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4342B-881A-BDCF-E0A9-F86BD24F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74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8747D6F-E9C7-70E1-DE8C-54BEFCF726C3}"/>
              </a:ext>
            </a:extLst>
          </p:cNvPr>
          <p:cNvSpPr/>
          <p:nvPr userDrawn="1"/>
        </p:nvSpPr>
        <p:spPr>
          <a:xfrm>
            <a:off x="0" y="0"/>
            <a:ext cx="12192000" cy="106782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44D1D2-FE64-1C7A-5685-FB07C8E0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F799B-7C0D-E1B5-DE5F-9E6BCBBC5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DFF1D-E611-B52C-FFAC-534E748E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814C-6E53-4AF6-982F-4D0EFBD81B05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57ECD-C844-FF1C-DF0A-12C20DB4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05384D-ECA5-527F-035D-4F18DB7E2A7F}"/>
              </a:ext>
            </a:extLst>
          </p:cNvPr>
          <p:cNvSpPr txBox="1"/>
          <p:nvPr userDrawn="1"/>
        </p:nvSpPr>
        <p:spPr>
          <a:xfrm>
            <a:off x="11191683" y="6562240"/>
            <a:ext cx="1000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3E21EE-DE85-4831-BAAE-DF7A81ABAB23}" type="slidenum"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/9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821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1B89B0-1AF1-C9E6-113C-9AD47348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3B8DB4-A12F-CBEA-84B7-2C95F4BA4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06B23C-BA50-BC92-F39A-65C0133A7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814C-6E53-4AF6-982F-4D0EFBD81B05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B9406-E49F-FACD-3EE5-602B14CA9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06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2C8D01-1348-904F-A28E-FB1F05F50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323" y="2127535"/>
            <a:ext cx="10119349" cy="13975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000" b="1" kern="1200">
                <a:solidFill>
                  <a:schemeClr val="tx1"/>
                </a:solidFill>
                <a:latin typeface="Abadi" panose="020B0604020104020204" pitchFamily="34" charset="0"/>
              </a:rPr>
              <a:t>Ernest: Efficient Performance Prediction for</a:t>
            </a:r>
            <a:br>
              <a:rPr lang="en-US" altLang="ko-KR" sz="4000" b="1" kern="1200">
                <a:solidFill>
                  <a:schemeClr val="tx1"/>
                </a:solidFill>
                <a:latin typeface="Abadi" panose="020B0604020104020204" pitchFamily="34" charset="0"/>
              </a:rPr>
            </a:br>
            <a:r>
              <a:rPr lang="en-US" altLang="ko-KR" sz="4000" b="1" kern="1200">
                <a:solidFill>
                  <a:schemeClr val="tx1"/>
                </a:solidFill>
                <a:latin typeface="Abadi" panose="020B0604020104020204" pitchFamily="34" charset="0"/>
              </a:rPr>
              <a:t>Large-Scale Advanced Analytics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98F5A62-847B-C6F4-D089-ABF92374D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0" y="5609226"/>
            <a:ext cx="4939504" cy="1185480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67F81-34CA-343A-1A7E-1D56D3926DF4}"/>
              </a:ext>
            </a:extLst>
          </p:cNvPr>
          <p:cNvSpPr txBox="1"/>
          <p:nvPr/>
        </p:nvSpPr>
        <p:spPr>
          <a:xfrm>
            <a:off x="2563759" y="3646229"/>
            <a:ext cx="7064476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0" i="0">
                <a:solidFill>
                  <a:srgbClr val="222222"/>
                </a:solidFill>
                <a:effectLst/>
                <a:latin typeface="Abadi" panose="020B0604020104020204" pitchFamily="34" charset="0"/>
                <a:cs typeface="Arial" panose="020B0604020202020204" pitchFamily="34" charset="0"/>
              </a:rPr>
              <a:t>Venkataraman, Shivaram, et al. </a:t>
            </a:r>
          </a:p>
          <a:p>
            <a:pPr algn="ctr">
              <a:spcAft>
                <a:spcPts val="600"/>
              </a:spcAft>
            </a:pPr>
            <a:r>
              <a:rPr lang="en-US" altLang="ko-KR" sz="1200" b="0" i="1">
                <a:solidFill>
                  <a:srgbClr val="222222"/>
                </a:solidFill>
                <a:effectLst/>
                <a:latin typeface="Abadi" panose="020B0604020104020204" pitchFamily="34" charset="0"/>
                <a:cs typeface="Arial" panose="020B0604020202020204" pitchFamily="34" charset="0"/>
              </a:rPr>
              <a:t>13th USENIX Symposium on Networked Systems Design and Implementation (NSDI 16)</a:t>
            </a:r>
            <a:r>
              <a:rPr lang="en-US" altLang="ko-KR" sz="1200" b="0" i="0">
                <a:solidFill>
                  <a:srgbClr val="222222"/>
                </a:solidFill>
                <a:effectLst/>
                <a:latin typeface="Abadi" panose="020B0604020104020204" pitchFamily="34" charset="0"/>
                <a:cs typeface="Arial" panose="020B0604020202020204" pitchFamily="34" charset="0"/>
              </a:rPr>
              <a:t>. 2016.</a:t>
            </a:r>
            <a:endParaRPr lang="ko-KR" altLang="en-US" sz="1200"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4F0E0A-8459-60AB-4DBF-FC43E9161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8303" y="4977798"/>
            <a:ext cx="1723697" cy="844142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pPr algn="r" latinLnBrk="0">
              <a:lnSpc>
                <a:spcPct val="120000"/>
              </a:lnSpc>
              <a:spcBef>
                <a:spcPts val="0"/>
              </a:spcBef>
            </a:pPr>
            <a:r>
              <a:rPr lang="en-US" altLang="ko-KR"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22.11.22.</a:t>
            </a:r>
          </a:p>
          <a:p>
            <a:pPr algn="r" latinLnBrk="0">
              <a:lnSpc>
                <a:spcPct val="120000"/>
              </a:lnSpc>
              <a:spcBef>
                <a:spcPts val="0"/>
              </a:spcBef>
            </a:pPr>
            <a:r>
              <a:rPr lang="en-US" altLang="ko-KR"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Computing </a:t>
            </a:r>
          </a:p>
          <a:p>
            <a:pPr algn="r" latinLnBrk="0">
              <a:lnSpc>
                <a:spcPct val="120000"/>
              </a:lnSpc>
              <a:spcBef>
                <a:spcPts val="0"/>
              </a:spcBef>
            </a:pPr>
            <a:r>
              <a:rPr lang="en-US" altLang="ko-KR"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Sohee Kim</a:t>
            </a:r>
          </a:p>
        </p:txBody>
      </p:sp>
    </p:spTree>
    <p:extLst>
      <p:ext uri="{BB962C8B-B14F-4D97-AF65-F5344CB8AC3E}">
        <p14:creationId xmlns:p14="http://schemas.microsoft.com/office/powerpoint/2010/main" val="198267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7581404-2021-DAD7-7B99-8084FD00F2AD}"/>
              </a:ext>
            </a:extLst>
          </p:cNvPr>
          <p:cNvSpPr txBox="1"/>
          <p:nvPr/>
        </p:nvSpPr>
        <p:spPr>
          <a:xfrm>
            <a:off x="0" y="0"/>
            <a:ext cx="98298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Venkataraman, Shivaram, et al. "Ernest: Efficient Performance Prediction for {Large-Scale} Advanced Analytics." </a:t>
            </a:r>
            <a:r>
              <a:rPr lang="en-US" altLang="ko-KR" sz="800" b="0" i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13th USENIX Symposium on Networked Systems Design and Implementation (NSDI 16)</a:t>
            </a:r>
            <a:r>
              <a:rPr lang="en-US" altLang="ko-KR"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. 2016.</a:t>
            </a:r>
            <a:endParaRPr lang="en-US" altLang="ko-KR" sz="8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386871-B092-6B43-A8DA-B84A6CCC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1" y="401947"/>
            <a:ext cx="3412635" cy="665876"/>
          </a:xfrm>
        </p:spPr>
        <p:txBody>
          <a:bodyPr>
            <a:normAutofit/>
          </a:bodyPr>
          <a:lstStyle/>
          <a:p>
            <a:r>
              <a:rPr lang="en-US" altLang="ko-KR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  <a:endParaRPr lang="ko-KR" alt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8782E-44BF-062E-224B-C021A5C826FC}"/>
              </a:ext>
            </a:extLst>
          </p:cNvPr>
          <p:cNvSpPr txBox="1"/>
          <p:nvPr/>
        </p:nvSpPr>
        <p:spPr>
          <a:xfrm>
            <a:off x="472541" y="3125846"/>
            <a:ext cx="10925479" cy="300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b="1">
                <a:solidFill>
                  <a:srgbClr val="FF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Ernest</a:t>
            </a:r>
            <a:r>
              <a:rPr lang="en-US" altLang="ko-KR" sz="1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(A performance prediction framework for large scale analytics)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A new approach that can </a:t>
            </a:r>
            <a:r>
              <a:rPr lang="en-US" altLang="ko-KR" sz="1400" u="sng"/>
              <a:t>accurately predict the performance of a given analytics job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The main idea is to run a set of instances of the entire </a:t>
            </a:r>
            <a:r>
              <a:rPr lang="en-US" altLang="ko-KR" sz="1400">
                <a:solidFill>
                  <a:srgbClr val="FF7575"/>
                </a:solidFill>
              </a:rPr>
              <a:t>job</a:t>
            </a:r>
            <a:r>
              <a:rPr lang="en-US" altLang="ko-KR" sz="1400"/>
              <a:t> on samples of the input, and use the </a:t>
            </a:r>
            <a:r>
              <a:rPr lang="en-US" altLang="ko-KR" sz="1400">
                <a:solidFill>
                  <a:srgbClr val="FF7575"/>
                </a:solidFill>
              </a:rPr>
              <a:t>data</a:t>
            </a:r>
            <a:r>
              <a:rPr lang="en-US" altLang="ko-KR" sz="1400"/>
              <a:t> from these training runs to create a performance model.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Black box jobs </a:t>
            </a:r>
            <a:r>
              <a:rPr lang="ko-KR" altLang="en-US" sz="1400"/>
              <a:t>→</a:t>
            </a:r>
            <a:r>
              <a:rPr lang="en-US" altLang="ko-KR" sz="1400"/>
              <a:t> but works well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Has </a:t>
            </a:r>
            <a:r>
              <a:rPr lang="en-US" altLang="ko-KR" sz="1400">
                <a:solidFill>
                  <a:srgbClr val="FF7575"/>
                </a:solidFill>
              </a:rPr>
              <a:t>low overhead </a:t>
            </a:r>
            <a:r>
              <a:rPr lang="en-US" altLang="ko-KR" sz="1400"/>
              <a:t>(takes much less time and resources to run the training jobs than running the job itself)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1"/>
              <a:t>Optimal experiment design</a:t>
            </a:r>
            <a:r>
              <a:rPr lang="en-US" altLang="ko-KR" sz="1400" b="1"/>
              <a:t> </a:t>
            </a:r>
            <a:r>
              <a:rPr lang="en-US" altLang="ko-KR" sz="1400"/>
              <a:t>: statistical technique to select the most useful data points for training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How Ernest can detect when a model isn’t appropriate and how small extensions can be used to model complex workloads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Execution experiments on Amazon </a:t>
            </a:r>
            <a:r>
              <a:rPr lang="en-US" altLang="ko-KR" sz="1400">
                <a:solidFill>
                  <a:srgbClr val="FF7575"/>
                </a:solidFill>
              </a:rPr>
              <a:t>EC2</a:t>
            </a:r>
            <a:r>
              <a:rPr lang="en-US" altLang="ko-KR" sz="1400"/>
              <a:t> </a:t>
            </a:r>
            <a:r>
              <a:rPr lang="ko-KR" altLang="en-US" sz="1400"/>
              <a:t>→ </a:t>
            </a:r>
            <a:r>
              <a:rPr lang="en-US" altLang="ko-KR" sz="1400"/>
              <a:t>accurate for a variety of algorithms, input sizes, and cluster sizes.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DDEBB9-9B32-6A52-0775-C6544B15B22A}"/>
              </a:ext>
            </a:extLst>
          </p:cNvPr>
          <p:cNvSpPr txBox="1"/>
          <p:nvPr/>
        </p:nvSpPr>
        <p:spPr>
          <a:xfrm>
            <a:off x="472541" y="1364684"/>
            <a:ext cx="8582121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Workload trends : advanced analytics (machine learning, genomics, scientific)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Challenge : </a:t>
            </a:r>
            <a:r>
              <a:rPr lang="en-US" altLang="ko-KR" sz="1400" b="1" i="0">
                <a:solidFill>
                  <a:srgbClr val="4D6BED"/>
                </a:solidFill>
                <a:effectLst/>
                <a:latin typeface="Roboto Slab"/>
              </a:rPr>
              <a:t>predicting</a:t>
            </a:r>
            <a:r>
              <a:rPr lang="en-US" altLang="ko-KR" sz="1400" b="0" i="0">
                <a:solidFill>
                  <a:srgbClr val="4D6BED"/>
                </a:solidFill>
                <a:effectLst/>
                <a:latin typeface="Roboto Slab"/>
              </a:rPr>
              <a:t> the most efficient configuration for </a:t>
            </a:r>
            <a:r>
              <a:rPr lang="en-US" altLang="ko-KR" sz="1400" b="1" i="0">
                <a:solidFill>
                  <a:srgbClr val="4D6BED"/>
                </a:solidFill>
                <a:effectLst/>
                <a:latin typeface="Roboto Slab"/>
              </a:rPr>
              <a:t>large advanced analytics applications </a:t>
            </a:r>
            <a:r>
              <a:rPr lang="en-US" altLang="ko-KR" sz="1400" b="0" i="0">
                <a:solidFill>
                  <a:srgbClr val="4D6BED"/>
                </a:solidFill>
                <a:effectLst/>
                <a:latin typeface="Roboto Slab"/>
              </a:rPr>
              <a:t>in a heterogeneous multi-tenant environments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 Slab"/>
              </a:rPr>
              <a:t>User’s goal : </a:t>
            </a:r>
            <a:r>
              <a:rPr lang="en-US" altLang="ko-KR" sz="1400" b="0" i="0">
                <a:effectLst/>
                <a:latin typeface="Roboto Slab"/>
              </a:rPr>
              <a:t>Minimizing the running time given a budget </a:t>
            </a:r>
            <a:br>
              <a:rPr lang="en-US" altLang="ko-KR" sz="1400" b="0" i="0">
                <a:effectLst/>
                <a:latin typeface="Roboto Slab"/>
              </a:rPr>
            </a:br>
            <a:r>
              <a:rPr lang="en-US" altLang="ko-KR" sz="1400" b="0" i="0">
                <a:effectLst/>
                <a:latin typeface="Roboto Slab"/>
              </a:rPr>
              <a:t>                     / Meeting a deadline while minimizing the cost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A4731B4-CB74-3F17-FD42-55E01C791BAA}"/>
              </a:ext>
            </a:extLst>
          </p:cNvPr>
          <p:cNvGrpSpPr/>
          <p:nvPr/>
        </p:nvGrpSpPr>
        <p:grpSpPr>
          <a:xfrm>
            <a:off x="9311724" y="1563563"/>
            <a:ext cx="2264538" cy="1495580"/>
            <a:chOff x="9338001" y="1762443"/>
            <a:chExt cx="2264538" cy="149558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6D149E8-A40E-7568-9D51-8DE4BDEEE2D7}"/>
                </a:ext>
              </a:extLst>
            </p:cNvPr>
            <p:cNvGrpSpPr/>
            <p:nvPr/>
          </p:nvGrpSpPr>
          <p:grpSpPr>
            <a:xfrm>
              <a:off x="9338001" y="1762443"/>
              <a:ext cx="2264538" cy="1495580"/>
              <a:chOff x="9070871" y="2669143"/>
              <a:chExt cx="2264538" cy="149558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0E76D4C1-4604-20FB-389F-614AE3B788A0}"/>
                  </a:ext>
                </a:extLst>
              </p:cNvPr>
              <p:cNvSpPr/>
              <p:nvPr/>
            </p:nvSpPr>
            <p:spPr>
              <a:xfrm>
                <a:off x="9070871" y="2724806"/>
                <a:ext cx="2264538" cy="1439917"/>
              </a:xfrm>
              <a:prstGeom prst="ellipse">
                <a:avLst/>
              </a:prstGeom>
              <a:noFill/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CB33932-8367-896B-C2C7-49EA348ABE49}"/>
                  </a:ext>
                </a:extLst>
              </p:cNvPr>
              <p:cNvSpPr/>
              <p:nvPr/>
            </p:nvSpPr>
            <p:spPr>
              <a:xfrm>
                <a:off x="9379594" y="3177235"/>
                <a:ext cx="726096" cy="53505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/>
                  <a:t>data</a:t>
                </a:r>
                <a:endParaRPr lang="ko-KR" altLang="en-US" sz="160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29C9529-ED01-1DA5-17BE-9D89EDE33FDB}"/>
                  </a:ext>
                </a:extLst>
              </p:cNvPr>
              <p:cNvSpPr/>
              <p:nvPr/>
            </p:nvSpPr>
            <p:spPr>
              <a:xfrm>
                <a:off x="10362752" y="3121572"/>
                <a:ext cx="726096" cy="64852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/>
                  <a:t>Job</a:t>
                </a:r>
                <a:endParaRPr lang="ko-KR" altLang="en-US" sz="160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CB33F9-EA19-C439-2235-5ECACF88B61F}"/>
                  </a:ext>
                </a:extLst>
              </p:cNvPr>
              <p:cNvSpPr txBox="1"/>
              <p:nvPr/>
            </p:nvSpPr>
            <p:spPr>
              <a:xfrm>
                <a:off x="9158128" y="2669143"/>
                <a:ext cx="2090024" cy="338554"/>
              </a:xfrm>
              <a:prstGeom prst="rect">
                <a:avLst/>
              </a:prstGeom>
              <a:solidFill>
                <a:srgbClr val="FFFFFF">
                  <a:alpha val="50196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>
                    <a:solidFill>
                      <a:schemeClr val="accent4"/>
                    </a:solidFill>
                  </a:rPr>
                  <a:t>Performance model</a:t>
                </a:r>
                <a:endParaRPr lang="ko-KR" altLang="en-US" sz="1600" b="1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10" name="더하기 기호 9">
              <a:extLst>
                <a:ext uri="{FF2B5EF4-FFF2-40B4-BE49-F238E27FC236}">
                  <a16:creationId xmlns:a16="http://schemas.microsoft.com/office/drawing/2014/main" id="{957C6789-DAF8-CC79-7D7E-32A77967F0C6}"/>
                </a:ext>
              </a:extLst>
            </p:cNvPr>
            <p:cNvSpPr/>
            <p:nvPr/>
          </p:nvSpPr>
          <p:spPr>
            <a:xfrm>
              <a:off x="10412626" y="2447462"/>
              <a:ext cx="166949" cy="181201"/>
            </a:xfrm>
            <a:prstGeom prst="mathPlus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198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7581404-2021-DAD7-7B99-8084FD00F2AD}"/>
              </a:ext>
            </a:extLst>
          </p:cNvPr>
          <p:cNvSpPr txBox="1"/>
          <p:nvPr/>
        </p:nvSpPr>
        <p:spPr>
          <a:xfrm>
            <a:off x="0" y="0"/>
            <a:ext cx="98298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Venkataraman, Shivaram, et al. "Ernest: Efficient Performance Prediction for {Large-Scale} Advanced Analytics." </a:t>
            </a:r>
            <a:r>
              <a:rPr lang="en-US" altLang="ko-KR" sz="800" b="0" i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13th USENIX Symposium on Networked Systems Design and Implementation (NSDI 16)</a:t>
            </a:r>
            <a:r>
              <a:rPr lang="en-US" altLang="ko-KR"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. 2016.</a:t>
            </a:r>
            <a:endParaRPr lang="en-US" altLang="ko-KR" sz="8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386871-B092-6B43-A8DA-B84A6CCC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1" y="401947"/>
            <a:ext cx="3412635" cy="665876"/>
          </a:xfrm>
        </p:spPr>
        <p:txBody>
          <a:bodyPr>
            <a:normAutofit/>
          </a:bodyPr>
          <a:lstStyle/>
          <a:p>
            <a:r>
              <a:rPr lang="en-US" altLang="ko-KR" sz="2400" b="1" u="sng">
                <a:latin typeface="Arial" panose="020B0604020202020204" pitchFamily="34" charset="0"/>
                <a:cs typeface="Arial" panose="020B0604020202020204" pitchFamily="34" charset="0"/>
              </a:rPr>
              <a:t>2. Background</a:t>
            </a:r>
            <a:endParaRPr lang="ko-KR" alt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DDEBB9-9B32-6A52-0775-C6544B15B22A}"/>
              </a:ext>
            </a:extLst>
          </p:cNvPr>
          <p:cNvSpPr txBox="1"/>
          <p:nvPr/>
        </p:nvSpPr>
        <p:spPr>
          <a:xfrm>
            <a:off x="472540" y="1254071"/>
            <a:ext cx="2907789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b="1"/>
              <a:t>Performance</a:t>
            </a:r>
            <a:r>
              <a:rPr lang="ko-KR" altLang="en-US" sz="1600" b="1"/>
              <a:t> </a:t>
            </a:r>
            <a:r>
              <a:rPr lang="en-US" altLang="ko-KR" sz="1600" b="1"/>
              <a:t>Prediction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529DD2-C864-33B0-DF97-186FB172044B}"/>
              </a:ext>
            </a:extLst>
          </p:cNvPr>
          <p:cNvSpPr txBox="1"/>
          <p:nvPr/>
        </p:nvSpPr>
        <p:spPr>
          <a:xfrm>
            <a:off x="472540" y="3253405"/>
            <a:ext cx="2361216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Workload trends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806271-F1D1-E35C-DF62-7EDBE4F0DB4F}"/>
              </a:ext>
            </a:extLst>
          </p:cNvPr>
          <p:cNvSpPr txBox="1"/>
          <p:nvPr/>
        </p:nvSpPr>
        <p:spPr>
          <a:xfrm>
            <a:off x="4112145" y="4234379"/>
            <a:ext cx="3291545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0" i="0">
                <a:effectLst/>
                <a:latin typeface="Roboto Slab"/>
              </a:rPr>
              <a:t>Numerically Intensive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>
                <a:latin typeface="Roboto Slab"/>
              </a:rPr>
              <a:t>Sensitive to the number of cores and bandwidth available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0" i="0">
                <a:effectLst/>
                <a:latin typeface="Roboto Slab"/>
              </a:rPr>
              <a:t>Long running </a:t>
            </a:r>
            <a:br>
              <a:rPr lang="en-US" altLang="ko-KR" sz="1400" b="0" i="0">
                <a:effectLst/>
                <a:latin typeface="Roboto Slab"/>
              </a:rPr>
            </a:br>
            <a:r>
              <a:rPr lang="ko-KR" altLang="en-US" sz="1400" b="0" i="0">
                <a:effectLst/>
                <a:latin typeface="Roboto Slab"/>
              </a:rPr>
              <a:t>→</a:t>
            </a:r>
            <a:r>
              <a:rPr lang="en-US" altLang="ko-KR" sz="1400" b="0" i="0">
                <a:effectLst/>
                <a:latin typeface="Roboto Slab"/>
              </a:rPr>
              <a:t> expensive to run on large datasets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DF5F28-2C1E-C104-88B4-92BACD9A7E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669"/>
          <a:stretch/>
        </p:blipFill>
        <p:spPr>
          <a:xfrm>
            <a:off x="7645562" y="4139918"/>
            <a:ext cx="4206780" cy="13464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82EDB5-4815-5ABF-C6AB-C0825673DC8F}"/>
              </a:ext>
            </a:extLst>
          </p:cNvPr>
          <p:cNvSpPr txBox="1"/>
          <p:nvPr/>
        </p:nvSpPr>
        <p:spPr>
          <a:xfrm>
            <a:off x="720312" y="1759407"/>
            <a:ext cx="6783666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>
                <a:solidFill>
                  <a:srgbClr val="000000"/>
                </a:solidFill>
                <a:effectLst/>
                <a:latin typeface="Roboto Slab"/>
              </a:rPr>
              <a:t>The main steps in building a predictive model 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>
                <a:solidFill>
                  <a:srgbClr val="000000"/>
                </a:solidFill>
                <a:effectLst/>
                <a:latin typeface="Roboto Slab"/>
              </a:rPr>
              <a:t>Determining the </a:t>
            </a:r>
            <a:r>
              <a:rPr lang="en-US" altLang="ko-KR" sz="1400" b="0" i="0">
                <a:solidFill>
                  <a:srgbClr val="4D6BED"/>
                </a:solidFill>
                <a:effectLst/>
                <a:latin typeface="Roboto Slab"/>
              </a:rPr>
              <a:t>data points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Roboto Slab"/>
              </a:rPr>
              <a:t> to collect </a:t>
            </a:r>
            <a:br>
              <a:rPr lang="en-US" altLang="ko-KR" sz="1400" b="0" i="0">
                <a:solidFill>
                  <a:srgbClr val="000000"/>
                </a:solidFill>
                <a:effectLst/>
                <a:latin typeface="Roboto Slab"/>
              </a:rPr>
            </a:br>
            <a:r>
              <a:rPr lang="en-US" altLang="ko-KR" sz="1400" b="0" i="0">
                <a:solidFill>
                  <a:srgbClr val="000000"/>
                </a:solidFill>
                <a:effectLst/>
                <a:latin typeface="Roboto Slab"/>
              </a:rPr>
              <a:t>= determining what features should be derived from the training data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>
                <a:solidFill>
                  <a:srgbClr val="000000"/>
                </a:solidFill>
                <a:effectLst/>
                <a:latin typeface="Roboto Slab"/>
              </a:rPr>
              <a:t>Performing feature selection to pick the </a:t>
            </a:r>
            <a:r>
              <a:rPr lang="en-US" altLang="ko-KR" sz="1400" b="0" i="0">
                <a:solidFill>
                  <a:srgbClr val="4D6BED"/>
                </a:solidFill>
                <a:effectLst/>
                <a:latin typeface="Roboto Slab"/>
              </a:rPr>
              <a:t>simplest model 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Roboto Slab"/>
              </a:rPr>
              <a:t>that best fits the data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324AB52-CDC4-6751-8EF8-D1B6730F9B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320"/>
          <a:stretch/>
        </p:blipFill>
        <p:spPr>
          <a:xfrm>
            <a:off x="660386" y="3643489"/>
            <a:ext cx="3416068" cy="26948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E38DAE-A236-A318-E175-E466B48D41E7}"/>
              </a:ext>
            </a:extLst>
          </p:cNvPr>
          <p:cNvSpPr txBox="1">
            <a:spLocks/>
          </p:cNvSpPr>
          <p:nvPr/>
        </p:nvSpPr>
        <p:spPr>
          <a:xfrm>
            <a:off x="1408129" y="6338294"/>
            <a:ext cx="1920581" cy="261610"/>
          </a:xfrm>
          <a:prstGeom prst="rect">
            <a:avLst/>
          </a:prstGeom>
          <a:solidFill>
            <a:schemeClr val="bg1">
              <a:lumMod val="85000"/>
              <a:alpha val="69804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Speech recognition pipeline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4C7BBF-5130-E84F-CA64-B0B69B28132F}"/>
              </a:ext>
            </a:extLst>
          </p:cNvPr>
          <p:cNvSpPr txBox="1"/>
          <p:nvPr/>
        </p:nvSpPr>
        <p:spPr>
          <a:xfrm>
            <a:off x="8694662" y="5461773"/>
            <a:ext cx="2611382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맑은 고딕"/>
                <a:cs typeface="+mn-cs"/>
              </a:rPr>
              <a:t>All-to-one(collect)</a:t>
            </a:r>
            <a:endParaRPr lang="en-US" altLang="ko-KR" sz="1400">
              <a:latin typeface="Roboto Slab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 Slab"/>
              </a:rPr>
              <a:t>Tree aggregation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>
                <a:effectLst/>
                <a:latin typeface="Roboto Slab"/>
              </a:rPr>
              <a:t>Shuffle : many to many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4F43FE-3C5C-0DE0-D66D-A5D0D0937204}"/>
              </a:ext>
            </a:extLst>
          </p:cNvPr>
          <p:cNvSpPr txBox="1">
            <a:spLocks/>
          </p:cNvSpPr>
          <p:nvPr/>
        </p:nvSpPr>
        <p:spPr>
          <a:xfrm>
            <a:off x="7645562" y="3715339"/>
            <a:ext cx="2294851" cy="307777"/>
          </a:xfrm>
          <a:prstGeom prst="rect">
            <a:avLst/>
          </a:prstGeom>
          <a:solidFill>
            <a:schemeClr val="bg1">
              <a:lumMod val="85000"/>
              <a:alpha val="69804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/>
              <a:t>Communication patterns</a:t>
            </a:r>
            <a:endParaRPr lang="ko-KR" altLang="en-US" sz="1400" b="1" dirty="0"/>
          </a:p>
        </p:txBody>
      </p:sp>
      <p:pic>
        <p:nvPicPr>
          <p:cNvPr id="1028" name="Picture 4" descr="73,278 Data Points Stock Photos, Pictures &amp; Royalty-Free Images - iStock">
            <a:extLst>
              <a:ext uri="{FF2B5EF4-FFF2-40B4-BE49-F238E27FC236}">
                <a16:creationId xmlns:a16="http://schemas.microsoft.com/office/drawing/2014/main" id="{2F8A4E06-D2DF-26DA-225E-6B69519D6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433" y="1462076"/>
            <a:ext cx="2520878" cy="16805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56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7581404-2021-DAD7-7B99-8084FD00F2AD}"/>
              </a:ext>
            </a:extLst>
          </p:cNvPr>
          <p:cNvSpPr txBox="1"/>
          <p:nvPr/>
        </p:nvSpPr>
        <p:spPr>
          <a:xfrm>
            <a:off x="0" y="0"/>
            <a:ext cx="98298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Venkataraman, Shivaram, et al. "Ernest: Efficient Performance Prediction for {Large-Scale} Advanced Analytics." </a:t>
            </a:r>
            <a:r>
              <a:rPr lang="en-US" altLang="ko-KR" sz="800" b="0" i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13th USENIX Symposium on Networked Systems Design and Implementation (NSDI 16)</a:t>
            </a:r>
            <a:r>
              <a:rPr lang="en-US" altLang="ko-KR"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. 2016.</a:t>
            </a:r>
            <a:endParaRPr lang="en-US" altLang="ko-KR" sz="8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386871-B092-6B43-A8DA-B84A6CCC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1" y="401947"/>
            <a:ext cx="6464287" cy="665876"/>
          </a:xfrm>
        </p:spPr>
        <p:txBody>
          <a:bodyPr>
            <a:normAutofit/>
          </a:bodyPr>
          <a:lstStyle/>
          <a:p>
            <a:r>
              <a:rPr lang="en-US" altLang="ko-KR" sz="2400" b="1" u="sng">
                <a:latin typeface="Arial" panose="020B0604020202020204" pitchFamily="34" charset="0"/>
                <a:cs typeface="Arial" panose="020B0604020202020204" pitchFamily="34" charset="0"/>
              </a:rPr>
              <a:t>3. Modeling Advanced Analytics Jobs</a:t>
            </a:r>
            <a:endParaRPr lang="ko-KR" alt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65A26-E7DC-4EE3-F9A4-7B79944818DF}"/>
              </a:ext>
            </a:extLst>
          </p:cNvPr>
          <p:cNvSpPr txBox="1"/>
          <p:nvPr/>
        </p:nvSpPr>
        <p:spPr>
          <a:xfrm>
            <a:off x="294290" y="1254326"/>
            <a:ext cx="2401716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>
                <a:latin typeface="Roboto Slab"/>
              </a:rPr>
              <a:t>Total time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>
                <a:effectLst/>
                <a:latin typeface="Roboto Slab"/>
              </a:rPr>
              <a:t>Computation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 Slab"/>
              </a:rPr>
              <a:t>Communication</a:t>
            </a:r>
            <a:endParaRPr lang="en-US" altLang="ko-KR" sz="1400" b="0" i="0">
              <a:effectLst/>
              <a:latin typeface="Roboto Slab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77BE0B-6608-DBDE-F587-E081368BB65F}"/>
              </a:ext>
            </a:extLst>
          </p:cNvPr>
          <p:cNvSpPr txBox="1">
            <a:spLocks/>
          </p:cNvSpPr>
          <p:nvPr/>
        </p:nvSpPr>
        <p:spPr>
          <a:xfrm>
            <a:off x="472541" y="3668625"/>
            <a:ext cx="1746139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b="1" i="0">
                <a:effectLst/>
                <a:latin typeface="Roboto Slab"/>
              </a:rPr>
              <a:t>Basic model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7C932C5-E287-5FB6-4458-801D910444AF}"/>
              </a:ext>
            </a:extLst>
          </p:cNvPr>
          <p:cNvGrpSpPr/>
          <p:nvPr/>
        </p:nvGrpSpPr>
        <p:grpSpPr>
          <a:xfrm>
            <a:off x="7538792" y="1452311"/>
            <a:ext cx="4202246" cy="2373966"/>
            <a:chOff x="7526994" y="1242344"/>
            <a:chExt cx="4202246" cy="237396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3278CC8-4AF9-44CE-82B6-057874E00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26994" y="1242344"/>
              <a:ext cx="4202246" cy="237396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498B08-7C42-5871-01D3-4A4ECFE9BB0F}"/>
                </a:ext>
              </a:extLst>
            </p:cNvPr>
            <p:cNvSpPr txBox="1">
              <a:spLocks/>
            </p:cNvSpPr>
            <p:nvPr/>
          </p:nvSpPr>
          <p:spPr>
            <a:xfrm>
              <a:off x="7577404" y="1309713"/>
              <a:ext cx="2294851" cy="307777"/>
            </a:xfrm>
            <a:prstGeom prst="rect">
              <a:avLst/>
            </a:prstGeom>
            <a:solidFill>
              <a:srgbClr val="E0E0E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/>
                <a:t>Communication patterns</a:t>
              </a:r>
              <a:endParaRPr lang="ko-KR" altLang="en-US" sz="1400" b="1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F5A39A5-0F21-8EB6-ECAE-20923F594252}"/>
              </a:ext>
            </a:extLst>
          </p:cNvPr>
          <p:cNvGrpSpPr/>
          <p:nvPr/>
        </p:nvGrpSpPr>
        <p:grpSpPr>
          <a:xfrm>
            <a:off x="3087317" y="1519681"/>
            <a:ext cx="4003708" cy="2045896"/>
            <a:chOff x="3087317" y="1342022"/>
            <a:chExt cx="4003708" cy="204589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156C677-E2FE-B21F-64A9-06C17FB3C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87317" y="1367199"/>
              <a:ext cx="4003708" cy="202071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1602F5-8CDD-BD18-B6E8-E0AEAB238DAB}"/>
                </a:ext>
              </a:extLst>
            </p:cNvPr>
            <p:cNvSpPr txBox="1">
              <a:spLocks/>
            </p:cNvSpPr>
            <p:nvPr/>
          </p:nvSpPr>
          <p:spPr>
            <a:xfrm>
              <a:off x="3087317" y="1342022"/>
              <a:ext cx="2039847" cy="307777"/>
            </a:xfrm>
            <a:prstGeom prst="rect">
              <a:avLst/>
            </a:prstGeom>
            <a:solidFill>
              <a:srgbClr val="E0E0E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/>
                <a:t>Computation patterns</a:t>
              </a:r>
              <a:endParaRPr lang="ko-KR" altLang="en-US" sz="1400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89910D-3975-1F41-A39D-35D6D40790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3669" y="4288014"/>
                <a:ext cx="8152958" cy="612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𝑠𝑐𝑎𝑙𝑒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𝑚𝑎𝑐h𝑖𝑛𝑒𝑠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𝑚𝑎𝑐h𝑖𝑛𝑒𝑠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𝑚𝑎𝑐h𝑖𝑛𝑒𝑠</m:t>
                      </m:r>
                    </m:oMath>
                  </m:oMathPara>
                </a14:m>
                <a:endParaRPr lang="en-US" altLang="ko-KR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89910D-3975-1F41-A39D-35D6D4079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69" y="4288014"/>
                <a:ext cx="8152958" cy="6127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C374FF2-5D5E-E8E9-8889-2791D0E5F7C1}"/>
              </a:ext>
            </a:extLst>
          </p:cNvPr>
          <p:cNvSpPr txBox="1">
            <a:spLocks/>
          </p:cNvSpPr>
          <p:nvPr/>
        </p:nvSpPr>
        <p:spPr>
          <a:xfrm>
            <a:off x="1103351" y="5184843"/>
            <a:ext cx="1050224" cy="523220"/>
          </a:xfrm>
          <a:prstGeom prst="rect">
            <a:avLst/>
          </a:prstGeom>
          <a:solidFill>
            <a:srgbClr val="FFF2CC">
              <a:alpha val="69804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/>
              <a:t>Serial Execution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DA9DBEB-8FA7-E612-756B-8FE4CB1DE31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628463" y="4771315"/>
            <a:ext cx="0" cy="413528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073A495-69BD-733A-09B4-86CB7D262A64}"/>
              </a:ext>
            </a:extLst>
          </p:cNvPr>
          <p:cNvSpPr txBox="1">
            <a:spLocks/>
          </p:cNvSpPr>
          <p:nvPr/>
        </p:nvSpPr>
        <p:spPr>
          <a:xfrm>
            <a:off x="2651688" y="5184843"/>
            <a:ext cx="1242223" cy="523220"/>
          </a:xfrm>
          <a:prstGeom prst="rect">
            <a:avLst/>
          </a:prstGeom>
          <a:solidFill>
            <a:srgbClr val="FFF2CC">
              <a:alpha val="69804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/>
              <a:t>Computation (linear)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FD8FDC-78AF-66D9-602F-66A085B1BABD}"/>
              </a:ext>
            </a:extLst>
          </p:cNvPr>
          <p:cNvSpPr>
            <a:spLocks/>
          </p:cNvSpPr>
          <p:nvPr/>
        </p:nvSpPr>
        <p:spPr>
          <a:xfrm>
            <a:off x="2032515" y="4312159"/>
            <a:ext cx="2484445" cy="612796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5B790C6-2B0E-9391-C32C-5226A0284F67}"/>
              </a:ext>
            </a:extLst>
          </p:cNvPr>
          <p:cNvSpPr>
            <a:spLocks/>
          </p:cNvSpPr>
          <p:nvPr/>
        </p:nvSpPr>
        <p:spPr>
          <a:xfrm>
            <a:off x="4676869" y="4312159"/>
            <a:ext cx="2046451" cy="612796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05480F0-DED7-44F9-3BBF-A10137655A90}"/>
              </a:ext>
            </a:extLst>
          </p:cNvPr>
          <p:cNvSpPr>
            <a:spLocks/>
          </p:cNvSpPr>
          <p:nvPr/>
        </p:nvSpPr>
        <p:spPr>
          <a:xfrm>
            <a:off x="6883229" y="4312413"/>
            <a:ext cx="1556805" cy="612796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D66FFB7-B01B-1739-B135-4B500324D7AB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 flipH="1">
            <a:off x="3272800" y="4924955"/>
            <a:ext cx="1938" cy="259888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C810C2A-0487-1936-BA85-A6209CBB153A}"/>
              </a:ext>
            </a:extLst>
          </p:cNvPr>
          <p:cNvSpPr txBox="1">
            <a:spLocks/>
          </p:cNvSpPr>
          <p:nvPr/>
        </p:nvSpPr>
        <p:spPr>
          <a:xfrm>
            <a:off x="5157220" y="5184842"/>
            <a:ext cx="1085747" cy="307777"/>
          </a:xfrm>
          <a:prstGeom prst="rect">
            <a:avLst/>
          </a:prstGeom>
          <a:solidFill>
            <a:srgbClr val="FFF2CC">
              <a:alpha val="69804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/>
              <a:t>Tree DAG</a:t>
            </a:r>
            <a:endParaRPr lang="ko-KR" altLang="en-US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E102F5E-5E85-41DF-CE29-E2F31D97D551}"/>
              </a:ext>
            </a:extLst>
          </p:cNvPr>
          <p:cNvCxnSpPr>
            <a:cxnSpLocks/>
            <a:stCxn id="26" idx="2"/>
            <a:endCxn id="34" idx="0"/>
          </p:cNvCxnSpPr>
          <p:nvPr/>
        </p:nvCxnSpPr>
        <p:spPr>
          <a:xfrm flipH="1">
            <a:off x="5700094" y="4924955"/>
            <a:ext cx="1" cy="259887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ED109FB-A282-037A-40DE-D962B2D331FD}"/>
              </a:ext>
            </a:extLst>
          </p:cNvPr>
          <p:cNvSpPr txBox="1">
            <a:spLocks/>
          </p:cNvSpPr>
          <p:nvPr/>
        </p:nvSpPr>
        <p:spPr>
          <a:xfrm>
            <a:off x="7118758" y="5184841"/>
            <a:ext cx="1085747" cy="523220"/>
          </a:xfrm>
          <a:prstGeom prst="rect">
            <a:avLst/>
          </a:prstGeom>
          <a:solidFill>
            <a:srgbClr val="FFF2CC">
              <a:alpha val="69804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/>
              <a:t>All-to-One DAG</a:t>
            </a:r>
            <a:endParaRPr lang="ko-KR" altLang="en-US" sz="1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7851D70-0E20-93A4-584D-4055A93A539F}"/>
              </a:ext>
            </a:extLst>
          </p:cNvPr>
          <p:cNvCxnSpPr>
            <a:cxnSpLocks/>
            <a:stCxn id="27" idx="2"/>
            <a:endCxn id="38" idx="0"/>
          </p:cNvCxnSpPr>
          <p:nvPr/>
        </p:nvCxnSpPr>
        <p:spPr>
          <a:xfrm>
            <a:off x="7661632" y="4925209"/>
            <a:ext cx="0" cy="259632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C562A96D-BBF2-F8DB-0902-D44956E329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8323" y="4540497"/>
            <a:ext cx="3200564" cy="201305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F8F5608A-3B1B-A683-7675-E95AFF671987}"/>
              </a:ext>
            </a:extLst>
          </p:cNvPr>
          <p:cNvSpPr txBox="1">
            <a:spLocks/>
          </p:cNvSpPr>
          <p:nvPr/>
        </p:nvSpPr>
        <p:spPr>
          <a:xfrm>
            <a:off x="8786870" y="4320182"/>
            <a:ext cx="640300" cy="261610"/>
          </a:xfrm>
          <a:prstGeom prst="rect">
            <a:avLst/>
          </a:prstGeom>
          <a:solidFill>
            <a:schemeClr val="bg1">
              <a:lumMod val="85000"/>
              <a:alpha val="69804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/>
              <a:t>NNLS</a:t>
            </a:r>
            <a:endParaRPr lang="ko-KR" altLang="en-US" sz="11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672B657-8013-BE77-8EFC-F196EB3D52D0}"/>
              </a:ext>
            </a:extLst>
          </p:cNvPr>
          <p:cNvSpPr txBox="1">
            <a:spLocks/>
          </p:cNvSpPr>
          <p:nvPr/>
        </p:nvSpPr>
        <p:spPr>
          <a:xfrm>
            <a:off x="6346576" y="5843687"/>
            <a:ext cx="2272064" cy="773049"/>
          </a:xfrm>
          <a:prstGeom prst="roundRect">
            <a:avLst>
              <a:gd name="adj" fmla="val 13614"/>
            </a:avLst>
          </a:prstGeom>
          <a:solidFill>
            <a:srgbClr val="FFABAB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/>
              <a:t>Collect training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/>
              <a:t>Fit linear regression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0860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34" grpId="0" animBg="1"/>
      <p:bldP spid="38" grpId="0" animBg="1"/>
      <p:bldP spid="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7581404-2021-DAD7-7B99-8084FD00F2AD}"/>
              </a:ext>
            </a:extLst>
          </p:cNvPr>
          <p:cNvSpPr txBox="1"/>
          <p:nvPr/>
        </p:nvSpPr>
        <p:spPr>
          <a:xfrm>
            <a:off x="0" y="0"/>
            <a:ext cx="98298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Venkataraman, Shivaram, et al. "Ernest: Efficient Performance Prediction for {Large-Scale} Advanced Analytics." </a:t>
            </a:r>
            <a:r>
              <a:rPr lang="en-US" altLang="ko-KR" sz="800" b="0" i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13th USENIX Symposium on Networked Systems Design and Implementation (NSDI 16)</a:t>
            </a:r>
            <a:r>
              <a:rPr lang="en-US" altLang="ko-KR"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. 2016.</a:t>
            </a:r>
            <a:endParaRPr lang="en-US" altLang="ko-KR" sz="8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97246A-035E-3AEE-4654-A61A75D6A6C8}"/>
              </a:ext>
            </a:extLst>
          </p:cNvPr>
          <p:cNvSpPr txBox="1">
            <a:spLocks/>
          </p:cNvSpPr>
          <p:nvPr/>
        </p:nvSpPr>
        <p:spPr>
          <a:xfrm>
            <a:off x="472541" y="401947"/>
            <a:ext cx="6464287" cy="66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u="sng">
                <a:latin typeface="Arial" panose="020B0604020202020204" pitchFamily="34" charset="0"/>
                <a:cs typeface="Arial" panose="020B0604020202020204" pitchFamily="34" charset="0"/>
              </a:rPr>
              <a:t>3. Modeling Advanced Analytics Jobs</a:t>
            </a:r>
            <a:endParaRPr lang="ko-KR" alt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D94C52-2D81-5B25-0ABF-008BEDBD2733}"/>
              </a:ext>
            </a:extLst>
          </p:cNvPr>
          <p:cNvSpPr txBox="1">
            <a:spLocks/>
          </p:cNvSpPr>
          <p:nvPr/>
        </p:nvSpPr>
        <p:spPr>
          <a:xfrm>
            <a:off x="472541" y="1442938"/>
            <a:ext cx="2435841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b="1" i="0">
                <a:effectLst/>
                <a:latin typeface="Roboto Slab"/>
              </a:rPr>
              <a:t>Data Collection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33BFBB-882A-6D20-E839-476A8A3B33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297"/>
          <a:stretch/>
        </p:blipFill>
        <p:spPr>
          <a:xfrm>
            <a:off x="828367" y="3259243"/>
            <a:ext cx="3215716" cy="22353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5F00E9-4AB4-0CD6-FFE9-B47319F0D494}"/>
              </a:ext>
            </a:extLst>
          </p:cNvPr>
          <p:cNvSpPr txBox="1">
            <a:spLocks/>
          </p:cNvSpPr>
          <p:nvPr/>
        </p:nvSpPr>
        <p:spPr>
          <a:xfrm>
            <a:off x="4914900" y="1442937"/>
            <a:ext cx="4011952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b="1" i="0">
                <a:effectLst/>
                <a:latin typeface="Roboto Slab"/>
              </a:rPr>
              <a:t>Optimal Experiment Design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7B83644-956B-F5CE-20D8-B1A1E57B5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223" y="1982424"/>
            <a:ext cx="3255502" cy="22742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282CF7B-5401-EEF8-14E6-45371F7A37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661" y="2218641"/>
            <a:ext cx="2892972" cy="19220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E8A60C-D529-BC39-6AE1-B93153BF7CBC}"/>
              </a:ext>
            </a:extLst>
          </p:cNvPr>
          <p:cNvSpPr txBox="1"/>
          <p:nvPr/>
        </p:nvSpPr>
        <p:spPr>
          <a:xfrm>
            <a:off x="472541" y="1834631"/>
            <a:ext cx="4188797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 Slab"/>
              </a:rPr>
              <a:t>Minimizing the time spent on collecting training data while achieving good enough accuracy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 Slab"/>
              </a:rPr>
              <a:t>2 variables : input, machines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 Slab"/>
              </a:rPr>
              <a:t>Form a </a:t>
            </a:r>
            <a:r>
              <a:rPr lang="en-US" altLang="ko-KR" sz="1400">
                <a:solidFill>
                  <a:srgbClr val="4D6BED"/>
                </a:solidFill>
                <a:latin typeface="Roboto Slab"/>
              </a:rPr>
              <a:t>Grid of input, machines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FCE5CA-E077-393A-2D3A-E473DBBC9F39}"/>
              </a:ext>
            </a:extLst>
          </p:cNvPr>
          <p:cNvSpPr txBox="1"/>
          <p:nvPr/>
        </p:nvSpPr>
        <p:spPr>
          <a:xfrm>
            <a:off x="603498" y="5574191"/>
            <a:ext cx="3968502" cy="1021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맑은 고딕"/>
                <a:cs typeface="+mn-cs"/>
              </a:rPr>
              <a:t>Associate cost with each experiments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맑은 고딕"/>
                <a:cs typeface="+mn-cs"/>
              </a:rPr>
              <a:t>Baseline : Greedy approach </a:t>
            </a:r>
            <a:b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맑은 고딕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맑은 고딕"/>
                <a:cs typeface="+mn-cs"/>
              </a:rPr>
              <a:t>= Cheapest configurations first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맑은 고딕"/>
                <a:cs typeface="+mn-cs"/>
              </a:rPr>
              <a:t>⇒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맑은 고딕"/>
                <a:cs typeface="+mn-cs"/>
              </a:rPr>
              <a:t>not good</a:t>
            </a:r>
          </a:p>
        </p:txBody>
      </p:sp>
    </p:spTree>
    <p:extLst>
      <p:ext uri="{BB962C8B-B14F-4D97-AF65-F5344CB8AC3E}">
        <p14:creationId xmlns:p14="http://schemas.microsoft.com/office/powerpoint/2010/main" val="359226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86871-B092-6B43-A8DA-B84A6CCC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1" y="401947"/>
            <a:ext cx="5284255" cy="665876"/>
          </a:xfrm>
        </p:spPr>
        <p:txBody>
          <a:bodyPr>
            <a:normAutofit/>
          </a:bodyPr>
          <a:lstStyle/>
          <a:p>
            <a:r>
              <a:rPr lang="en-US" altLang="ko-KR" sz="2400" b="1" u="sng" dirty="0"/>
              <a:t>3. Characterization of interference</a:t>
            </a:r>
            <a:endParaRPr lang="ko-KR" altLang="en-US" sz="24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8782E-44BF-062E-224B-C021A5C826FC}"/>
              </a:ext>
            </a:extLst>
          </p:cNvPr>
          <p:cNvSpPr txBox="1"/>
          <p:nvPr/>
        </p:nvSpPr>
        <p:spPr>
          <a:xfrm>
            <a:off x="334963" y="1320554"/>
            <a:ext cx="161796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/>
              <a:t>MPI job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58B819-399A-1FE2-5CA0-277A1CFE5C5D}"/>
              </a:ext>
            </a:extLst>
          </p:cNvPr>
          <p:cNvSpPr txBox="1"/>
          <p:nvPr/>
        </p:nvSpPr>
        <p:spPr>
          <a:xfrm>
            <a:off x="0" y="0"/>
            <a:ext cx="98298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Brown, Kevin A., et al. "Interference between I/O and MPI traffic on fat-tree networks." Proceedings of the 47th International Conference on Parallel Processing. 2018.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904D364-79FA-4AD3-8AEB-490DC6F1D8A8}"/>
              </a:ext>
            </a:extLst>
          </p:cNvPr>
          <p:cNvGrpSpPr/>
          <p:nvPr/>
        </p:nvGrpSpPr>
        <p:grpSpPr>
          <a:xfrm>
            <a:off x="1875560" y="1420143"/>
            <a:ext cx="8440879" cy="2349731"/>
            <a:chOff x="2085064" y="1320554"/>
            <a:chExt cx="8440879" cy="234973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C2B2304-F04D-C632-4428-8E7484B7B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5064" y="1320554"/>
              <a:ext cx="8440879" cy="234973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DD5F0FB-CB08-DFD8-9047-69B9C05939ED}"/>
                </a:ext>
              </a:extLst>
            </p:cNvPr>
            <p:cNvSpPr txBox="1"/>
            <p:nvPr/>
          </p:nvSpPr>
          <p:spPr>
            <a:xfrm>
              <a:off x="6518500" y="3233738"/>
              <a:ext cx="609150" cy="246221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100"/>
              </a:lvl1pPr>
            </a:lstStyle>
            <a:p>
              <a:pPr algn="ctr"/>
              <a:r>
                <a:rPr lang="en-US" altLang="ko-KR" sz="1000" dirty="0"/>
                <a:t>1.34ms</a:t>
              </a:r>
              <a:endParaRPr lang="ko-KR" altLang="en-US" sz="1000" dirty="0"/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6FE78F2C-9C40-267B-8A88-3EAC07C5514A}"/>
                </a:ext>
              </a:extLst>
            </p:cNvPr>
            <p:cNvCxnSpPr>
              <a:cxnSpLocks/>
            </p:cNvCxnSpPr>
            <p:nvPr/>
          </p:nvCxnSpPr>
          <p:spPr>
            <a:xfrm>
              <a:off x="6823075" y="2978150"/>
              <a:ext cx="0" cy="25558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735DC66-07DF-8535-151E-6FFD7CC00401}"/>
                </a:ext>
              </a:extLst>
            </p:cNvPr>
            <p:cNvSpPr txBox="1"/>
            <p:nvPr/>
          </p:nvSpPr>
          <p:spPr>
            <a:xfrm>
              <a:off x="9861775" y="3233738"/>
              <a:ext cx="609150" cy="246221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100"/>
              </a:lvl1pPr>
            </a:lstStyle>
            <a:p>
              <a:pPr algn="ctr"/>
              <a:r>
                <a:rPr lang="en-US" altLang="ko-KR" sz="1000" dirty="0"/>
                <a:t>0.85ms</a:t>
              </a:r>
              <a:endParaRPr lang="ko-KR" altLang="en-US" sz="1000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EE6CA57-070D-A1E1-8E4C-93FF7AE49C83}"/>
                </a:ext>
              </a:extLst>
            </p:cNvPr>
            <p:cNvCxnSpPr>
              <a:cxnSpLocks/>
            </p:cNvCxnSpPr>
            <p:nvPr/>
          </p:nvCxnSpPr>
          <p:spPr>
            <a:xfrm>
              <a:off x="10166350" y="2978150"/>
              <a:ext cx="0" cy="25558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C8C2272-F324-175B-C5B7-52FC1B889428}"/>
              </a:ext>
            </a:extLst>
          </p:cNvPr>
          <p:cNvSpPr txBox="1">
            <a:spLocks/>
          </p:cNvSpPr>
          <p:nvPr/>
        </p:nvSpPr>
        <p:spPr>
          <a:xfrm>
            <a:off x="1213658" y="3769874"/>
            <a:ext cx="10078141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/>
              <a:t>Reducing the MPI interval improves the MPI performance during high-intensity interference.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/>
              <a:t>All MPI intervals larger than 4 </a:t>
            </a:r>
            <a:r>
              <a:rPr lang="en-US" altLang="ko-KR" sz="1200" dirty="0" err="1"/>
              <a:t>ms</a:t>
            </a:r>
            <a:r>
              <a:rPr lang="en-US" altLang="ko-KR" sz="1200" dirty="0"/>
              <a:t> experience a maximum slowdown above 300% of the baseline times when the I/O interval is 100 µs.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2C1FCD-854F-8822-F16B-416E3C7D094E}"/>
              </a:ext>
            </a:extLst>
          </p:cNvPr>
          <p:cNvSpPr txBox="1">
            <a:spLocks/>
          </p:cNvSpPr>
          <p:nvPr/>
        </p:nvSpPr>
        <p:spPr>
          <a:xfrm>
            <a:off x="863497" y="2399466"/>
            <a:ext cx="560896" cy="261610"/>
          </a:xfrm>
          <a:prstGeom prst="rect">
            <a:avLst/>
          </a:prstGeom>
          <a:solidFill>
            <a:schemeClr val="bg1">
              <a:lumMod val="85000"/>
              <a:alpha val="69804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 MB</a:t>
            </a:r>
            <a:endParaRPr lang="ko-KR" altLang="en-US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3933B0-70BD-6DB6-07D5-FD9A709EB133}"/>
              </a:ext>
            </a:extLst>
          </p:cNvPr>
          <p:cNvSpPr txBox="1">
            <a:spLocks/>
          </p:cNvSpPr>
          <p:nvPr/>
        </p:nvSpPr>
        <p:spPr>
          <a:xfrm>
            <a:off x="1492898" y="4878672"/>
            <a:ext cx="9206203" cy="1718612"/>
          </a:xfrm>
          <a:prstGeom prst="rect">
            <a:avLst/>
          </a:prstGeom>
          <a:solidFill>
            <a:srgbClr val="FFF2CC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Small interfering requests/messages (4 KB of MPI or I/O) have minimal impact on MPI or I/O performance.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For I/O performance, the impact of interference is moderate if the I/O interval is larger than the I/O-congestion threshold. Below the threshold, interference has negligible effect.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For MPI performance, interference causes variations even when there is a moderate amount of interfering I/O traffic. The most significant impact is observed when the I/O traffic has passed its I/O-congestion threshold.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Overall, the impact of interference is </a:t>
            </a:r>
            <a:r>
              <a:rPr lang="en-US" altLang="ko-KR" sz="1200" b="1" dirty="0"/>
              <a:t>higher for MPI than I/O</a:t>
            </a:r>
            <a:r>
              <a:rPr lang="en-US" altLang="ko-KR" sz="12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75ACC9-F173-CA8C-18A8-C4073064E201}"/>
              </a:ext>
            </a:extLst>
          </p:cNvPr>
          <p:cNvSpPr txBox="1"/>
          <p:nvPr/>
        </p:nvSpPr>
        <p:spPr>
          <a:xfrm>
            <a:off x="1496705" y="4504787"/>
            <a:ext cx="161796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/>
              <a:t>Summarize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76796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86871-B092-6B43-A8DA-B84A6CCC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1" y="401947"/>
            <a:ext cx="5284255" cy="665876"/>
          </a:xfrm>
        </p:spPr>
        <p:txBody>
          <a:bodyPr>
            <a:normAutofit/>
          </a:bodyPr>
          <a:lstStyle/>
          <a:p>
            <a:r>
              <a:rPr lang="en-US" altLang="ko-KR" sz="2400" b="1" u="sng" dirty="0"/>
              <a:t>4. Mitigation strategies</a:t>
            </a:r>
            <a:endParaRPr lang="ko-KR" altLang="en-US" sz="24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8782E-44BF-062E-224B-C021A5C826FC}"/>
              </a:ext>
            </a:extLst>
          </p:cNvPr>
          <p:cNvSpPr txBox="1"/>
          <p:nvPr/>
        </p:nvSpPr>
        <p:spPr>
          <a:xfrm>
            <a:off x="334963" y="1320554"/>
            <a:ext cx="47614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/>
              <a:t>Job Placement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58B819-399A-1FE2-5CA0-277A1CFE5C5D}"/>
              </a:ext>
            </a:extLst>
          </p:cNvPr>
          <p:cNvSpPr txBox="1"/>
          <p:nvPr/>
        </p:nvSpPr>
        <p:spPr>
          <a:xfrm>
            <a:off x="0" y="0"/>
            <a:ext cx="98298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Brown, Kevin A., et al. "Interference between I/O and MPI traffic on fat-tree networks." Proceedings of the 47th International Conference on Parallel Processing. 2018.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A4F5E7C-F3BC-AD7F-62EA-EA497A596739}"/>
              </a:ext>
            </a:extLst>
          </p:cNvPr>
          <p:cNvGrpSpPr/>
          <p:nvPr/>
        </p:nvGrpSpPr>
        <p:grpSpPr>
          <a:xfrm>
            <a:off x="1079210" y="2007536"/>
            <a:ext cx="3943553" cy="2413124"/>
            <a:chOff x="743930" y="2142156"/>
            <a:chExt cx="3943553" cy="241312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12B1238-304B-B840-6460-68671EA3D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3930" y="2142156"/>
              <a:ext cx="3943553" cy="241312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C951C3-7EC6-2E17-C4E1-CD1AD9B9F2D3}"/>
                </a:ext>
              </a:extLst>
            </p:cNvPr>
            <p:cNvSpPr txBox="1">
              <a:spLocks/>
            </p:cNvSpPr>
            <p:nvPr/>
          </p:nvSpPr>
          <p:spPr>
            <a:xfrm>
              <a:off x="4034511" y="2952890"/>
              <a:ext cx="570146" cy="246221"/>
            </a:xfrm>
            <a:prstGeom prst="rect">
              <a:avLst/>
            </a:prstGeom>
            <a:solidFill>
              <a:srgbClr val="FFF2CC">
                <a:alpha val="69804"/>
              </a:srgb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100"/>
              </a:lvl1pPr>
            </a:lstStyle>
            <a:p>
              <a:r>
                <a:rPr lang="en-US" altLang="ko-KR" sz="1000" dirty="0"/>
                <a:t>similar</a:t>
              </a:r>
              <a:endParaRPr lang="ko-KR" altLang="en-US" sz="1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7D475A-FC47-F4F7-8BF7-72347AC8C90C}"/>
                </a:ext>
              </a:extLst>
            </p:cNvPr>
            <p:cNvSpPr txBox="1">
              <a:spLocks/>
            </p:cNvSpPr>
            <p:nvPr/>
          </p:nvSpPr>
          <p:spPr>
            <a:xfrm>
              <a:off x="3373560" y="2384514"/>
              <a:ext cx="660951" cy="384721"/>
            </a:xfrm>
            <a:prstGeom prst="rect">
              <a:avLst/>
            </a:prstGeom>
            <a:solidFill>
              <a:srgbClr val="FFF2CC">
                <a:alpha val="69804"/>
              </a:srgb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100"/>
              </a:lvl1pPr>
            </a:lstStyle>
            <a:p>
              <a:pPr algn="ctr"/>
              <a:r>
                <a:rPr lang="en-US" altLang="ko-KR" sz="1000" dirty="0"/>
                <a:t>Increase</a:t>
              </a:r>
            </a:p>
            <a:p>
              <a:pPr algn="ctr"/>
              <a:r>
                <a:rPr lang="en-US" altLang="ko-KR" sz="900" dirty="0"/>
                <a:t>(800%)</a:t>
              </a:r>
              <a:endParaRPr lang="ko-KR" altLang="en-US" sz="9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AA6C6A-4A10-EDAA-D96E-6E64C1C78390}"/>
                </a:ext>
              </a:extLst>
            </p:cNvPr>
            <p:cNvSpPr txBox="1">
              <a:spLocks/>
            </p:cNvSpPr>
            <p:nvPr/>
          </p:nvSpPr>
          <p:spPr>
            <a:xfrm>
              <a:off x="1977111" y="2952890"/>
              <a:ext cx="570146" cy="246221"/>
            </a:xfrm>
            <a:prstGeom prst="rect">
              <a:avLst/>
            </a:prstGeom>
            <a:solidFill>
              <a:srgbClr val="FFF2CC">
                <a:alpha val="69804"/>
              </a:srgb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100"/>
              </a:lvl1pPr>
            </a:lstStyle>
            <a:p>
              <a:r>
                <a:rPr lang="en-US" altLang="ko-KR" sz="1000" dirty="0"/>
                <a:t>similar</a:t>
              </a:r>
              <a:endParaRPr lang="ko-KR" altLang="en-US" sz="1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A5DE3C-5970-4820-0663-1AD8ED9A483B}"/>
                </a:ext>
              </a:extLst>
            </p:cNvPr>
            <p:cNvSpPr txBox="1">
              <a:spLocks/>
            </p:cNvSpPr>
            <p:nvPr/>
          </p:nvSpPr>
          <p:spPr>
            <a:xfrm>
              <a:off x="1236055" y="2384514"/>
              <a:ext cx="660951" cy="384721"/>
            </a:xfrm>
            <a:prstGeom prst="rect">
              <a:avLst/>
            </a:prstGeom>
            <a:solidFill>
              <a:srgbClr val="FFF2CC">
                <a:alpha val="69804"/>
              </a:srgb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100"/>
              </a:lvl1pPr>
            </a:lstStyle>
            <a:p>
              <a:pPr algn="ctr"/>
              <a:r>
                <a:rPr lang="en-US" altLang="ko-KR" sz="1000" dirty="0"/>
                <a:t>Increase</a:t>
              </a:r>
              <a:r>
                <a:rPr lang="en-US" altLang="ko-KR" sz="900" dirty="0"/>
                <a:t>(11.8%)</a:t>
              </a:r>
              <a:endParaRPr lang="ko-KR" altLang="en-US" sz="1000" dirty="0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B4DFE128-CE85-4D6B-E563-CFA1BD581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712" y="1998366"/>
            <a:ext cx="4057859" cy="23813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BF2A66-83B7-CBDF-D4CE-E84A069CB75E}"/>
              </a:ext>
            </a:extLst>
          </p:cNvPr>
          <p:cNvSpPr txBox="1"/>
          <p:nvPr/>
        </p:nvSpPr>
        <p:spPr>
          <a:xfrm>
            <a:off x="6096000" y="1320554"/>
            <a:ext cx="47614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/>
              <a:t>I/O server Placement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10CDA0-0EEE-A734-EEF0-D3331A9A4CED}"/>
              </a:ext>
            </a:extLst>
          </p:cNvPr>
          <p:cNvSpPr>
            <a:spLocks/>
          </p:cNvSpPr>
          <p:nvPr/>
        </p:nvSpPr>
        <p:spPr>
          <a:xfrm>
            <a:off x="7768632" y="2774249"/>
            <a:ext cx="444639" cy="818400"/>
          </a:xfrm>
          <a:prstGeom prst="rect">
            <a:avLst/>
          </a:prstGeom>
          <a:ln w="38100">
            <a:solidFill>
              <a:srgbClr val="FFC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97FCD9-8810-3C8E-ADE4-DF9AFC3EBE62}"/>
              </a:ext>
            </a:extLst>
          </p:cNvPr>
          <p:cNvSpPr>
            <a:spLocks/>
          </p:cNvSpPr>
          <p:nvPr/>
        </p:nvSpPr>
        <p:spPr>
          <a:xfrm>
            <a:off x="9813471" y="3072699"/>
            <a:ext cx="444639" cy="471756"/>
          </a:xfrm>
          <a:prstGeom prst="rect">
            <a:avLst/>
          </a:prstGeom>
          <a:ln w="38100">
            <a:solidFill>
              <a:srgbClr val="FFC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A9D3F9-1435-D8E9-3553-BA57B1E8A7E0}"/>
              </a:ext>
            </a:extLst>
          </p:cNvPr>
          <p:cNvSpPr>
            <a:spLocks/>
          </p:cNvSpPr>
          <p:nvPr/>
        </p:nvSpPr>
        <p:spPr>
          <a:xfrm>
            <a:off x="4381149" y="3301685"/>
            <a:ext cx="435428" cy="259395"/>
          </a:xfrm>
          <a:prstGeom prst="rect">
            <a:avLst/>
          </a:prstGeom>
          <a:ln w="38100">
            <a:solidFill>
              <a:srgbClr val="FFC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699DF4-F870-C660-0535-81063523B1A9}"/>
              </a:ext>
            </a:extLst>
          </p:cNvPr>
          <p:cNvSpPr txBox="1"/>
          <p:nvPr/>
        </p:nvSpPr>
        <p:spPr>
          <a:xfrm>
            <a:off x="6416459" y="4841101"/>
            <a:ext cx="5187712" cy="139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The </a:t>
            </a:r>
            <a:r>
              <a:rPr lang="en-US" altLang="ko-KR" sz="1100" dirty="0">
                <a:solidFill>
                  <a:srgbClr val="FF7575"/>
                </a:solidFill>
              </a:rPr>
              <a:t>spread-target placement </a:t>
            </a:r>
            <a:r>
              <a:rPr lang="en-US" altLang="ko-KR" sz="1100" dirty="0"/>
              <a:t>of I/O nodes is best at mitigating interference for both types of jobs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The I/O traffic is confined to a subset of the network and thus does not interfere with the MPI traffic</a:t>
            </a:r>
            <a:endParaRPr lang="ko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D8E339-99A2-DC1C-596D-C3CE50D236F5}"/>
              </a:ext>
            </a:extLst>
          </p:cNvPr>
          <p:cNvSpPr txBox="1"/>
          <p:nvPr/>
        </p:nvSpPr>
        <p:spPr>
          <a:xfrm>
            <a:off x="587829" y="4663018"/>
            <a:ext cx="5187712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100" dirty="0"/>
              <a:t>Random switch : 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Improvements - All links connected to switches with I/O servers and clients carry only I/O traffic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Therefore, MPI-I/O interference on links between level1 and level-2 switches is avoided.</a:t>
            </a:r>
          </a:p>
        </p:txBody>
      </p:sp>
    </p:spTree>
    <p:extLst>
      <p:ext uri="{BB962C8B-B14F-4D97-AF65-F5344CB8AC3E}">
        <p14:creationId xmlns:p14="http://schemas.microsoft.com/office/powerpoint/2010/main" val="97788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1361E-8008-9354-1F48-1737086AE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2550" y="2918618"/>
            <a:ext cx="6946900" cy="10207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Thank You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429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영어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4040</TotalTime>
  <Words>2914</Words>
  <Application>Microsoft Office PowerPoint</Application>
  <PresentationFormat>와이드스크린</PresentationFormat>
  <Paragraphs>193</Paragraphs>
  <Slides>8</Slides>
  <Notes>8</Notes>
  <HiddenSlides>2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inherit</vt:lpstr>
      <vt:lpstr>Lucida Grande</vt:lpstr>
      <vt:lpstr>Roboto Slab</vt:lpstr>
      <vt:lpstr>맑은 고딕</vt:lpstr>
      <vt:lpstr>Abadi</vt:lpstr>
      <vt:lpstr>Arial</vt:lpstr>
      <vt:lpstr>Cambria Math</vt:lpstr>
      <vt:lpstr>Source Sans Pro</vt:lpstr>
      <vt:lpstr>Wingdings</vt:lpstr>
      <vt:lpstr>Office 테마</vt:lpstr>
      <vt:lpstr>Ernest: Efficient Performance Prediction for Large-Scale Advanced Analytics</vt:lpstr>
      <vt:lpstr>1. Introduction</vt:lpstr>
      <vt:lpstr>2. Background</vt:lpstr>
      <vt:lpstr>3. Modeling Advanced Analytics Jobs</vt:lpstr>
      <vt:lpstr>PowerPoint 프레젠테이션</vt:lpstr>
      <vt:lpstr>3. Characterization of interference</vt:lpstr>
      <vt:lpstr>4. Mitigation strategies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NeRF  - Representing Scenes as Neural Radiance Fields for View Synthesis</dc:title>
  <dc:creator>김소희 에너지AI트랙/</dc:creator>
  <cp:lastModifiedBy>김소희</cp:lastModifiedBy>
  <cp:revision>8</cp:revision>
  <dcterms:created xsi:type="dcterms:W3CDTF">2022-06-27T05:14:23Z</dcterms:created>
  <dcterms:modified xsi:type="dcterms:W3CDTF">2022-11-20T14:11:43Z</dcterms:modified>
</cp:coreProperties>
</file>