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74" r:id="rId2"/>
    <p:sldId id="258" r:id="rId3"/>
    <p:sldId id="290" r:id="rId4"/>
    <p:sldId id="259" r:id="rId5"/>
    <p:sldId id="289" r:id="rId6"/>
    <p:sldId id="293" r:id="rId7"/>
    <p:sldId id="294" r:id="rId8"/>
    <p:sldId id="291" r:id="rId9"/>
    <p:sldId id="292" r:id="rId10"/>
    <p:sldId id="281" r:id="rId11"/>
    <p:sldId id="287" r:id="rId12"/>
    <p:sldId id="288" r:id="rId1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11" userDrawn="1">
          <p15:clr>
            <a:srgbClr val="A4A3A4"/>
          </p15:clr>
        </p15:guide>
        <p15:guide id="3" pos="7469" userDrawn="1">
          <p15:clr>
            <a:srgbClr val="A4A3A4"/>
          </p15:clr>
        </p15:guide>
        <p15:guide id="4" orient="horz" pos="663" userDrawn="1">
          <p15:clr>
            <a:srgbClr val="A4A3A4"/>
          </p15:clr>
        </p15:guide>
        <p15:guide id="5"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575"/>
    <a:srgbClr val="4D6BED"/>
    <a:srgbClr val="A0CE84"/>
    <a:srgbClr val="E2F0D9"/>
    <a:srgbClr val="FFC000"/>
    <a:srgbClr val="FFF2CC"/>
    <a:srgbClr val="92D050"/>
    <a:srgbClr val="5C5CD6"/>
    <a:srgbClr val="7A7DEA"/>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47AEC8-F3B8-49B2-890A-EB3BB762324F}" v="115" dt="2022-10-25T11:25:00.1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41" autoAdjust="0"/>
    <p:restoredTop sz="66517" autoAdjust="0"/>
  </p:normalViewPr>
  <p:slideViewPr>
    <p:cSldViewPr snapToGrid="0">
      <p:cViewPr>
        <p:scale>
          <a:sx n="100" d="100"/>
          <a:sy n="100" d="100"/>
        </p:scale>
        <p:origin x="3044" y="208"/>
      </p:cViewPr>
      <p:guideLst>
        <p:guide pos="211"/>
        <p:guide pos="7469"/>
        <p:guide orient="horz" pos="663"/>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김소희" userId="292a1162-0793-4577-a94d-2dae0dfa5995" providerId="ADAL" clId="{F45EC2CE-CF99-45E9-8866-168541EC39DC}"/>
    <pc:docChg chg="undo redo custSel addSld delSld modSld sldOrd modMainMaster">
      <pc:chgData name="김소희" userId="292a1162-0793-4577-a94d-2dae0dfa5995" providerId="ADAL" clId="{F45EC2CE-CF99-45E9-8866-168541EC39DC}" dt="2022-08-09T11:32:08.412" v="5218" actId="478"/>
      <pc:docMkLst>
        <pc:docMk/>
      </pc:docMkLst>
      <pc:sldChg chg="addSp delSp modSp mod ord modNotesTx">
        <pc:chgData name="김소희" userId="292a1162-0793-4577-a94d-2dae0dfa5995" providerId="ADAL" clId="{F45EC2CE-CF99-45E9-8866-168541EC39DC}" dt="2022-08-09T11:17:25.748" v="4873" actId="404"/>
        <pc:sldMkLst>
          <pc:docMk/>
          <pc:sldMk cId="158654813" sldId="256"/>
        </pc:sldMkLst>
        <pc:spChg chg="del mod">
          <ac:chgData name="김소희" userId="292a1162-0793-4577-a94d-2dae0dfa5995" providerId="ADAL" clId="{F45EC2CE-CF99-45E9-8866-168541EC39DC}" dt="2022-08-09T10:50:18.118" v="4455" actId="478"/>
          <ac:spMkLst>
            <pc:docMk/>
            <pc:sldMk cId="158654813" sldId="256"/>
            <ac:spMk id="3" creationId="{BB4F0E0A-8459-60AB-4DBF-FC43E9161C10}"/>
          </ac:spMkLst>
        </pc:spChg>
        <pc:spChg chg="mod">
          <ac:chgData name="김소희" userId="292a1162-0793-4577-a94d-2dae0dfa5995" providerId="ADAL" clId="{F45EC2CE-CF99-45E9-8866-168541EC39DC}" dt="2022-08-09T11:17:25.748" v="4873" actId="404"/>
          <ac:spMkLst>
            <pc:docMk/>
            <pc:sldMk cId="158654813" sldId="256"/>
            <ac:spMk id="5" creationId="{433B89A1-AC33-8D2C-470E-70698F2016E8}"/>
          </ac:spMkLst>
        </pc:spChg>
        <pc:spChg chg="add del mod">
          <ac:chgData name="김소희" userId="292a1162-0793-4577-a94d-2dae0dfa5995" providerId="ADAL" clId="{F45EC2CE-CF99-45E9-8866-168541EC39DC}" dt="2022-08-09T10:50:21.505" v="4456" actId="478"/>
          <ac:spMkLst>
            <pc:docMk/>
            <pc:sldMk cId="158654813" sldId="256"/>
            <ac:spMk id="6" creationId="{D03B4B59-77E2-FA8E-E600-07F34E4C05CC}"/>
          </ac:spMkLst>
        </pc:spChg>
      </pc:sldChg>
      <pc:sldChg chg="addSp delSp modSp mod modNotesTx">
        <pc:chgData name="김소희" userId="292a1162-0793-4577-a94d-2dae0dfa5995" providerId="ADAL" clId="{F45EC2CE-CF99-45E9-8866-168541EC39DC}" dt="2022-08-09T10:53:20.939" v="4598" actId="255"/>
        <pc:sldMkLst>
          <pc:docMk/>
          <pc:sldMk cId="1064256564" sldId="257"/>
        </pc:sldMkLst>
        <pc:spChg chg="mod">
          <ac:chgData name="김소희" userId="292a1162-0793-4577-a94d-2dae0dfa5995" providerId="ADAL" clId="{F45EC2CE-CF99-45E9-8866-168541EC39DC}" dt="2022-08-09T03:07:44.974" v="868" actId="20577"/>
          <ac:spMkLst>
            <pc:docMk/>
            <pc:sldMk cId="1064256564" sldId="257"/>
            <ac:spMk id="2" creationId="{5C386871-B092-6B43-A8DA-B84A6CCCC7F5}"/>
          </ac:spMkLst>
        </pc:spChg>
        <pc:spChg chg="del">
          <ac:chgData name="김소희" userId="292a1162-0793-4577-a94d-2dae0dfa5995" providerId="ADAL" clId="{F45EC2CE-CF99-45E9-8866-168541EC39DC}" dt="2022-08-09T02:55:02.324" v="228" actId="478"/>
          <ac:spMkLst>
            <pc:docMk/>
            <pc:sldMk cId="1064256564" sldId="257"/>
            <ac:spMk id="4" creationId="{23D46D21-7D87-A5C5-3A16-F43F451EE6D6}"/>
          </ac:spMkLst>
        </pc:spChg>
        <pc:spChg chg="mod">
          <ac:chgData name="김소희" userId="292a1162-0793-4577-a94d-2dae0dfa5995" providerId="ADAL" clId="{F45EC2CE-CF99-45E9-8866-168541EC39DC}" dt="2022-08-09T06:27:00.507" v="4276" actId="1076"/>
          <ac:spMkLst>
            <pc:docMk/>
            <pc:sldMk cId="1064256564" sldId="257"/>
            <ac:spMk id="6" creationId="{2188782E-44BF-062E-224B-C021A5C826FC}"/>
          </ac:spMkLst>
        </pc:spChg>
        <pc:spChg chg="add del mod">
          <ac:chgData name="김소희" userId="292a1162-0793-4577-a94d-2dae0dfa5995" providerId="ADAL" clId="{F45EC2CE-CF99-45E9-8866-168541EC39DC}" dt="2022-08-09T04:53:00.491" v="2832" actId="478"/>
          <ac:spMkLst>
            <pc:docMk/>
            <pc:sldMk cId="1064256564" sldId="257"/>
            <ac:spMk id="7" creationId="{08081DF9-4766-186E-200F-B12C8B77349F}"/>
          </ac:spMkLst>
        </pc:spChg>
        <pc:spChg chg="del">
          <ac:chgData name="김소희" userId="292a1162-0793-4577-a94d-2dae0dfa5995" providerId="ADAL" clId="{F45EC2CE-CF99-45E9-8866-168541EC39DC}" dt="2022-08-09T05:05:59.709" v="3096" actId="478"/>
          <ac:spMkLst>
            <pc:docMk/>
            <pc:sldMk cId="1064256564" sldId="257"/>
            <ac:spMk id="9" creationId="{4E262F7D-1CD2-9678-413C-EB257F68A044}"/>
          </ac:spMkLst>
        </pc:spChg>
        <pc:spChg chg="add del">
          <ac:chgData name="김소희" userId="292a1162-0793-4577-a94d-2dae0dfa5995" providerId="ADAL" clId="{F45EC2CE-CF99-45E9-8866-168541EC39DC}" dt="2022-08-09T05:50:19.323" v="3459"/>
          <ac:spMkLst>
            <pc:docMk/>
            <pc:sldMk cId="1064256564" sldId="257"/>
            <ac:spMk id="10" creationId="{229FCC60-8F87-7CF5-AF59-45DD7D0B1D9C}"/>
          </ac:spMkLst>
        </pc:spChg>
        <pc:spChg chg="add mod">
          <ac:chgData name="김소희" userId="292a1162-0793-4577-a94d-2dae0dfa5995" providerId="ADAL" clId="{F45EC2CE-CF99-45E9-8866-168541EC39DC}" dt="2022-08-09T05:52:32.121" v="3478"/>
          <ac:spMkLst>
            <pc:docMk/>
            <pc:sldMk cId="1064256564" sldId="257"/>
            <ac:spMk id="11" creationId="{692A49CF-82F5-E5ED-BD24-87952A03F3BF}"/>
          </ac:spMkLst>
        </pc:spChg>
        <pc:spChg chg="add del mod">
          <ac:chgData name="김소희" userId="292a1162-0793-4577-a94d-2dae0dfa5995" providerId="ADAL" clId="{F45EC2CE-CF99-45E9-8866-168541EC39DC}" dt="2022-08-09T03:12:35.205" v="982" actId="21"/>
          <ac:spMkLst>
            <pc:docMk/>
            <pc:sldMk cId="1064256564" sldId="257"/>
            <ac:spMk id="12" creationId="{79B6E3C8-F552-9FDC-EBA4-B3797DBC6AAB}"/>
          </ac:spMkLst>
        </pc:spChg>
        <pc:spChg chg="del">
          <ac:chgData name="김소희" userId="292a1162-0793-4577-a94d-2dae0dfa5995" providerId="ADAL" clId="{F45EC2CE-CF99-45E9-8866-168541EC39DC}" dt="2022-08-09T03:03:45.812" v="698" actId="478"/>
          <ac:spMkLst>
            <pc:docMk/>
            <pc:sldMk cId="1064256564" sldId="257"/>
            <ac:spMk id="13" creationId="{174246C5-3CB0-4EE1-338B-F486C3F74F8D}"/>
          </ac:spMkLst>
        </pc:spChg>
        <pc:spChg chg="add del mod">
          <ac:chgData name="김소희" userId="292a1162-0793-4577-a94d-2dae0dfa5995" providerId="ADAL" clId="{F45EC2CE-CF99-45E9-8866-168541EC39DC}" dt="2022-08-09T06:02:53.681" v="4019" actId="478"/>
          <ac:spMkLst>
            <pc:docMk/>
            <pc:sldMk cId="1064256564" sldId="257"/>
            <ac:spMk id="15" creationId="{6DC795D6-09CE-978F-EC2A-5C9177EF5518}"/>
          </ac:spMkLst>
        </pc:spChg>
        <pc:spChg chg="add del mod">
          <ac:chgData name="김소희" userId="292a1162-0793-4577-a94d-2dae0dfa5995" providerId="ADAL" clId="{F45EC2CE-CF99-45E9-8866-168541EC39DC}" dt="2022-08-09T05:49:54.149" v="3451" actId="478"/>
          <ac:spMkLst>
            <pc:docMk/>
            <pc:sldMk cId="1064256564" sldId="257"/>
            <ac:spMk id="19" creationId="{D4ED7685-AA9C-08AA-228F-73ED4C10EB57}"/>
          </ac:spMkLst>
        </pc:spChg>
        <pc:spChg chg="add del mod">
          <ac:chgData name="김소희" userId="292a1162-0793-4577-a94d-2dae0dfa5995" providerId="ADAL" clId="{F45EC2CE-CF99-45E9-8866-168541EC39DC}" dt="2022-08-09T05:52:22.935" v="3475" actId="478"/>
          <ac:spMkLst>
            <pc:docMk/>
            <pc:sldMk cId="1064256564" sldId="257"/>
            <ac:spMk id="20" creationId="{61F044A9-CBE9-58B6-C6E5-267D70176858}"/>
          </ac:spMkLst>
        </pc:spChg>
        <pc:spChg chg="add del mod">
          <ac:chgData name="김소희" userId="292a1162-0793-4577-a94d-2dae0dfa5995" providerId="ADAL" clId="{F45EC2CE-CF99-45E9-8866-168541EC39DC}" dt="2022-08-09T06:24:31.736" v="4229" actId="478"/>
          <ac:spMkLst>
            <pc:docMk/>
            <pc:sldMk cId="1064256564" sldId="257"/>
            <ac:spMk id="24" creationId="{563F97EC-A7A6-B4F4-32F4-7921EF433F24}"/>
          </ac:spMkLst>
        </pc:spChg>
        <pc:spChg chg="add mod">
          <ac:chgData name="김소희" userId="292a1162-0793-4577-a94d-2dae0dfa5995" providerId="ADAL" clId="{F45EC2CE-CF99-45E9-8866-168541EC39DC}" dt="2022-08-09T10:53:20.939" v="4598" actId="255"/>
          <ac:spMkLst>
            <pc:docMk/>
            <pc:sldMk cId="1064256564" sldId="257"/>
            <ac:spMk id="25" creationId="{47A980A6-0472-6FF4-88B7-999D32420E59}"/>
          </ac:spMkLst>
        </pc:spChg>
        <pc:spChg chg="add del mod">
          <ac:chgData name="김소희" userId="292a1162-0793-4577-a94d-2dae0dfa5995" providerId="ADAL" clId="{F45EC2CE-CF99-45E9-8866-168541EC39DC}" dt="2022-08-09T05:57:59.486" v="3881" actId="478"/>
          <ac:spMkLst>
            <pc:docMk/>
            <pc:sldMk cId="1064256564" sldId="257"/>
            <ac:spMk id="26" creationId="{02646A0D-2B01-6F3E-2607-21170AF5158D}"/>
          </ac:spMkLst>
        </pc:spChg>
        <pc:spChg chg="add mod">
          <ac:chgData name="김소희" userId="292a1162-0793-4577-a94d-2dae0dfa5995" providerId="ADAL" clId="{F45EC2CE-CF99-45E9-8866-168541EC39DC}" dt="2022-08-09T06:26:55.188" v="4275" actId="1076"/>
          <ac:spMkLst>
            <pc:docMk/>
            <pc:sldMk cId="1064256564" sldId="257"/>
            <ac:spMk id="27" creationId="{5F411EFC-32CF-5B73-A2F9-9F46BC731DD3}"/>
          </ac:spMkLst>
        </pc:spChg>
        <pc:spChg chg="add del">
          <ac:chgData name="김소희" userId="292a1162-0793-4577-a94d-2dae0dfa5995" providerId="ADAL" clId="{F45EC2CE-CF99-45E9-8866-168541EC39DC}" dt="2022-08-09T06:04:32.569" v="4046" actId="22"/>
          <ac:spMkLst>
            <pc:docMk/>
            <pc:sldMk cId="1064256564" sldId="257"/>
            <ac:spMk id="29" creationId="{015A456B-707D-9647-9B72-77ED48025A9A}"/>
          </ac:spMkLst>
        </pc:spChg>
        <pc:spChg chg="add del mod">
          <ac:chgData name="김소희" userId="292a1162-0793-4577-a94d-2dae0dfa5995" providerId="ADAL" clId="{F45EC2CE-CF99-45E9-8866-168541EC39DC}" dt="2022-08-09T06:15:30.188" v="4118"/>
          <ac:spMkLst>
            <pc:docMk/>
            <pc:sldMk cId="1064256564" sldId="257"/>
            <ac:spMk id="30" creationId="{BDC1D37A-A8E4-C9D7-E185-24B9E4DC6684}"/>
          </ac:spMkLst>
        </pc:spChg>
        <pc:spChg chg="add mod">
          <ac:chgData name="김소희" userId="292a1162-0793-4577-a94d-2dae0dfa5995" providerId="ADAL" clId="{F45EC2CE-CF99-45E9-8866-168541EC39DC}" dt="2022-08-09T06:27:43.872" v="4294" actId="1076"/>
          <ac:spMkLst>
            <pc:docMk/>
            <pc:sldMk cId="1064256564" sldId="257"/>
            <ac:spMk id="31" creationId="{45376E96-04A9-CC89-35DC-3B74EC7DCD4B}"/>
          </ac:spMkLst>
        </pc:spChg>
        <pc:picChg chg="add del mod">
          <ac:chgData name="김소희" userId="292a1162-0793-4577-a94d-2dae0dfa5995" providerId="ADAL" clId="{F45EC2CE-CF99-45E9-8866-168541EC39DC}" dt="2022-08-09T02:58:43.789" v="654" actId="21"/>
          <ac:picMkLst>
            <pc:docMk/>
            <pc:sldMk cId="1064256564" sldId="257"/>
            <ac:picMk id="3" creationId="{CB868BB2-960B-7816-2EAD-DA8C15E387A0}"/>
          </ac:picMkLst>
        </pc:picChg>
        <pc:picChg chg="add del mod">
          <ac:chgData name="김소희" userId="292a1162-0793-4577-a94d-2dae0dfa5995" providerId="ADAL" clId="{F45EC2CE-CF99-45E9-8866-168541EC39DC}" dt="2022-08-09T03:47:40.284" v="2118" actId="21"/>
          <ac:picMkLst>
            <pc:docMk/>
            <pc:sldMk cId="1064256564" sldId="257"/>
            <ac:picMk id="16" creationId="{28C6CD43-A4AD-1E0E-8C20-54D53AF4C801}"/>
          </ac:picMkLst>
        </pc:picChg>
        <pc:picChg chg="add del mod">
          <ac:chgData name="김소희" userId="292a1162-0793-4577-a94d-2dae0dfa5995" providerId="ADAL" clId="{F45EC2CE-CF99-45E9-8866-168541EC39DC}" dt="2022-08-09T05:49:49.499" v="3449" actId="478"/>
          <ac:picMkLst>
            <pc:docMk/>
            <pc:sldMk cId="1064256564" sldId="257"/>
            <ac:picMk id="17" creationId="{664990BE-BE18-F3E0-E881-4B144DE1D668}"/>
          </ac:picMkLst>
        </pc:picChg>
        <pc:picChg chg="add del mod">
          <ac:chgData name="김소희" userId="292a1162-0793-4577-a94d-2dae0dfa5995" providerId="ADAL" clId="{F45EC2CE-CF99-45E9-8866-168541EC39DC}" dt="2022-08-09T05:49:49.011" v="3448" actId="478"/>
          <ac:picMkLst>
            <pc:docMk/>
            <pc:sldMk cId="1064256564" sldId="257"/>
            <ac:picMk id="18" creationId="{F1B2036E-F098-0577-2822-E85506392335}"/>
          </ac:picMkLst>
        </pc:picChg>
        <pc:picChg chg="del">
          <ac:chgData name="김소희" userId="292a1162-0793-4577-a94d-2dae0dfa5995" providerId="ADAL" clId="{F45EC2CE-CF99-45E9-8866-168541EC39DC}" dt="2022-08-09T02:54:55.925" v="226" actId="478"/>
          <ac:picMkLst>
            <pc:docMk/>
            <pc:sldMk cId="1064256564" sldId="257"/>
            <ac:picMk id="1026" creationId="{082B6978-1040-2636-ECB5-72C25D649201}"/>
          </ac:picMkLst>
        </pc:picChg>
        <pc:picChg chg="add del mod">
          <ac:chgData name="김소희" userId="292a1162-0793-4577-a94d-2dae0dfa5995" providerId="ADAL" clId="{F45EC2CE-CF99-45E9-8866-168541EC39DC}" dt="2022-08-09T04:51:25.188" v="2812" actId="478"/>
          <ac:picMkLst>
            <pc:docMk/>
            <pc:sldMk cId="1064256564" sldId="257"/>
            <ac:picMk id="1028" creationId="{A9AA87AE-A9AE-1C19-5D95-962B5D2EADC5}"/>
          </ac:picMkLst>
        </pc:picChg>
        <pc:picChg chg="add mod">
          <ac:chgData name="김소희" userId="292a1162-0793-4577-a94d-2dae0dfa5995" providerId="ADAL" clId="{F45EC2CE-CF99-45E9-8866-168541EC39DC}" dt="2022-08-09T06:27:40.034" v="4293" actId="1076"/>
          <ac:picMkLst>
            <pc:docMk/>
            <pc:sldMk cId="1064256564" sldId="257"/>
            <ac:picMk id="1030" creationId="{047F7BB5-0685-5380-191B-986AEDBEBB71}"/>
          </ac:picMkLst>
        </pc:picChg>
        <pc:picChg chg="add mod">
          <ac:chgData name="김소희" userId="292a1162-0793-4577-a94d-2dae0dfa5995" providerId="ADAL" clId="{F45EC2CE-CF99-45E9-8866-168541EC39DC}" dt="2022-08-09T06:27:33.072" v="4291" actId="1076"/>
          <ac:picMkLst>
            <pc:docMk/>
            <pc:sldMk cId="1064256564" sldId="257"/>
            <ac:picMk id="1033" creationId="{0DB506D9-41E2-24D4-B708-A95497C35C02}"/>
          </ac:picMkLst>
        </pc:picChg>
      </pc:sldChg>
      <pc:sldChg chg="modSp mod">
        <pc:chgData name="김소희" userId="292a1162-0793-4577-a94d-2dae0dfa5995" providerId="ADAL" clId="{F45EC2CE-CF99-45E9-8866-168541EC39DC}" dt="2022-08-09T10:52:05.476" v="4597" actId="14100"/>
        <pc:sldMkLst>
          <pc:docMk/>
          <pc:sldMk cId="2351987689" sldId="258"/>
        </pc:sldMkLst>
        <pc:spChg chg="mod">
          <ac:chgData name="김소희" userId="292a1162-0793-4577-a94d-2dae0dfa5995" providerId="ADAL" clId="{F45EC2CE-CF99-45E9-8866-168541EC39DC}" dt="2022-08-09T10:52:05.476" v="4597" actId="14100"/>
          <ac:spMkLst>
            <pc:docMk/>
            <pc:sldMk cId="2351987689" sldId="258"/>
            <ac:spMk id="6" creationId="{2188782E-44BF-062E-224B-C021A5C826FC}"/>
          </ac:spMkLst>
        </pc:spChg>
        <pc:spChg chg="mod">
          <ac:chgData name="김소희" userId="292a1162-0793-4577-a94d-2dae0dfa5995" providerId="ADAL" clId="{F45EC2CE-CF99-45E9-8866-168541EC39DC}" dt="2022-08-09T10:51:45.213" v="4595" actId="21"/>
          <ac:spMkLst>
            <pc:docMk/>
            <pc:sldMk cId="2351987689" sldId="258"/>
            <ac:spMk id="11" creationId="{5481EF30-FFA6-F378-2E64-2114E0FFA5EF}"/>
          </ac:spMkLst>
        </pc:spChg>
      </pc:sldChg>
      <pc:sldChg chg="addSp delSp modSp mod modNotesTx">
        <pc:chgData name="김소희" userId="292a1162-0793-4577-a94d-2dae0dfa5995" providerId="ADAL" clId="{F45EC2CE-CF99-45E9-8866-168541EC39DC}" dt="2022-08-09T10:57:06.722" v="4635" actId="20577"/>
        <pc:sldMkLst>
          <pc:docMk/>
          <pc:sldMk cId="2540614236" sldId="259"/>
        </pc:sldMkLst>
        <pc:spChg chg="mod">
          <ac:chgData name="김소희" userId="292a1162-0793-4577-a94d-2dae0dfa5995" providerId="ADAL" clId="{F45EC2CE-CF99-45E9-8866-168541EC39DC}" dt="2022-08-09T05:40:12.027" v="3418" actId="1076"/>
          <ac:spMkLst>
            <pc:docMk/>
            <pc:sldMk cId="2540614236" sldId="259"/>
            <ac:spMk id="11" creationId="{5481EF30-FFA6-F378-2E64-2114E0FFA5EF}"/>
          </ac:spMkLst>
        </pc:spChg>
        <pc:spChg chg="mod">
          <ac:chgData name="김소희" userId="292a1162-0793-4577-a94d-2dae0dfa5995" providerId="ADAL" clId="{F45EC2CE-CF99-45E9-8866-168541EC39DC}" dt="2022-08-09T06:39:55.169" v="4334" actId="14100"/>
          <ac:spMkLst>
            <pc:docMk/>
            <pc:sldMk cId="2540614236" sldId="259"/>
            <ac:spMk id="14" creationId="{3A2F6365-F069-3566-8C7B-8A2F6BEA5AFB}"/>
          </ac:spMkLst>
        </pc:spChg>
        <pc:spChg chg="add del mod">
          <ac:chgData name="김소희" userId="292a1162-0793-4577-a94d-2dae0dfa5995" providerId="ADAL" clId="{F45EC2CE-CF99-45E9-8866-168541EC39DC}" dt="2022-08-09T05:21:18.785" v="3247" actId="478"/>
          <ac:spMkLst>
            <pc:docMk/>
            <pc:sldMk cId="2540614236" sldId="259"/>
            <ac:spMk id="17" creationId="{7F2E06B2-BD5E-76C6-1E52-757F51783371}"/>
          </ac:spMkLst>
        </pc:spChg>
        <pc:spChg chg="add mod">
          <ac:chgData name="김소희" userId="292a1162-0793-4577-a94d-2dae0dfa5995" providerId="ADAL" clId="{F45EC2CE-CF99-45E9-8866-168541EC39DC}" dt="2022-08-09T05:41:19.785" v="3441" actId="1076"/>
          <ac:spMkLst>
            <pc:docMk/>
            <pc:sldMk cId="2540614236" sldId="259"/>
            <ac:spMk id="18" creationId="{DAB8BE4D-DDBA-A94C-C478-D113BE247FB2}"/>
          </ac:spMkLst>
        </pc:spChg>
        <pc:picChg chg="mod">
          <ac:chgData name="김소희" userId="292a1162-0793-4577-a94d-2dae0dfa5995" providerId="ADAL" clId="{F45EC2CE-CF99-45E9-8866-168541EC39DC}" dt="2022-08-09T10:37:01.436" v="4369" actId="208"/>
          <ac:picMkLst>
            <pc:docMk/>
            <pc:sldMk cId="2540614236" sldId="259"/>
            <ac:picMk id="7" creationId="{0935BA8F-CDDC-8772-DE95-5623BAFA5E44}"/>
          </ac:picMkLst>
        </pc:picChg>
      </pc:sldChg>
      <pc:sldChg chg="del mod modShow">
        <pc:chgData name="김소희" userId="292a1162-0793-4577-a94d-2dae0dfa5995" providerId="ADAL" clId="{F45EC2CE-CF99-45E9-8866-168541EC39DC}" dt="2022-08-09T04:56:05.923" v="2855" actId="47"/>
        <pc:sldMkLst>
          <pc:docMk/>
          <pc:sldMk cId="2288350488" sldId="260"/>
        </pc:sldMkLst>
      </pc:sldChg>
      <pc:sldChg chg="modSp modNotesTx">
        <pc:chgData name="김소희" userId="292a1162-0793-4577-a94d-2dae0dfa5995" providerId="ADAL" clId="{F45EC2CE-CF99-45E9-8866-168541EC39DC}" dt="2022-08-09T10:55:09.032" v="4630" actId="20577"/>
        <pc:sldMkLst>
          <pc:docMk/>
          <pc:sldMk cId="676448917" sldId="261"/>
        </pc:sldMkLst>
        <pc:picChg chg="mod">
          <ac:chgData name="김소희" userId="292a1162-0793-4577-a94d-2dae0dfa5995" providerId="ADAL" clId="{F45EC2CE-CF99-45E9-8866-168541EC39DC}" dt="2022-08-09T05:44:30.472" v="3446" actId="1076"/>
          <ac:picMkLst>
            <pc:docMk/>
            <pc:sldMk cId="676448917" sldId="261"/>
            <ac:picMk id="1036" creationId="{018E3C12-285D-CB90-3779-C415A13420B8}"/>
          </ac:picMkLst>
        </pc:picChg>
      </pc:sldChg>
      <pc:sldChg chg="delSp modSp del mod ord modShow">
        <pc:chgData name="김소희" userId="292a1162-0793-4577-a94d-2dae0dfa5995" providerId="ADAL" clId="{F45EC2CE-CF99-45E9-8866-168541EC39DC}" dt="2022-08-09T06:47:30.531" v="4367" actId="47"/>
        <pc:sldMkLst>
          <pc:docMk/>
          <pc:sldMk cId="2116673439" sldId="262"/>
        </pc:sldMkLst>
        <pc:spChg chg="del mod">
          <ac:chgData name="김소희" userId="292a1162-0793-4577-a94d-2dae0dfa5995" providerId="ADAL" clId="{F45EC2CE-CF99-45E9-8866-168541EC39DC}" dt="2022-08-09T05:25:13.122" v="3292" actId="21"/>
          <ac:spMkLst>
            <pc:docMk/>
            <pc:sldMk cId="2116673439" sldId="262"/>
            <ac:spMk id="18" creationId="{DF2D7F8E-05ED-31C6-AA6B-FFEF7827CCE1}"/>
          </ac:spMkLst>
        </pc:spChg>
      </pc:sldChg>
      <pc:sldChg chg="modSp mod">
        <pc:chgData name="김소희" userId="292a1162-0793-4577-a94d-2dae0dfa5995" providerId="ADAL" clId="{F45EC2CE-CF99-45E9-8866-168541EC39DC}" dt="2022-08-09T10:39:07.920" v="4389" actId="1076"/>
        <pc:sldMkLst>
          <pc:docMk/>
          <pc:sldMk cId="3731227598" sldId="263"/>
        </pc:sldMkLst>
        <pc:spChg chg="mod">
          <ac:chgData name="김소희" userId="292a1162-0793-4577-a94d-2dae0dfa5995" providerId="ADAL" clId="{F45EC2CE-CF99-45E9-8866-168541EC39DC}" dt="2022-08-09T10:39:02.073" v="4388" actId="14100"/>
          <ac:spMkLst>
            <pc:docMk/>
            <pc:sldMk cId="3731227598" sldId="263"/>
            <ac:spMk id="10" creationId="{502FB13B-3AA8-3E8A-03B7-F348C0F672EC}"/>
          </ac:spMkLst>
        </pc:spChg>
        <pc:spChg chg="mod">
          <ac:chgData name="김소희" userId="292a1162-0793-4577-a94d-2dae0dfa5995" providerId="ADAL" clId="{F45EC2CE-CF99-45E9-8866-168541EC39DC}" dt="2022-08-09T10:39:07.920" v="4389" actId="1076"/>
          <ac:spMkLst>
            <pc:docMk/>
            <pc:sldMk cId="3731227598" sldId="263"/>
            <ac:spMk id="11" creationId="{B277AC84-FC34-1777-DC61-197CCDABE26A}"/>
          </ac:spMkLst>
        </pc:spChg>
        <pc:picChg chg="mod modCrop">
          <ac:chgData name="김소희" userId="292a1162-0793-4577-a94d-2dae0dfa5995" providerId="ADAL" clId="{F45EC2CE-CF99-45E9-8866-168541EC39DC}" dt="2022-08-09T06:45:30.999" v="4366" actId="732"/>
          <ac:picMkLst>
            <pc:docMk/>
            <pc:sldMk cId="3731227598" sldId="263"/>
            <ac:picMk id="7" creationId="{B082A5DF-13F5-34D7-2418-A18C8F2C5957}"/>
          </ac:picMkLst>
        </pc:picChg>
      </pc:sldChg>
      <pc:sldChg chg="modSp mod modNotesTx">
        <pc:chgData name="김소희" userId="292a1162-0793-4577-a94d-2dae0dfa5995" providerId="ADAL" clId="{F45EC2CE-CF99-45E9-8866-168541EC39DC}" dt="2022-08-09T10:57:10.331" v="4636"/>
        <pc:sldMkLst>
          <pc:docMk/>
          <pc:sldMk cId="893567842" sldId="264"/>
        </pc:sldMkLst>
        <pc:spChg chg="mod">
          <ac:chgData name="김소희" userId="292a1162-0793-4577-a94d-2dae0dfa5995" providerId="ADAL" clId="{F45EC2CE-CF99-45E9-8866-168541EC39DC}" dt="2022-08-09T10:56:55.117" v="4633"/>
          <ac:spMkLst>
            <pc:docMk/>
            <pc:sldMk cId="893567842" sldId="264"/>
            <ac:spMk id="21" creationId="{7F1F594F-B298-8402-0077-5DF71DD518E4}"/>
          </ac:spMkLst>
        </pc:spChg>
        <pc:picChg chg="mod">
          <ac:chgData name="김소희" userId="292a1162-0793-4577-a94d-2dae0dfa5995" providerId="ADAL" clId="{F45EC2CE-CF99-45E9-8866-168541EC39DC}" dt="2022-08-09T06:42:57.036" v="4357" actId="1076"/>
          <ac:picMkLst>
            <pc:docMk/>
            <pc:sldMk cId="893567842" sldId="264"/>
            <ac:picMk id="5" creationId="{AF982632-4D05-6D30-13B3-0FD37CE1CE56}"/>
          </ac:picMkLst>
        </pc:picChg>
        <pc:picChg chg="mod">
          <ac:chgData name="김소희" userId="292a1162-0793-4577-a94d-2dae0dfa5995" providerId="ADAL" clId="{F45EC2CE-CF99-45E9-8866-168541EC39DC}" dt="2022-08-09T06:44:23.276" v="4364" actId="1076"/>
          <ac:picMkLst>
            <pc:docMk/>
            <pc:sldMk cId="893567842" sldId="264"/>
            <ac:picMk id="17" creationId="{8BDC61B1-3BFB-DBE1-7173-C179D1F8F468}"/>
          </ac:picMkLst>
        </pc:picChg>
      </pc:sldChg>
      <pc:sldChg chg="modSp mod">
        <pc:chgData name="김소희" userId="292a1162-0793-4577-a94d-2dae0dfa5995" providerId="ADAL" clId="{F45EC2CE-CF99-45E9-8866-168541EC39DC}" dt="2022-08-09T10:39:18.481" v="4390" actId="207"/>
        <pc:sldMkLst>
          <pc:docMk/>
          <pc:sldMk cId="548109497" sldId="265"/>
        </pc:sldMkLst>
        <pc:spChg chg="mod">
          <ac:chgData name="김소희" userId="292a1162-0793-4577-a94d-2dae0dfa5995" providerId="ADAL" clId="{F45EC2CE-CF99-45E9-8866-168541EC39DC}" dt="2022-08-09T10:39:18.481" v="4390" actId="207"/>
          <ac:spMkLst>
            <pc:docMk/>
            <pc:sldMk cId="548109497" sldId="265"/>
            <ac:spMk id="10" creationId="{E9238ED0-205C-8045-4495-8268FFF283F3}"/>
          </ac:spMkLst>
        </pc:spChg>
      </pc:sldChg>
      <pc:sldChg chg="addSp delSp modSp mod">
        <pc:chgData name="김소희" userId="292a1162-0793-4577-a94d-2dae0dfa5995" providerId="ADAL" clId="{F45EC2CE-CF99-45E9-8866-168541EC39DC}" dt="2022-08-09T11:09:27.333" v="4744" actId="1076"/>
        <pc:sldMkLst>
          <pc:docMk/>
          <pc:sldMk cId="4281153154" sldId="266"/>
        </pc:sldMkLst>
        <pc:spChg chg="add mod">
          <ac:chgData name="김소희" userId="292a1162-0793-4577-a94d-2dae0dfa5995" providerId="ADAL" clId="{F45EC2CE-CF99-45E9-8866-168541EC39DC}" dt="2022-08-09T11:09:24.244" v="4743" actId="1076"/>
          <ac:spMkLst>
            <pc:docMk/>
            <pc:sldMk cId="4281153154" sldId="266"/>
            <ac:spMk id="3" creationId="{EFA423EC-2F01-8631-98EC-A26456E7230E}"/>
          </ac:spMkLst>
        </pc:spChg>
        <pc:spChg chg="add mod">
          <ac:chgData name="김소희" userId="292a1162-0793-4577-a94d-2dae0dfa5995" providerId="ADAL" clId="{F45EC2CE-CF99-45E9-8866-168541EC39DC}" dt="2022-08-09T11:09:27.333" v="4744" actId="1076"/>
          <ac:spMkLst>
            <pc:docMk/>
            <pc:sldMk cId="4281153154" sldId="266"/>
            <ac:spMk id="4" creationId="{41685C90-F22D-B03A-FA5D-9DEF53D3E82B}"/>
          </ac:spMkLst>
        </pc:spChg>
        <pc:spChg chg="add del mod">
          <ac:chgData name="김소희" userId="292a1162-0793-4577-a94d-2dae0dfa5995" providerId="ADAL" clId="{F45EC2CE-CF99-45E9-8866-168541EC39DC}" dt="2022-08-09T10:46:37.823" v="4429"/>
          <ac:spMkLst>
            <pc:docMk/>
            <pc:sldMk cId="4281153154" sldId="266"/>
            <ac:spMk id="5" creationId="{75070620-4614-BB43-AD7A-3FD23AF5D38D}"/>
          </ac:spMkLst>
        </pc:spChg>
        <pc:spChg chg="add mod">
          <ac:chgData name="김소희" userId="292a1162-0793-4577-a94d-2dae0dfa5995" providerId="ADAL" clId="{F45EC2CE-CF99-45E9-8866-168541EC39DC}" dt="2022-08-09T10:48:20.024" v="4449" actId="1076"/>
          <ac:spMkLst>
            <pc:docMk/>
            <pc:sldMk cId="4281153154" sldId="266"/>
            <ac:spMk id="6" creationId="{B99792B2-F317-960A-4233-8DA1E230228E}"/>
          </ac:spMkLst>
        </pc:spChg>
        <pc:spChg chg="add del mod">
          <ac:chgData name="김소희" userId="292a1162-0793-4577-a94d-2dae0dfa5995" providerId="ADAL" clId="{F45EC2CE-CF99-45E9-8866-168541EC39DC}" dt="2022-08-09T11:09:14.553" v="4740" actId="478"/>
          <ac:spMkLst>
            <pc:docMk/>
            <pc:sldMk cId="4281153154" sldId="266"/>
            <ac:spMk id="13" creationId="{C7513676-53F3-8648-25FB-CFE608495A87}"/>
          </ac:spMkLst>
        </pc:spChg>
        <pc:spChg chg="del">
          <ac:chgData name="김소희" userId="292a1162-0793-4577-a94d-2dae0dfa5995" providerId="ADAL" clId="{F45EC2CE-CF99-45E9-8866-168541EC39DC}" dt="2022-08-09T10:46:07.113" v="4409" actId="478"/>
          <ac:spMkLst>
            <pc:docMk/>
            <pc:sldMk cId="4281153154" sldId="266"/>
            <ac:spMk id="15" creationId="{8D930912-89D0-1463-E935-699E3D0E262D}"/>
          </ac:spMkLst>
        </pc:spChg>
        <pc:spChg chg="del">
          <ac:chgData name="김소희" userId="292a1162-0793-4577-a94d-2dae0dfa5995" providerId="ADAL" clId="{F45EC2CE-CF99-45E9-8866-168541EC39DC}" dt="2022-08-09T10:46:07.113" v="4409" actId="478"/>
          <ac:spMkLst>
            <pc:docMk/>
            <pc:sldMk cId="4281153154" sldId="266"/>
            <ac:spMk id="17" creationId="{E99EF0D5-E6E0-BE23-A763-BD4C3DDE6434}"/>
          </ac:spMkLst>
        </pc:spChg>
        <pc:spChg chg="del">
          <ac:chgData name="김소희" userId="292a1162-0793-4577-a94d-2dae0dfa5995" providerId="ADAL" clId="{F45EC2CE-CF99-45E9-8866-168541EC39DC}" dt="2022-08-09T10:46:07.113" v="4409" actId="478"/>
          <ac:spMkLst>
            <pc:docMk/>
            <pc:sldMk cId="4281153154" sldId="266"/>
            <ac:spMk id="18" creationId="{7A35343B-4E3F-F8A2-908F-D28E89C1C95C}"/>
          </ac:spMkLst>
        </pc:spChg>
        <pc:picChg chg="del">
          <ac:chgData name="김소희" userId="292a1162-0793-4577-a94d-2dae0dfa5995" providerId="ADAL" clId="{F45EC2CE-CF99-45E9-8866-168541EC39DC}" dt="2022-08-09T10:46:07.113" v="4409" actId="478"/>
          <ac:picMkLst>
            <pc:docMk/>
            <pc:sldMk cId="4281153154" sldId="266"/>
            <ac:picMk id="12" creationId="{F722584A-E6D6-C0F2-949D-4F622A3ECFB5}"/>
          </ac:picMkLst>
        </pc:picChg>
        <pc:picChg chg="mod">
          <ac:chgData name="김소희" userId="292a1162-0793-4577-a94d-2dae0dfa5995" providerId="ADAL" clId="{F45EC2CE-CF99-45E9-8866-168541EC39DC}" dt="2022-08-09T10:47:33.498" v="4440" actId="14100"/>
          <ac:picMkLst>
            <pc:docMk/>
            <pc:sldMk cId="4281153154" sldId="266"/>
            <ac:picMk id="16" creationId="{61ED6A02-5182-78B8-E205-3BC9442BDECF}"/>
          </ac:picMkLst>
        </pc:picChg>
      </pc:sldChg>
      <pc:sldChg chg="addSp modSp mod modNotesTx">
        <pc:chgData name="김소희" userId="292a1162-0793-4577-a94d-2dae0dfa5995" providerId="ADAL" clId="{F45EC2CE-CF99-45E9-8866-168541EC39DC}" dt="2022-08-09T10:48:27.360" v="4450" actId="1076"/>
        <pc:sldMkLst>
          <pc:docMk/>
          <pc:sldMk cId="823482226" sldId="267"/>
        </pc:sldMkLst>
        <pc:spChg chg="add mod">
          <ac:chgData name="김소희" userId="292a1162-0793-4577-a94d-2dae0dfa5995" providerId="ADAL" clId="{F45EC2CE-CF99-45E9-8866-168541EC39DC}" dt="2022-08-09T10:48:27.360" v="4450" actId="1076"/>
          <ac:spMkLst>
            <pc:docMk/>
            <pc:sldMk cId="823482226" sldId="267"/>
            <ac:spMk id="3" creationId="{4DE8CBA8-9014-48A3-CDA1-5EC2AEF6ACC7}"/>
          </ac:spMkLst>
        </pc:spChg>
      </pc:sldChg>
      <pc:sldChg chg="del mod ord modShow">
        <pc:chgData name="김소희" userId="292a1162-0793-4577-a94d-2dae0dfa5995" providerId="ADAL" clId="{F45EC2CE-CF99-45E9-8866-168541EC39DC}" dt="2022-08-09T11:17:39.266" v="4874" actId="47"/>
        <pc:sldMkLst>
          <pc:docMk/>
          <pc:sldMk cId="3685255024" sldId="268"/>
        </pc:sldMkLst>
      </pc:sldChg>
      <pc:sldChg chg="del mod modShow">
        <pc:chgData name="김소희" userId="292a1162-0793-4577-a94d-2dae0dfa5995" providerId="ADAL" clId="{F45EC2CE-CF99-45E9-8866-168541EC39DC}" dt="2022-08-09T04:56:29.674" v="2856" actId="47"/>
        <pc:sldMkLst>
          <pc:docMk/>
          <pc:sldMk cId="2469761216" sldId="269"/>
        </pc:sldMkLst>
      </pc:sldChg>
      <pc:sldChg chg="del">
        <pc:chgData name="김소희" userId="292a1162-0793-4577-a94d-2dae0dfa5995" providerId="ADAL" clId="{F45EC2CE-CF99-45E9-8866-168541EC39DC}" dt="2022-08-09T10:46:59.473" v="4434" actId="2696"/>
        <pc:sldMkLst>
          <pc:docMk/>
          <pc:sldMk cId="1001211680" sldId="270"/>
        </pc:sldMkLst>
      </pc:sldChg>
      <pc:sldChg chg="addSp delSp modSp add del mod">
        <pc:chgData name="김소희" userId="292a1162-0793-4577-a94d-2dae0dfa5995" providerId="ADAL" clId="{F45EC2CE-CF99-45E9-8866-168541EC39DC}" dt="2022-08-09T04:55:43.532" v="2853" actId="47"/>
        <pc:sldMkLst>
          <pc:docMk/>
          <pc:sldMk cId="3214359078" sldId="271"/>
        </pc:sldMkLst>
        <pc:spChg chg="mod">
          <ac:chgData name="김소희" userId="292a1162-0793-4577-a94d-2dae0dfa5995" providerId="ADAL" clId="{F45EC2CE-CF99-45E9-8866-168541EC39DC}" dt="2022-08-09T03:50:32.610" v="2145" actId="1076"/>
          <ac:spMkLst>
            <pc:docMk/>
            <pc:sldMk cId="3214359078" sldId="271"/>
            <ac:spMk id="4" creationId="{23D46D21-7D87-A5C5-3A16-F43F451EE6D6}"/>
          </ac:spMkLst>
        </pc:spChg>
        <pc:spChg chg="mod">
          <ac:chgData name="김소희" userId="292a1162-0793-4577-a94d-2dae0dfa5995" providerId="ADAL" clId="{F45EC2CE-CF99-45E9-8866-168541EC39DC}" dt="2022-08-09T03:07:27.286" v="866" actId="20577"/>
          <ac:spMkLst>
            <pc:docMk/>
            <pc:sldMk cId="3214359078" sldId="271"/>
            <ac:spMk id="6" creationId="{2188782E-44BF-062E-224B-C021A5C826FC}"/>
          </ac:spMkLst>
        </pc:spChg>
        <pc:picChg chg="add del mod">
          <ac:chgData name="김소희" userId="292a1162-0793-4577-a94d-2dae0dfa5995" providerId="ADAL" clId="{F45EC2CE-CF99-45E9-8866-168541EC39DC}" dt="2022-08-09T04:48:32.167" v="2784" actId="21"/>
          <ac:picMkLst>
            <pc:docMk/>
            <pc:sldMk cId="3214359078" sldId="271"/>
            <ac:picMk id="8" creationId="{1AAC69FE-E29A-76F0-0E2C-FA37B420822F}"/>
          </ac:picMkLst>
        </pc:picChg>
        <pc:picChg chg="del mod">
          <ac:chgData name="김소희" userId="292a1162-0793-4577-a94d-2dae0dfa5995" providerId="ADAL" clId="{F45EC2CE-CF99-45E9-8866-168541EC39DC}" dt="2022-08-09T04:50:53.392" v="2801" actId="21"/>
          <ac:picMkLst>
            <pc:docMk/>
            <pc:sldMk cId="3214359078" sldId="271"/>
            <ac:picMk id="1026" creationId="{082B6978-1040-2636-ECB5-72C25D649201}"/>
          </ac:picMkLst>
        </pc:picChg>
      </pc:sldChg>
      <pc:sldChg chg="addSp delSp modSp add mod ord modNotesTx">
        <pc:chgData name="김소희" userId="292a1162-0793-4577-a94d-2dae0dfa5995" providerId="ADAL" clId="{F45EC2CE-CF99-45E9-8866-168541EC39DC}" dt="2022-08-09T05:05:57.464" v="3095" actId="478"/>
        <pc:sldMkLst>
          <pc:docMk/>
          <pc:sldMk cId="4241466541" sldId="272"/>
        </pc:sldMkLst>
        <pc:spChg chg="del">
          <ac:chgData name="김소희" userId="292a1162-0793-4577-a94d-2dae0dfa5995" providerId="ADAL" clId="{F45EC2CE-CF99-45E9-8866-168541EC39DC}" dt="2022-08-09T03:17:58.838" v="1066" actId="478"/>
          <ac:spMkLst>
            <pc:docMk/>
            <pc:sldMk cId="4241466541" sldId="272"/>
            <ac:spMk id="2" creationId="{5C386871-B092-6B43-A8DA-B84A6CCCC7F5}"/>
          </ac:spMkLst>
        </pc:spChg>
        <pc:spChg chg="add del mod">
          <ac:chgData name="김소희" userId="292a1162-0793-4577-a94d-2dae0dfa5995" providerId="ADAL" clId="{F45EC2CE-CF99-45E9-8866-168541EC39DC}" dt="2022-08-09T03:18:01.571" v="1068" actId="478"/>
          <ac:spMkLst>
            <pc:docMk/>
            <pc:sldMk cId="4241466541" sldId="272"/>
            <ac:spMk id="4" creationId="{B43DBDB6-0D3D-E8C9-581E-414970466438}"/>
          </ac:spMkLst>
        </pc:spChg>
        <pc:spChg chg="del mod">
          <ac:chgData name="김소희" userId="292a1162-0793-4577-a94d-2dae0dfa5995" providerId="ADAL" clId="{F45EC2CE-CF99-45E9-8866-168541EC39DC}" dt="2022-08-09T03:12:38.886" v="984" actId="478"/>
          <ac:spMkLst>
            <pc:docMk/>
            <pc:sldMk cId="4241466541" sldId="272"/>
            <ac:spMk id="6" creationId="{2188782E-44BF-062E-224B-C021A5C826FC}"/>
          </ac:spMkLst>
        </pc:spChg>
        <pc:spChg chg="add mod">
          <ac:chgData name="김소희" userId="292a1162-0793-4577-a94d-2dae0dfa5995" providerId="ADAL" clId="{F45EC2CE-CF99-45E9-8866-168541EC39DC}" dt="2022-08-09T05:05:34.577" v="3094" actId="207"/>
          <ac:spMkLst>
            <pc:docMk/>
            <pc:sldMk cId="4241466541" sldId="272"/>
            <ac:spMk id="8" creationId="{5CF71ACE-26EE-ABE9-8FA8-2733A72AAF78}"/>
          </ac:spMkLst>
        </pc:spChg>
        <pc:spChg chg="del">
          <ac:chgData name="김소희" userId="292a1162-0793-4577-a94d-2dae0dfa5995" providerId="ADAL" clId="{F45EC2CE-CF99-45E9-8866-168541EC39DC}" dt="2022-08-09T05:05:57.464" v="3095" actId="478"/>
          <ac:spMkLst>
            <pc:docMk/>
            <pc:sldMk cId="4241466541" sldId="272"/>
            <ac:spMk id="9" creationId="{4E262F7D-1CD2-9678-413C-EB257F68A044}"/>
          </ac:spMkLst>
        </pc:spChg>
        <pc:spChg chg="add mod">
          <ac:chgData name="김소희" userId="292a1162-0793-4577-a94d-2dae0dfa5995" providerId="ADAL" clId="{F45EC2CE-CF99-45E9-8866-168541EC39DC}" dt="2022-08-09T03:17:59.043" v="1067"/>
          <ac:spMkLst>
            <pc:docMk/>
            <pc:sldMk cId="4241466541" sldId="272"/>
            <ac:spMk id="11" creationId="{5A4BBBBE-7744-B61B-DD3B-0D5D4E48B059}"/>
          </ac:spMkLst>
        </pc:spChg>
        <pc:spChg chg="mod">
          <ac:chgData name="김소희" userId="292a1162-0793-4577-a94d-2dae0dfa5995" providerId="ADAL" clId="{F45EC2CE-CF99-45E9-8866-168541EC39DC}" dt="2022-08-09T05:01:21.101" v="3033" actId="1076"/>
          <ac:spMkLst>
            <pc:docMk/>
            <pc:sldMk cId="4241466541" sldId="272"/>
            <ac:spMk id="13" creationId="{174246C5-3CB0-4EE1-338B-F486C3F74F8D}"/>
          </ac:spMkLst>
        </pc:spChg>
        <pc:spChg chg="add mod">
          <ac:chgData name="김소희" userId="292a1162-0793-4577-a94d-2dae0dfa5995" providerId="ADAL" clId="{F45EC2CE-CF99-45E9-8866-168541EC39DC}" dt="2022-08-09T04:54:18.530" v="2843" actId="1076"/>
          <ac:spMkLst>
            <pc:docMk/>
            <pc:sldMk cId="4241466541" sldId="272"/>
            <ac:spMk id="14" creationId="{C52B83CD-CB37-BDBD-DC15-4A01D0A06A65}"/>
          </ac:spMkLst>
        </pc:spChg>
        <pc:spChg chg="add mod">
          <ac:chgData name="김소희" userId="292a1162-0793-4577-a94d-2dae0dfa5995" providerId="ADAL" clId="{F45EC2CE-CF99-45E9-8866-168541EC39DC}" dt="2022-08-09T04:47:25.491" v="2783" actId="20577"/>
          <ac:spMkLst>
            <pc:docMk/>
            <pc:sldMk cId="4241466541" sldId="272"/>
            <ac:spMk id="17" creationId="{3BDD31EC-FD6A-8D81-81A7-42F993C3E257}"/>
          </ac:spMkLst>
        </pc:spChg>
        <pc:picChg chg="add del mod">
          <ac:chgData name="김소희" userId="292a1162-0793-4577-a94d-2dae0dfa5995" providerId="ADAL" clId="{F45EC2CE-CF99-45E9-8866-168541EC39DC}" dt="2022-08-09T03:22:47.486" v="1215" actId="21"/>
          <ac:picMkLst>
            <pc:docMk/>
            <pc:sldMk cId="4241466541" sldId="272"/>
            <ac:picMk id="7" creationId="{EDEAFDD0-3642-8217-BB00-3FD376EE3E6A}"/>
          </ac:picMkLst>
        </pc:picChg>
        <pc:picChg chg="add del mod">
          <ac:chgData name="김소희" userId="292a1162-0793-4577-a94d-2dae0dfa5995" providerId="ADAL" clId="{F45EC2CE-CF99-45E9-8866-168541EC39DC}" dt="2022-08-09T03:50:14.725" v="2140" actId="21"/>
          <ac:picMkLst>
            <pc:docMk/>
            <pc:sldMk cId="4241466541" sldId="272"/>
            <ac:picMk id="15" creationId="{1B780558-70F5-78AB-3066-E83A70641C95}"/>
          </ac:picMkLst>
        </pc:picChg>
        <pc:picChg chg="del">
          <ac:chgData name="김소희" userId="292a1162-0793-4577-a94d-2dae0dfa5995" providerId="ADAL" clId="{F45EC2CE-CF99-45E9-8866-168541EC39DC}" dt="2022-08-09T02:58:53.543" v="656" actId="478"/>
          <ac:picMkLst>
            <pc:docMk/>
            <pc:sldMk cId="4241466541" sldId="272"/>
            <ac:picMk id="1028" creationId="{A9AA87AE-A9AE-1C19-5D95-962B5D2EADC5}"/>
          </ac:picMkLst>
        </pc:picChg>
        <pc:picChg chg="add mod">
          <ac:chgData name="김소희" userId="292a1162-0793-4577-a94d-2dae0dfa5995" providerId="ADAL" clId="{F45EC2CE-CF99-45E9-8866-168541EC39DC}" dt="2022-08-09T05:01:28.651" v="3036" actId="1076"/>
          <ac:picMkLst>
            <pc:docMk/>
            <pc:sldMk cId="4241466541" sldId="272"/>
            <ac:picMk id="2050" creationId="{F670A9C2-C26D-DF35-DA3B-8F2036EEB38B}"/>
          </ac:picMkLst>
        </pc:picChg>
      </pc:sldChg>
      <pc:sldChg chg="modSp add mod">
        <pc:chgData name="김소희" userId="292a1162-0793-4577-a94d-2dae0dfa5995" providerId="ADAL" clId="{F45EC2CE-CF99-45E9-8866-168541EC39DC}" dt="2022-08-09T10:59:59.051" v="4638" actId="207"/>
        <pc:sldMkLst>
          <pc:docMk/>
          <pc:sldMk cId="3227677691" sldId="273"/>
        </pc:sldMkLst>
        <pc:spChg chg="mod">
          <ac:chgData name="김소희" userId="292a1162-0793-4577-a94d-2dae0dfa5995" providerId="ADAL" clId="{F45EC2CE-CF99-45E9-8866-168541EC39DC}" dt="2022-08-09T10:59:59.051" v="4638" actId="207"/>
          <ac:spMkLst>
            <pc:docMk/>
            <pc:sldMk cId="3227677691" sldId="273"/>
            <ac:spMk id="6" creationId="{2188782E-44BF-062E-224B-C021A5C826FC}"/>
          </ac:spMkLst>
        </pc:spChg>
        <pc:spChg chg="mod">
          <ac:chgData name="김소희" userId="292a1162-0793-4577-a94d-2dae0dfa5995" providerId="ADAL" clId="{F45EC2CE-CF99-45E9-8866-168541EC39DC}" dt="2022-08-09T06:37:01.125" v="4328" actId="1036"/>
          <ac:spMkLst>
            <pc:docMk/>
            <pc:sldMk cId="3227677691" sldId="273"/>
            <ac:spMk id="15" creationId="{6DC795D6-09CE-978F-EC2A-5C9177EF5518}"/>
          </ac:spMkLst>
        </pc:spChg>
        <pc:picChg chg="mod">
          <ac:chgData name="김소희" userId="292a1162-0793-4577-a94d-2dae0dfa5995" providerId="ADAL" clId="{F45EC2CE-CF99-45E9-8866-168541EC39DC}" dt="2022-08-09T10:49:30.513" v="4452" actId="1076"/>
          <ac:picMkLst>
            <pc:docMk/>
            <pc:sldMk cId="3227677691" sldId="273"/>
            <ac:picMk id="17" creationId="{664990BE-BE18-F3E0-E881-4B144DE1D668}"/>
          </ac:picMkLst>
        </pc:picChg>
      </pc:sldChg>
      <pc:sldChg chg="delSp modSp add mod ord">
        <pc:chgData name="김소희" userId="292a1162-0793-4577-a94d-2dae0dfa5995" providerId="ADAL" clId="{F45EC2CE-CF99-45E9-8866-168541EC39DC}" dt="2022-08-09T10:44:49.649" v="4408" actId="2085"/>
        <pc:sldMkLst>
          <pc:docMk/>
          <pc:sldMk cId="1982670525" sldId="274"/>
        </pc:sldMkLst>
        <pc:spChg chg="mod">
          <ac:chgData name="김소희" userId="292a1162-0793-4577-a94d-2dae0dfa5995" providerId="ADAL" clId="{F45EC2CE-CF99-45E9-8866-168541EC39DC}" dt="2022-08-09T10:44:49.649" v="4408" actId="2085"/>
          <ac:spMkLst>
            <pc:docMk/>
            <pc:sldMk cId="1982670525" sldId="274"/>
            <ac:spMk id="2" creationId="{D42C8D01-1348-904F-A28E-FB1F05F50B66}"/>
          </ac:spMkLst>
        </pc:spChg>
        <pc:spChg chg="del">
          <ac:chgData name="김소희" userId="292a1162-0793-4577-a94d-2dae0dfa5995" providerId="ADAL" clId="{F45EC2CE-CF99-45E9-8866-168541EC39DC}" dt="2022-08-09T10:42:11.603" v="4405" actId="478"/>
          <ac:spMkLst>
            <pc:docMk/>
            <pc:sldMk cId="1982670525" sldId="274"/>
            <ac:spMk id="5" creationId="{433B89A1-AC33-8D2C-470E-70698F2016E8}"/>
          </ac:spMkLst>
        </pc:spChg>
      </pc:sldChg>
      <pc:sldChg chg="addSp delSp modSp add mod modNotesTx">
        <pc:chgData name="김소희" userId="292a1162-0793-4577-a94d-2dae0dfa5995" providerId="ADAL" clId="{F45EC2CE-CF99-45E9-8866-168541EC39DC}" dt="2022-08-09T11:32:08.412" v="5218" actId="478"/>
        <pc:sldMkLst>
          <pc:docMk/>
          <pc:sldMk cId="1943221426" sldId="275"/>
        </pc:sldMkLst>
        <pc:spChg chg="mod">
          <ac:chgData name="김소희" userId="292a1162-0793-4577-a94d-2dae0dfa5995" providerId="ADAL" clId="{F45EC2CE-CF99-45E9-8866-168541EC39DC}" dt="2022-08-09T11:09:52.272" v="4748" actId="12"/>
          <ac:spMkLst>
            <pc:docMk/>
            <pc:sldMk cId="1943221426" sldId="275"/>
            <ac:spMk id="2" creationId="{5C386871-B092-6B43-A8DA-B84A6CCCC7F5}"/>
          </ac:spMkLst>
        </pc:spChg>
        <pc:spChg chg="mod">
          <ac:chgData name="김소희" userId="292a1162-0793-4577-a94d-2dae0dfa5995" providerId="ADAL" clId="{F45EC2CE-CF99-45E9-8866-168541EC39DC}" dt="2022-08-09T11:28:40.278" v="5101" actId="113"/>
          <ac:spMkLst>
            <pc:docMk/>
            <pc:sldMk cId="1943221426" sldId="275"/>
            <ac:spMk id="3" creationId="{EFA423EC-2F01-8631-98EC-A26456E7230E}"/>
          </ac:spMkLst>
        </pc:spChg>
        <pc:spChg chg="del">
          <ac:chgData name="김소희" userId="292a1162-0793-4577-a94d-2dae0dfa5995" providerId="ADAL" clId="{F45EC2CE-CF99-45E9-8866-168541EC39DC}" dt="2022-08-09T11:07:47.487" v="4708" actId="478"/>
          <ac:spMkLst>
            <pc:docMk/>
            <pc:sldMk cId="1943221426" sldId="275"/>
            <ac:spMk id="4" creationId="{41685C90-F22D-B03A-FA5D-9DEF53D3E82B}"/>
          </ac:spMkLst>
        </pc:spChg>
        <pc:spChg chg="del">
          <ac:chgData name="김소희" userId="292a1162-0793-4577-a94d-2dae0dfa5995" providerId="ADAL" clId="{F45EC2CE-CF99-45E9-8866-168541EC39DC}" dt="2022-08-09T11:32:08.412" v="5218" actId="478"/>
          <ac:spMkLst>
            <pc:docMk/>
            <pc:sldMk cId="1943221426" sldId="275"/>
            <ac:spMk id="6" creationId="{B99792B2-F317-960A-4233-8DA1E230228E}"/>
          </ac:spMkLst>
        </pc:spChg>
        <pc:spChg chg="del">
          <ac:chgData name="김소희" userId="292a1162-0793-4577-a94d-2dae0dfa5995" providerId="ADAL" clId="{F45EC2CE-CF99-45E9-8866-168541EC39DC}" dt="2022-08-09T11:07:45.729" v="4706" actId="478"/>
          <ac:spMkLst>
            <pc:docMk/>
            <pc:sldMk cId="1943221426" sldId="275"/>
            <ac:spMk id="8" creationId="{3BFAAFC2-C393-1318-55F1-1652740E1E26}"/>
          </ac:spMkLst>
        </pc:spChg>
        <pc:spChg chg="mod">
          <ac:chgData name="김소희" userId="292a1162-0793-4577-a94d-2dae0dfa5995" providerId="ADAL" clId="{F45EC2CE-CF99-45E9-8866-168541EC39DC}" dt="2022-08-09T11:10:03.565" v="4753"/>
          <ac:spMkLst>
            <pc:docMk/>
            <pc:sldMk cId="1943221426" sldId="275"/>
            <ac:spMk id="9" creationId="{4E262F7D-1CD2-9678-413C-EB257F68A044}"/>
          </ac:spMkLst>
        </pc:spChg>
        <pc:spChg chg="del">
          <ac:chgData name="김소희" userId="292a1162-0793-4577-a94d-2dae0dfa5995" providerId="ADAL" clId="{F45EC2CE-CF99-45E9-8866-168541EC39DC}" dt="2022-08-09T11:07:45.009" v="4705" actId="478"/>
          <ac:spMkLst>
            <pc:docMk/>
            <pc:sldMk cId="1943221426" sldId="275"/>
            <ac:spMk id="10" creationId="{A44840FD-B047-3415-E615-E7D9E5EF6035}"/>
          </ac:spMkLst>
        </pc:spChg>
        <pc:spChg chg="del">
          <ac:chgData name="김소희" userId="292a1162-0793-4577-a94d-2dae0dfa5995" providerId="ADAL" clId="{F45EC2CE-CF99-45E9-8866-168541EC39DC}" dt="2022-08-09T11:07:43.420" v="4704" actId="478"/>
          <ac:spMkLst>
            <pc:docMk/>
            <pc:sldMk cId="1943221426" sldId="275"/>
            <ac:spMk id="11" creationId="{E4C6515E-6A1B-DBC3-BE77-9018F93233BD}"/>
          </ac:spMkLst>
        </pc:spChg>
        <pc:spChg chg="del">
          <ac:chgData name="김소희" userId="292a1162-0793-4577-a94d-2dae0dfa5995" providerId="ADAL" clId="{F45EC2CE-CF99-45E9-8866-168541EC39DC}" dt="2022-08-09T11:07:52.237" v="4710" actId="478"/>
          <ac:spMkLst>
            <pc:docMk/>
            <pc:sldMk cId="1943221426" sldId="275"/>
            <ac:spMk id="13" creationId="{C7513676-53F3-8648-25FB-CFE608495A87}"/>
          </ac:spMkLst>
        </pc:spChg>
        <pc:spChg chg="del">
          <ac:chgData name="김소희" userId="292a1162-0793-4577-a94d-2dae0dfa5995" providerId="ADAL" clId="{F45EC2CE-CF99-45E9-8866-168541EC39DC}" dt="2022-08-09T11:07:46.882" v="4707" actId="478"/>
          <ac:spMkLst>
            <pc:docMk/>
            <pc:sldMk cId="1943221426" sldId="275"/>
            <ac:spMk id="14" creationId="{E89E35C5-CDC5-E213-E030-34717EFA3209}"/>
          </ac:spMkLst>
        </pc:spChg>
        <pc:spChg chg="add mod">
          <ac:chgData name="김소희" userId="292a1162-0793-4577-a94d-2dae0dfa5995" providerId="ADAL" clId="{F45EC2CE-CF99-45E9-8866-168541EC39DC}" dt="2022-08-09T11:28:32.640" v="5099" actId="1076"/>
          <ac:spMkLst>
            <pc:docMk/>
            <pc:sldMk cId="1943221426" sldId="275"/>
            <ac:spMk id="18" creationId="{B367906A-E4E0-1C21-14F8-7BCEE08E9D42}"/>
          </ac:spMkLst>
        </pc:spChg>
        <pc:spChg chg="add mod">
          <ac:chgData name="김소희" userId="292a1162-0793-4577-a94d-2dae0dfa5995" providerId="ADAL" clId="{F45EC2CE-CF99-45E9-8866-168541EC39DC}" dt="2022-08-09T11:28:32.640" v="5099" actId="1076"/>
          <ac:spMkLst>
            <pc:docMk/>
            <pc:sldMk cId="1943221426" sldId="275"/>
            <ac:spMk id="19" creationId="{4E6019D4-A5B3-4D95-A242-D498B21A9D35}"/>
          </ac:spMkLst>
        </pc:spChg>
        <pc:spChg chg="add mod">
          <ac:chgData name="김소희" userId="292a1162-0793-4577-a94d-2dae0dfa5995" providerId="ADAL" clId="{F45EC2CE-CF99-45E9-8866-168541EC39DC}" dt="2022-08-09T11:29:29.599" v="5109" actId="255"/>
          <ac:spMkLst>
            <pc:docMk/>
            <pc:sldMk cId="1943221426" sldId="275"/>
            <ac:spMk id="21" creationId="{33339B1C-BC5F-014F-0FF7-2F9981E6B0F8}"/>
          </ac:spMkLst>
        </pc:spChg>
        <pc:spChg chg="add mod">
          <ac:chgData name="김소희" userId="292a1162-0793-4577-a94d-2dae0dfa5995" providerId="ADAL" clId="{F45EC2CE-CF99-45E9-8866-168541EC39DC}" dt="2022-08-09T11:30:52.388" v="5184" actId="1076"/>
          <ac:spMkLst>
            <pc:docMk/>
            <pc:sldMk cId="1943221426" sldId="275"/>
            <ac:spMk id="24" creationId="{EDE8BFED-A8B2-92D0-E4D9-F1981811ABD9}"/>
          </ac:spMkLst>
        </pc:spChg>
        <pc:picChg chg="del">
          <ac:chgData name="김소희" userId="292a1162-0793-4577-a94d-2dae0dfa5995" providerId="ADAL" clId="{F45EC2CE-CF99-45E9-8866-168541EC39DC}" dt="2022-08-09T11:07:42.156" v="4703" actId="478"/>
          <ac:picMkLst>
            <pc:docMk/>
            <pc:sldMk cId="1943221426" sldId="275"/>
            <ac:picMk id="7" creationId="{66570E45-0B89-3E19-4B27-7F32E857FC02}"/>
          </ac:picMkLst>
        </pc:picChg>
        <pc:picChg chg="add mod">
          <ac:chgData name="김소희" userId="292a1162-0793-4577-a94d-2dae0dfa5995" providerId="ADAL" clId="{F45EC2CE-CF99-45E9-8866-168541EC39DC}" dt="2022-08-09T11:28:35.761" v="5100" actId="1076"/>
          <ac:picMkLst>
            <pc:docMk/>
            <pc:sldMk cId="1943221426" sldId="275"/>
            <ac:picMk id="12" creationId="{3ADD9BA5-F3AA-DE44-F9E3-F75E3117CB8F}"/>
          </ac:picMkLst>
        </pc:picChg>
        <pc:picChg chg="del">
          <ac:chgData name="김소희" userId="292a1162-0793-4577-a94d-2dae0dfa5995" providerId="ADAL" clId="{F45EC2CE-CF99-45E9-8866-168541EC39DC}" dt="2022-08-09T11:10:04.965" v="4754" actId="478"/>
          <ac:picMkLst>
            <pc:docMk/>
            <pc:sldMk cId="1943221426" sldId="275"/>
            <ac:picMk id="16" creationId="{61ED6A02-5182-78B8-E205-3BC9442BDECF}"/>
          </ac:picMkLst>
        </pc:picChg>
        <pc:picChg chg="add mod">
          <ac:chgData name="김소희" userId="292a1162-0793-4577-a94d-2dae0dfa5995" providerId="ADAL" clId="{F45EC2CE-CF99-45E9-8866-168541EC39DC}" dt="2022-08-09T11:32:01.966" v="5217" actId="1076"/>
          <ac:picMkLst>
            <pc:docMk/>
            <pc:sldMk cId="1943221426" sldId="275"/>
            <ac:picMk id="17" creationId="{7FB04003-952D-F8DD-E034-1F980A53FE65}"/>
          </ac:picMkLst>
        </pc:picChg>
        <pc:picChg chg="add mod">
          <ac:chgData name="김소희" userId="292a1162-0793-4577-a94d-2dae0dfa5995" providerId="ADAL" clId="{F45EC2CE-CF99-45E9-8866-168541EC39DC}" dt="2022-08-09T11:30:15.143" v="5115" actId="1076"/>
          <ac:picMkLst>
            <pc:docMk/>
            <pc:sldMk cId="1943221426" sldId="275"/>
            <ac:picMk id="23" creationId="{A59EE034-801F-DAFB-BE47-D685E445084E}"/>
          </ac:picMkLst>
        </pc:picChg>
      </pc:sldChg>
      <pc:sldMasterChg chg="modSldLayout">
        <pc:chgData name="김소희" userId="292a1162-0793-4577-a94d-2dae0dfa5995" providerId="ADAL" clId="{F45EC2CE-CF99-45E9-8866-168541EC39DC}" dt="2022-08-09T11:31:00.841" v="5186" actId="20577"/>
        <pc:sldMasterMkLst>
          <pc:docMk/>
          <pc:sldMasterMk cId="3910064173" sldId="2147483648"/>
        </pc:sldMasterMkLst>
        <pc:sldLayoutChg chg="modSp mod">
          <pc:chgData name="김소희" userId="292a1162-0793-4577-a94d-2dae0dfa5995" providerId="ADAL" clId="{F45EC2CE-CF99-45E9-8866-168541EC39DC}" dt="2022-08-09T11:31:00.841" v="5186" actId="20577"/>
          <pc:sldLayoutMkLst>
            <pc:docMk/>
            <pc:sldMasterMk cId="3910064173" sldId="2147483648"/>
            <pc:sldLayoutMk cId="2993821319" sldId="2147483650"/>
          </pc:sldLayoutMkLst>
          <pc:spChg chg="mod">
            <ac:chgData name="김소희" userId="292a1162-0793-4577-a94d-2dae0dfa5995" providerId="ADAL" clId="{F45EC2CE-CF99-45E9-8866-168541EC39DC}" dt="2022-08-09T11:31:00.841" v="5186" actId="20577"/>
            <ac:spMkLst>
              <pc:docMk/>
              <pc:sldMasterMk cId="3910064173" sldId="2147483648"/>
              <pc:sldLayoutMk cId="2993821319" sldId="2147483650"/>
              <ac:spMk id="7" creationId="{C005384D-ECA5-527F-035D-4F18DB7E2A7F}"/>
            </ac:spMkLst>
          </pc:spChg>
        </pc:sldLayoutChg>
      </pc:sldMasterChg>
    </pc:docChg>
  </pc:docChgLst>
  <pc:docChgLst>
    <pc:chgData name="김소희" userId="292a1162-0793-4577-a94d-2dae0dfa5995" providerId="ADAL" clId="{56FB9BA8-8618-469E-B881-B7E5EAC1530C}"/>
    <pc:docChg chg="undo custSel addSld modSld sldOrd modMainMaster">
      <pc:chgData name="김소희" userId="292a1162-0793-4577-a94d-2dae0dfa5995" providerId="ADAL" clId="{56FB9BA8-8618-469E-B881-B7E5EAC1530C}" dt="2022-07-19T05:43:20.955" v="15316" actId="20577"/>
      <pc:docMkLst>
        <pc:docMk/>
      </pc:docMkLst>
      <pc:sldChg chg="modSp mod">
        <pc:chgData name="김소희" userId="292a1162-0793-4577-a94d-2dae0dfa5995" providerId="ADAL" clId="{56FB9BA8-8618-469E-B881-B7E5EAC1530C}" dt="2022-07-16T16:55:23.235" v="6641" actId="113"/>
        <pc:sldMkLst>
          <pc:docMk/>
          <pc:sldMk cId="158654813" sldId="256"/>
        </pc:sldMkLst>
        <pc:spChg chg="mod">
          <ac:chgData name="김소희" userId="292a1162-0793-4577-a94d-2dae0dfa5995" providerId="ADAL" clId="{56FB9BA8-8618-469E-B881-B7E5EAC1530C}" dt="2022-07-16T16:55:23.235" v="6641" actId="113"/>
          <ac:spMkLst>
            <pc:docMk/>
            <pc:sldMk cId="158654813" sldId="256"/>
            <ac:spMk id="2" creationId="{D42C8D01-1348-904F-A28E-FB1F05F50B66}"/>
          </ac:spMkLst>
        </pc:spChg>
      </pc:sldChg>
      <pc:sldChg chg="addSp delSp modSp mod modNotesTx">
        <pc:chgData name="김소희" userId="292a1162-0793-4577-a94d-2dae0dfa5995" providerId="ADAL" clId="{56FB9BA8-8618-469E-B881-B7E5EAC1530C}" dt="2022-07-17T12:27:12.652" v="7259" actId="20577"/>
        <pc:sldMkLst>
          <pc:docMk/>
          <pc:sldMk cId="1064256564" sldId="257"/>
        </pc:sldMkLst>
        <pc:spChg chg="add mod">
          <ac:chgData name="김소희" userId="292a1162-0793-4577-a94d-2dae0dfa5995" providerId="ADAL" clId="{56FB9BA8-8618-469E-B881-B7E5EAC1530C}" dt="2022-07-16T08:31:39.259" v="1367" actId="207"/>
          <ac:spMkLst>
            <pc:docMk/>
            <pc:sldMk cId="1064256564" sldId="257"/>
            <ac:spMk id="4" creationId="{23D46D21-7D87-A5C5-3A16-F43F451EE6D6}"/>
          </ac:spMkLst>
        </pc:spChg>
        <pc:spChg chg="mod">
          <ac:chgData name="김소희" userId="292a1162-0793-4577-a94d-2dae0dfa5995" providerId="ADAL" clId="{56FB9BA8-8618-469E-B881-B7E5EAC1530C}" dt="2022-07-17T12:27:12.652" v="7259" actId="20577"/>
          <ac:spMkLst>
            <pc:docMk/>
            <pc:sldMk cId="1064256564" sldId="257"/>
            <ac:spMk id="6" creationId="{2188782E-44BF-062E-224B-C021A5C826FC}"/>
          </ac:spMkLst>
        </pc:spChg>
        <pc:spChg chg="del mod">
          <ac:chgData name="김소희" userId="292a1162-0793-4577-a94d-2dae0dfa5995" providerId="ADAL" clId="{56FB9BA8-8618-469E-B881-B7E5EAC1530C}" dt="2022-07-16T08:26:10.230" v="1075" actId="478"/>
          <ac:spMkLst>
            <pc:docMk/>
            <pc:sldMk cId="1064256564" sldId="257"/>
            <ac:spMk id="8" creationId="{91C6AC31-B2E0-521A-F2DE-468A37F39761}"/>
          </ac:spMkLst>
        </pc:spChg>
        <pc:spChg chg="add del mod">
          <ac:chgData name="김소희" userId="292a1162-0793-4577-a94d-2dae0dfa5995" providerId="ADAL" clId="{56FB9BA8-8618-469E-B881-B7E5EAC1530C}" dt="2022-07-16T08:30:37.383" v="1361" actId="478"/>
          <ac:spMkLst>
            <pc:docMk/>
            <pc:sldMk cId="1064256564" sldId="257"/>
            <ac:spMk id="10" creationId="{0BC09C1D-47E9-8980-4D0D-1F639EC5333B}"/>
          </ac:spMkLst>
        </pc:spChg>
        <pc:spChg chg="add mod">
          <ac:chgData name="김소희" userId="292a1162-0793-4577-a94d-2dae0dfa5995" providerId="ADAL" clId="{56FB9BA8-8618-469E-B881-B7E5EAC1530C}" dt="2022-07-16T08:30:28.806" v="1359" actId="14100"/>
          <ac:spMkLst>
            <pc:docMk/>
            <pc:sldMk cId="1064256564" sldId="257"/>
            <ac:spMk id="13" creationId="{174246C5-3CB0-4EE1-338B-F486C3F74F8D}"/>
          </ac:spMkLst>
        </pc:spChg>
        <pc:picChg chg="del mod">
          <ac:chgData name="김소희" userId="292a1162-0793-4577-a94d-2dae0dfa5995" providerId="ADAL" clId="{56FB9BA8-8618-469E-B881-B7E5EAC1530C}" dt="2022-07-16T08:26:10.230" v="1075" actId="478"/>
          <ac:picMkLst>
            <pc:docMk/>
            <pc:sldMk cId="1064256564" sldId="257"/>
            <ac:picMk id="12" creationId="{848F1558-F4DC-3F98-DD5D-BEE130F52286}"/>
          </ac:picMkLst>
        </pc:picChg>
        <pc:picChg chg="add mod">
          <ac:chgData name="김소희" userId="292a1162-0793-4577-a94d-2dae0dfa5995" providerId="ADAL" clId="{56FB9BA8-8618-469E-B881-B7E5EAC1530C}" dt="2022-07-16T08:28:53.073" v="1274" actId="1076"/>
          <ac:picMkLst>
            <pc:docMk/>
            <pc:sldMk cId="1064256564" sldId="257"/>
            <ac:picMk id="1026" creationId="{082B6978-1040-2636-ECB5-72C25D649201}"/>
          </ac:picMkLst>
        </pc:picChg>
      </pc:sldChg>
      <pc:sldChg chg="addSp delSp modSp add mod modNotesTx">
        <pc:chgData name="김소희" userId="292a1162-0793-4577-a94d-2dae0dfa5995" providerId="ADAL" clId="{56FB9BA8-8618-469E-B881-B7E5EAC1530C}" dt="2022-07-16T09:04:12.262" v="1882" actId="20577"/>
        <pc:sldMkLst>
          <pc:docMk/>
          <pc:sldMk cId="2351987689" sldId="258"/>
        </pc:sldMkLst>
        <pc:spChg chg="mod">
          <ac:chgData name="김소희" userId="292a1162-0793-4577-a94d-2dae0dfa5995" providerId="ADAL" clId="{56FB9BA8-8618-469E-B881-B7E5EAC1530C}" dt="2022-07-16T08:30:49.384" v="1364" actId="14100"/>
          <ac:spMkLst>
            <pc:docMk/>
            <pc:sldMk cId="2351987689" sldId="258"/>
            <ac:spMk id="6" creationId="{2188782E-44BF-062E-224B-C021A5C826FC}"/>
          </ac:spMkLst>
        </pc:spChg>
        <pc:spChg chg="del">
          <ac:chgData name="김소희" userId="292a1162-0793-4577-a94d-2dae0dfa5995" providerId="ADAL" clId="{56FB9BA8-8618-469E-B881-B7E5EAC1530C}" dt="2022-07-16T08:20:29.194" v="731" actId="478"/>
          <ac:spMkLst>
            <pc:docMk/>
            <pc:sldMk cId="2351987689" sldId="258"/>
            <ac:spMk id="8" creationId="{91C6AC31-B2E0-521A-F2DE-468A37F39761}"/>
          </ac:spMkLst>
        </pc:spChg>
        <pc:spChg chg="del mod">
          <ac:chgData name="김소희" userId="292a1162-0793-4577-a94d-2dae0dfa5995" providerId="ADAL" clId="{56FB9BA8-8618-469E-B881-B7E5EAC1530C}" dt="2022-07-16T08:22:50.756" v="865" actId="478"/>
          <ac:spMkLst>
            <pc:docMk/>
            <pc:sldMk cId="2351987689" sldId="258"/>
            <ac:spMk id="10" creationId="{0BC09C1D-47E9-8980-4D0D-1F639EC5333B}"/>
          </ac:spMkLst>
        </pc:spChg>
        <pc:spChg chg="add mod">
          <ac:chgData name="김소희" userId="292a1162-0793-4577-a94d-2dae0dfa5995" providerId="ADAL" clId="{56FB9BA8-8618-469E-B881-B7E5EAC1530C}" dt="2022-07-16T08:26:03.472" v="1074" actId="12"/>
          <ac:spMkLst>
            <pc:docMk/>
            <pc:sldMk cId="2351987689" sldId="258"/>
            <ac:spMk id="11" creationId="{5481EF30-FFA6-F378-2E64-2114E0FFA5EF}"/>
          </ac:spMkLst>
        </pc:spChg>
        <pc:spChg chg="add mod">
          <ac:chgData name="김소희" userId="292a1162-0793-4577-a94d-2dae0dfa5995" providerId="ADAL" clId="{56FB9BA8-8618-469E-B881-B7E5EAC1530C}" dt="2022-07-16T08:50:44.709" v="1638" actId="12"/>
          <ac:spMkLst>
            <pc:docMk/>
            <pc:sldMk cId="2351987689" sldId="258"/>
            <ac:spMk id="13" creationId="{05BC5614-7DFD-FAE5-2BEB-AF2F6A47D423}"/>
          </ac:spMkLst>
        </pc:spChg>
        <pc:picChg chg="del">
          <ac:chgData name="김소희" userId="292a1162-0793-4577-a94d-2dae0dfa5995" providerId="ADAL" clId="{56FB9BA8-8618-469E-B881-B7E5EAC1530C}" dt="2022-07-16T08:20:28.095" v="730" actId="478"/>
          <ac:picMkLst>
            <pc:docMk/>
            <pc:sldMk cId="2351987689" sldId="258"/>
            <ac:picMk id="12" creationId="{848F1558-F4DC-3F98-DD5D-BEE130F52286}"/>
          </ac:picMkLst>
        </pc:picChg>
        <pc:picChg chg="add mod">
          <ac:chgData name="김소희" userId="292a1162-0793-4577-a94d-2dae0dfa5995" providerId="ADAL" clId="{56FB9BA8-8618-469E-B881-B7E5EAC1530C}" dt="2022-07-16T08:25:46.015" v="1070"/>
          <ac:picMkLst>
            <pc:docMk/>
            <pc:sldMk cId="2351987689" sldId="258"/>
            <ac:picMk id="14" creationId="{3550B59F-30E4-08DC-0645-D07F8750CACD}"/>
          </ac:picMkLst>
        </pc:picChg>
        <pc:picChg chg="del">
          <ac:chgData name="김소희" userId="292a1162-0793-4577-a94d-2dae0dfa5995" providerId="ADAL" clId="{56FB9BA8-8618-469E-B881-B7E5EAC1530C}" dt="2022-07-16T08:20:27.555" v="729" actId="478"/>
          <ac:picMkLst>
            <pc:docMk/>
            <pc:sldMk cId="2351987689" sldId="258"/>
            <ac:picMk id="1026" creationId="{082B6978-1040-2636-ECB5-72C25D649201}"/>
          </ac:picMkLst>
        </pc:picChg>
      </pc:sldChg>
      <pc:sldChg chg="addSp delSp modSp add mod modNotesTx">
        <pc:chgData name="김소희" userId="292a1162-0793-4577-a94d-2dae0dfa5995" providerId="ADAL" clId="{56FB9BA8-8618-469E-B881-B7E5EAC1530C}" dt="2022-07-16T16:42:24.003" v="6221" actId="1035"/>
        <pc:sldMkLst>
          <pc:docMk/>
          <pc:sldMk cId="2540614236" sldId="259"/>
        </pc:sldMkLst>
        <pc:spChg chg="mod">
          <ac:chgData name="김소희" userId="292a1162-0793-4577-a94d-2dae0dfa5995" providerId="ADAL" clId="{56FB9BA8-8618-469E-B881-B7E5EAC1530C}" dt="2022-07-16T08:31:55.418" v="1382" actId="20577"/>
          <ac:spMkLst>
            <pc:docMk/>
            <pc:sldMk cId="2540614236" sldId="259"/>
            <ac:spMk id="2" creationId="{5C386871-B092-6B43-A8DA-B84A6CCCC7F5}"/>
          </ac:spMkLst>
        </pc:spChg>
        <pc:spChg chg="add mod">
          <ac:chgData name="김소희" userId="292a1162-0793-4577-a94d-2dae0dfa5995" providerId="ADAL" clId="{56FB9BA8-8618-469E-B881-B7E5EAC1530C}" dt="2022-07-16T13:45:59.286" v="4654" actId="164"/>
          <ac:spMkLst>
            <pc:docMk/>
            <pc:sldMk cId="2540614236" sldId="259"/>
            <ac:spMk id="5" creationId="{24DA0997-B92A-747D-4206-9DEFB0356AFD}"/>
          </ac:spMkLst>
        </pc:spChg>
        <pc:spChg chg="mod">
          <ac:chgData name="김소희" userId="292a1162-0793-4577-a94d-2dae0dfa5995" providerId="ADAL" clId="{56FB9BA8-8618-469E-B881-B7E5EAC1530C}" dt="2022-07-16T09:28:09.859" v="2552" actId="12"/>
          <ac:spMkLst>
            <pc:docMk/>
            <pc:sldMk cId="2540614236" sldId="259"/>
            <ac:spMk id="6" creationId="{2188782E-44BF-062E-224B-C021A5C826FC}"/>
          </ac:spMkLst>
        </pc:spChg>
        <pc:spChg chg="add mod">
          <ac:chgData name="김소희" userId="292a1162-0793-4577-a94d-2dae0dfa5995" providerId="ADAL" clId="{56FB9BA8-8618-469E-B881-B7E5EAC1530C}" dt="2022-07-16T13:45:59.286" v="4654" actId="164"/>
          <ac:spMkLst>
            <pc:docMk/>
            <pc:sldMk cId="2540614236" sldId="259"/>
            <ac:spMk id="10" creationId="{B0AB050B-B991-465F-2E16-1A469CA5D388}"/>
          </ac:spMkLst>
        </pc:spChg>
        <pc:spChg chg="mod">
          <ac:chgData name="김소희" userId="292a1162-0793-4577-a94d-2dae0dfa5995" providerId="ADAL" clId="{56FB9BA8-8618-469E-B881-B7E5EAC1530C}" dt="2022-07-16T16:42:21.207" v="6217" actId="1036"/>
          <ac:spMkLst>
            <pc:docMk/>
            <pc:sldMk cId="2540614236" sldId="259"/>
            <ac:spMk id="11" creationId="{5481EF30-FFA6-F378-2E64-2114E0FFA5EF}"/>
          </ac:spMkLst>
        </pc:spChg>
        <pc:spChg chg="add del mod">
          <ac:chgData name="김소희" userId="292a1162-0793-4577-a94d-2dae0dfa5995" providerId="ADAL" clId="{56FB9BA8-8618-469E-B881-B7E5EAC1530C}" dt="2022-07-16T08:52:51.395" v="1675" actId="478"/>
          <ac:spMkLst>
            <pc:docMk/>
            <pc:sldMk cId="2540614236" sldId="259"/>
            <ac:spMk id="12" creationId="{13D2191F-0914-B705-64B1-CAAF1AACD383}"/>
          </ac:spMkLst>
        </pc:spChg>
        <pc:spChg chg="add mod">
          <ac:chgData name="김소희" userId="292a1162-0793-4577-a94d-2dae0dfa5995" providerId="ADAL" clId="{56FB9BA8-8618-469E-B881-B7E5EAC1530C}" dt="2022-07-16T13:45:59.286" v="4654" actId="164"/>
          <ac:spMkLst>
            <pc:docMk/>
            <pc:sldMk cId="2540614236" sldId="259"/>
            <ac:spMk id="12" creationId="{65019E8B-8A3F-C319-1082-C904FCE012C2}"/>
          </ac:spMkLst>
        </pc:spChg>
        <pc:spChg chg="del">
          <ac:chgData name="김소희" userId="292a1162-0793-4577-a94d-2dae0dfa5995" providerId="ADAL" clId="{56FB9BA8-8618-469E-B881-B7E5EAC1530C}" dt="2022-07-16T08:32:37.335" v="1444" actId="478"/>
          <ac:spMkLst>
            <pc:docMk/>
            <pc:sldMk cId="2540614236" sldId="259"/>
            <ac:spMk id="13" creationId="{05BC5614-7DFD-FAE5-2BEB-AF2F6A47D423}"/>
          </ac:spMkLst>
        </pc:spChg>
        <pc:spChg chg="add mod">
          <ac:chgData name="김소희" userId="292a1162-0793-4577-a94d-2dae0dfa5995" providerId="ADAL" clId="{56FB9BA8-8618-469E-B881-B7E5EAC1530C}" dt="2022-07-16T13:45:59.286" v="4654" actId="164"/>
          <ac:spMkLst>
            <pc:docMk/>
            <pc:sldMk cId="2540614236" sldId="259"/>
            <ac:spMk id="13" creationId="{149E48E9-A829-BECD-FC9E-7DA93463AA6E}"/>
          </ac:spMkLst>
        </pc:spChg>
        <pc:spChg chg="add mod">
          <ac:chgData name="김소희" userId="292a1162-0793-4577-a94d-2dae0dfa5995" providerId="ADAL" clId="{56FB9BA8-8618-469E-B881-B7E5EAC1530C}" dt="2022-07-16T09:11:41.309" v="2014" actId="1076"/>
          <ac:spMkLst>
            <pc:docMk/>
            <pc:sldMk cId="2540614236" sldId="259"/>
            <ac:spMk id="14" creationId="{3A2F6365-F069-3566-8C7B-8A2F6BEA5AFB}"/>
          </ac:spMkLst>
        </pc:spChg>
        <pc:spChg chg="add mod">
          <ac:chgData name="김소희" userId="292a1162-0793-4577-a94d-2dae0dfa5995" providerId="ADAL" clId="{56FB9BA8-8618-469E-B881-B7E5EAC1530C}" dt="2022-07-16T13:45:59.286" v="4654" actId="164"/>
          <ac:spMkLst>
            <pc:docMk/>
            <pc:sldMk cId="2540614236" sldId="259"/>
            <ac:spMk id="15" creationId="{B770780B-C5B7-E047-A823-FA8D84EFBCD2}"/>
          </ac:spMkLst>
        </pc:spChg>
        <pc:spChg chg="add del mod">
          <ac:chgData name="김소희" userId="292a1162-0793-4577-a94d-2dae0dfa5995" providerId="ADAL" clId="{56FB9BA8-8618-469E-B881-B7E5EAC1530C}" dt="2022-07-16T09:05:24.174" v="1924" actId="478"/>
          <ac:spMkLst>
            <pc:docMk/>
            <pc:sldMk cId="2540614236" sldId="259"/>
            <ac:spMk id="17" creationId="{243EB416-31B4-D5A6-F31A-5544CB387F6F}"/>
          </ac:spMkLst>
        </pc:spChg>
        <pc:spChg chg="add del mod">
          <ac:chgData name="김소희" userId="292a1162-0793-4577-a94d-2dae0dfa5995" providerId="ADAL" clId="{56FB9BA8-8618-469E-B881-B7E5EAC1530C}" dt="2022-07-16T09:10:11.336" v="2000" actId="478"/>
          <ac:spMkLst>
            <pc:docMk/>
            <pc:sldMk cId="2540614236" sldId="259"/>
            <ac:spMk id="19" creationId="{E94A76AD-6E09-A439-0AEF-86EDCE9E60F2}"/>
          </ac:spMkLst>
        </pc:spChg>
        <pc:grpChg chg="add mod">
          <ac:chgData name="김소희" userId="292a1162-0793-4577-a94d-2dae0dfa5995" providerId="ADAL" clId="{56FB9BA8-8618-469E-B881-B7E5EAC1530C}" dt="2022-07-16T13:45:59.286" v="4654" actId="164"/>
          <ac:grpSpMkLst>
            <pc:docMk/>
            <pc:sldMk cId="2540614236" sldId="259"/>
            <ac:grpSpMk id="3" creationId="{3E8FF027-0355-3747-AFA7-CB35E9A8E7AF}"/>
          </ac:grpSpMkLst>
        </pc:grpChg>
        <pc:picChg chg="add mod">
          <ac:chgData name="김소희" userId="292a1162-0793-4577-a94d-2dae0dfa5995" providerId="ADAL" clId="{56FB9BA8-8618-469E-B881-B7E5EAC1530C}" dt="2022-07-16T13:45:59.286" v="4654" actId="164"/>
          <ac:picMkLst>
            <pc:docMk/>
            <pc:sldMk cId="2540614236" sldId="259"/>
            <ac:picMk id="4" creationId="{DAA39A6E-FD07-BFB0-77C6-D5834F1AA695}"/>
          </ac:picMkLst>
        </pc:picChg>
        <pc:picChg chg="add mod">
          <ac:chgData name="김소희" userId="292a1162-0793-4577-a94d-2dae0dfa5995" providerId="ADAL" clId="{56FB9BA8-8618-469E-B881-B7E5EAC1530C}" dt="2022-07-16T16:42:24.003" v="6221" actId="1035"/>
          <ac:picMkLst>
            <pc:docMk/>
            <pc:sldMk cId="2540614236" sldId="259"/>
            <ac:picMk id="7" creationId="{0935BA8F-CDDC-8772-DE95-5623BAFA5E44}"/>
          </ac:picMkLst>
        </pc:picChg>
        <pc:picChg chg="del">
          <ac:chgData name="김소희" userId="292a1162-0793-4577-a94d-2dae0dfa5995" providerId="ADAL" clId="{56FB9BA8-8618-469E-B881-B7E5EAC1530C}" dt="2022-07-16T08:32:37.800" v="1445" actId="478"/>
          <ac:picMkLst>
            <pc:docMk/>
            <pc:sldMk cId="2540614236" sldId="259"/>
            <ac:picMk id="14" creationId="{3550B59F-30E4-08DC-0645-D07F8750CACD}"/>
          </ac:picMkLst>
        </pc:picChg>
        <pc:cxnChg chg="add mod">
          <ac:chgData name="김소희" userId="292a1162-0793-4577-a94d-2dae0dfa5995" providerId="ADAL" clId="{56FB9BA8-8618-469E-B881-B7E5EAC1530C}" dt="2022-07-16T13:45:59.286" v="4654" actId="164"/>
          <ac:cxnSpMkLst>
            <pc:docMk/>
            <pc:sldMk cId="2540614236" sldId="259"/>
            <ac:cxnSpMk id="8" creationId="{450BE0E2-44E3-0895-C714-B9C57F5B8E25}"/>
          </ac:cxnSpMkLst>
        </pc:cxnChg>
      </pc:sldChg>
      <pc:sldChg chg="addSp delSp modSp add mod modNotesTx">
        <pc:chgData name="김소희" userId="292a1162-0793-4577-a94d-2dae0dfa5995" providerId="ADAL" clId="{56FB9BA8-8618-469E-B881-B7E5EAC1530C}" dt="2022-07-16T09:32:31.477" v="2641" actId="948"/>
        <pc:sldMkLst>
          <pc:docMk/>
          <pc:sldMk cId="2288350488" sldId="260"/>
        </pc:sldMkLst>
        <pc:spChg chg="del mod">
          <ac:chgData name="김소희" userId="292a1162-0793-4577-a94d-2dae0dfa5995" providerId="ADAL" clId="{56FB9BA8-8618-469E-B881-B7E5EAC1530C}" dt="2022-07-16T09:27:56.102" v="2549" actId="478"/>
          <ac:spMkLst>
            <pc:docMk/>
            <pc:sldMk cId="2288350488" sldId="260"/>
            <ac:spMk id="6" creationId="{2188782E-44BF-062E-224B-C021A5C826FC}"/>
          </ac:spMkLst>
        </pc:spChg>
        <pc:spChg chg="add mod">
          <ac:chgData name="김소희" userId="292a1162-0793-4577-a94d-2dae0dfa5995" providerId="ADAL" clId="{56FB9BA8-8618-469E-B881-B7E5EAC1530C}" dt="2022-07-16T09:30:40.702" v="2631" actId="20577"/>
          <ac:spMkLst>
            <pc:docMk/>
            <pc:sldMk cId="2288350488" sldId="260"/>
            <ac:spMk id="7" creationId="{CC716C3F-F2B1-F760-045E-029309F50BD4}"/>
          </ac:spMkLst>
        </pc:spChg>
        <pc:spChg chg="mod">
          <ac:chgData name="김소희" userId="292a1162-0793-4577-a94d-2dae0dfa5995" providerId="ADAL" clId="{56FB9BA8-8618-469E-B881-B7E5EAC1530C}" dt="2022-07-16T09:32:31.477" v="2641" actId="948"/>
          <ac:spMkLst>
            <pc:docMk/>
            <pc:sldMk cId="2288350488" sldId="260"/>
            <ac:spMk id="11" creationId="{5481EF30-FFA6-F378-2E64-2114E0FFA5EF}"/>
          </ac:spMkLst>
        </pc:spChg>
        <pc:picChg chg="del">
          <ac:chgData name="김소희" userId="292a1162-0793-4577-a94d-2dae0dfa5995" providerId="ADAL" clId="{56FB9BA8-8618-469E-B881-B7E5EAC1530C}" dt="2022-07-16T09:25:52.806" v="2452" actId="478"/>
          <ac:picMkLst>
            <pc:docMk/>
            <pc:sldMk cId="2288350488" sldId="260"/>
            <ac:picMk id="4" creationId="{DAA39A6E-FD07-BFB0-77C6-D5834F1AA695}"/>
          </ac:picMkLst>
        </pc:picChg>
      </pc:sldChg>
      <pc:sldChg chg="addSp delSp modSp add mod modNotesTx">
        <pc:chgData name="김소희" userId="292a1162-0793-4577-a94d-2dae0dfa5995" providerId="ADAL" clId="{56FB9BA8-8618-469E-B881-B7E5EAC1530C}" dt="2022-07-16T09:35:58.420" v="2686" actId="1076"/>
        <pc:sldMkLst>
          <pc:docMk/>
          <pc:sldMk cId="676448917" sldId="261"/>
        </pc:sldMkLst>
        <pc:spChg chg="add del mod">
          <ac:chgData name="김소희" userId="292a1162-0793-4577-a94d-2dae0dfa5995" providerId="ADAL" clId="{56FB9BA8-8618-469E-B881-B7E5EAC1530C}" dt="2022-07-16T09:35:38.528" v="2677" actId="478"/>
          <ac:spMkLst>
            <pc:docMk/>
            <pc:sldMk cId="676448917" sldId="261"/>
            <ac:spMk id="3" creationId="{19DC913F-F72D-2D6E-7D41-F86B5E551E4E}"/>
          </ac:spMkLst>
        </pc:spChg>
        <pc:spChg chg="del">
          <ac:chgData name="김소희" userId="292a1162-0793-4577-a94d-2dae0dfa5995" providerId="ADAL" clId="{56FB9BA8-8618-469E-B881-B7E5EAC1530C}" dt="2022-07-16T08:57:03.404" v="1730" actId="478"/>
          <ac:spMkLst>
            <pc:docMk/>
            <pc:sldMk cId="676448917" sldId="261"/>
            <ac:spMk id="5" creationId="{24DA0997-B92A-747D-4206-9DEFB0356AFD}"/>
          </ac:spMkLst>
        </pc:spChg>
        <pc:spChg chg="mod">
          <ac:chgData name="김소희" userId="292a1162-0793-4577-a94d-2dae0dfa5995" providerId="ADAL" clId="{56FB9BA8-8618-469E-B881-B7E5EAC1530C}" dt="2022-07-16T09:28:05.504" v="2551" actId="12"/>
          <ac:spMkLst>
            <pc:docMk/>
            <pc:sldMk cId="676448917" sldId="261"/>
            <ac:spMk id="6" creationId="{2188782E-44BF-062E-224B-C021A5C826FC}"/>
          </ac:spMkLst>
        </pc:spChg>
        <pc:spChg chg="del">
          <ac:chgData name="김소희" userId="292a1162-0793-4577-a94d-2dae0dfa5995" providerId="ADAL" clId="{56FB9BA8-8618-469E-B881-B7E5EAC1530C}" dt="2022-07-16T08:57:03.404" v="1730" actId="478"/>
          <ac:spMkLst>
            <pc:docMk/>
            <pc:sldMk cId="676448917" sldId="261"/>
            <ac:spMk id="10" creationId="{B0AB050B-B991-465F-2E16-1A469CA5D388}"/>
          </ac:spMkLst>
        </pc:spChg>
        <pc:spChg chg="del">
          <ac:chgData name="김소희" userId="292a1162-0793-4577-a94d-2dae0dfa5995" providerId="ADAL" clId="{56FB9BA8-8618-469E-B881-B7E5EAC1530C}" dt="2022-07-16T08:57:00.909" v="1729" actId="478"/>
          <ac:spMkLst>
            <pc:docMk/>
            <pc:sldMk cId="676448917" sldId="261"/>
            <ac:spMk id="11" creationId="{5481EF30-FFA6-F378-2E64-2114E0FFA5EF}"/>
          </ac:spMkLst>
        </pc:spChg>
        <pc:spChg chg="del">
          <ac:chgData name="김소희" userId="292a1162-0793-4577-a94d-2dae0dfa5995" providerId="ADAL" clId="{56FB9BA8-8618-469E-B881-B7E5EAC1530C}" dt="2022-07-16T08:57:03.404" v="1730" actId="478"/>
          <ac:spMkLst>
            <pc:docMk/>
            <pc:sldMk cId="676448917" sldId="261"/>
            <ac:spMk id="12" creationId="{65019E8B-8A3F-C319-1082-C904FCE012C2}"/>
          </ac:spMkLst>
        </pc:spChg>
        <pc:spChg chg="del">
          <ac:chgData name="김소희" userId="292a1162-0793-4577-a94d-2dae0dfa5995" providerId="ADAL" clId="{56FB9BA8-8618-469E-B881-B7E5EAC1530C}" dt="2022-07-16T08:57:03.404" v="1730" actId="478"/>
          <ac:spMkLst>
            <pc:docMk/>
            <pc:sldMk cId="676448917" sldId="261"/>
            <ac:spMk id="13" creationId="{149E48E9-A829-BECD-FC9E-7DA93463AA6E}"/>
          </ac:spMkLst>
        </pc:spChg>
        <pc:spChg chg="del">
          <ac:chgData name="김소희" userId="292a1162-0793-4577-a94d-2dae0dfa5995" providerId="ADAL" clId="{56FB9BA8-8618-469E-B881-B7E5EAC1530C}" dt="2022-07-16T08:57:03.404" v="1730" actId="478"/>
          <ac:spMkLst>
            <pc:docMk/>
            <pc:sldMk cId="676448917" sldId="261"/>
            <ac:spMk id="15" creationId="{B770780B-C5B7-E047-A823-FA8D84EFBCD2}"/>
          </ac:spMkLst>
        </pc:spChg>
        <pc:spChg chg="add del mod">
          <ac:chgData name="김소희" userId="292a1162-0793-4577-a94d-2dae0dfa5995" providerId="ADAL" clId="{56FB9BA8-8618-469E-B881-B7E5EAC1530C}" dt="2022-07-16T09:35:38.528" v="2677" actId="478"/>
          <ac:spMkLst>
            <pc:docMk/>
            <pc:sldMk cId="676448917" sldId="261"/>
            <ac:spMk id="19" creationId="{0126A984-6C79-D91E-B5E5-80CEAF4141F8}"/>
          </ac:spMkLst>
        </pc:spChg>
        <pc:spChg chg="add del mod">
          <ac:chgData name="김소희" userId="292a1162-0793-4577-a94d-2dae0dfa5995" providerId="ADAL" clId="{56FB9BA8-8618-469E-B881-B7E5EAC1530C}" dt="2022-07-16T09:35:37.344" v="2676" actId="478"/>
          <ac:spMkLst>
            <pc:docMk/>
            <pc:sldMk cId="676448917" sldId="261"/>
            <ac:spMk id="20" creationId="{5B1C124D-E9AC-85F9-B0EF-8582DE581848}"/>
          </ac:spMkLst>
        </pc:spChg>
        <pc:spChg chg="add del mod">
          <ac:chgData name="김소희" userId="292a1162-0793-4577-a94d-2dae0dfa5995" providerId="ADAL" clId="{56FB9BA8-8618-469E-B881-B7E5EAC1530C}" dt="2022-07-16T09:35:25.720" v="2673" actId="478"/>
          <ac:spMkLst>
            <pc:docMk/>
            <pc:sldMk cId="676448917" sldId="261"/>
            <ac:spMk id="21" creationId="{7F1F594F-B298-8402-0077-5DF71DD518E4}"/>
          </ac:spMkLst>
        </pc:spChg>
        <pc:spChg chg="add del mod">
          <ac:chgData name="김소희" userId="292a1162-0793-4577-a94d-2dae0dfa5995" providerId="ADAL" clId="{56FB9BA8-8618-469E-B881-B7E5EAC1530C}" dt="2022-07-16T09:35:27.018" v="2675" actId="478"/>
          <ac:spMkLst>
            <pc:docMk/>
            <pc:sldMk cId="676448917" sldId="261"/>
            <ac:spMk id="22" creationId="{4D045694-0B2F-CC04-8B49-C19A5A09B1BE}"/>
          </ac:spMkLst>
        </pc:spChg>
        <pc:spChg chg="add mod">
          <ac:chgData name="김소희" userId="292a1162-0793-4577-a94d-2dae0dfa5995" providerId="ADAL" clId="{56FB9BA8-8618-469E-B881-B7E5EAC1530C}" dt="2022-07-16T09:35:11.793" v="2666" actId="1076"/>
          <ac:spMkLst>
            <pc:docMk/>
            <pc:sldMk cId="676448917" sldId="261"/>
            <ac:spMk id="28" creationId="{72DE8D63-3C98-84CB-644B-1853D9E89E53}"/>
          </ac:spMkLst>
        </pc:spChg>
        <pc:picChg chg="del">
          <ac:chgData name="김소희" userId="292a1162-0793-4577-a94d-2dae0dfa5995" providerId="ADAL" clId="{56FB9BA8-8618-469E-B881-B7E5EAC1530C}" dt="2022-07-16T08:57:03.404" v="1730" actId="478"/>
          <ac:picMkLst>
            <pc:docMk/>
            <pc:sldMk cId="676448917" sldId="261"/>
            <ac:picMk id="4" creationId="{DAA39A6E-FD07-BFB0-77C6-D5834F1AA695}"/>
          </ac:picMkLst>
        </pc:picChg>
        <pc:picChg chg="add del mod">
          <ac:chgData name="김소희" userId="292a1162-0793-4577-a94d-2dae0dfa5995" providerId="ADAL" clId="{56FB9BA8-8618-469E-B881-B7E5EAC1530C}" dt="2022-07-16T09:35:22.249" v="2669" actId="478"/>
          <ac:picMkLst>
            <pc:docMk/>
            <pc:sldMk cId="676448917" sldId="261"/>
            <ac:picMk id="14" creationId="{238310A9-59BB-4FB5-ABF7-7735DF51CA1D}"/>
          </ac:picMkLst>
        </pc:picChg>
        <pc:picChg chg="add del mod">
          <ac:chgData name="김소희" userId="292a1162-0793-4577-a94d-2dae0dfa5995" providerId="ADAL" clId="{56FB9BA8-8618-469E-B881-B7E5EAC1530C}" dt="2022-07-16T09:35:26.286" v="2674" actId="478"/>
          <ac:picMkLst>
            <pc:docMk/>
            <pc:sldMk cId="676448917" sldId="261"/>
            <ac:picMk id="17" creationId="{8BDC61B1-3BFB-DBE1-7173-C179D1F8F468}"/>
          </ac:picMkLst>
        </pc:picChg>
        <pc:picChg chg="add del mod">
          <ac:chgData name="김소희" userId="292a1162-0793-4577-a94d-2dae0dfa5995" providerId="ADAL" clId="{56FB9BA8-8618-469E-B881-B7E5EAC1530C}" dt="2022-07-16T09:35:21.153" v="2668" actId="478"/>
          <ac:picMkLst>
            <pc:docMk/>
            <pc:sldMk cId="676448917" sldId="261"/>
            <ac:picMk id="1026" creationId="{4867FB84-E012-E2A1-D8FF-795E02C0C44C}"/>
          </ac:picMkLst>
        </pc:picChg>
        <pc:picChg chg="add del mod">
          <ac:chgData name="김소희" userId="292a1162-0793-4577-a94d-2dae0dfa5995" providerId="ADAL" clId="{56FB9BA8-8618-469E-B881-B7E5EAC1530C}" dt="2022-07-16T09:17:41.987" v="2270" actId="478"/>
          <ac:picMkLst>
            <pc:docMk/>
            <pc:sldMk cId="676448917" sldId="261"/>
            <ac:picMk id="1028" creationId="{A369A91C-59BC-FC3C-FB31-B7AD89016B40}"/>
          </ac:picMkLst>
        </pc:picChg>
        <pc:picChg chg="add del mod">
          <ac:chgData name="김소희" userId="292a1162-0793-4577-a94d-2dae0dfa5995" providerId="ADAL" clId="{56FB9BA8-8618-469E-B881-B7E5EAC1530C}" dt="2022-07-16T09:35:24.030" v="2672" actId="478"/>
          <ac:picMkLst>
            <pc:docMk/>
            <pc:sldMk cId="676448917" sldId="261"/>
            <ac:picMk id="1030" creationId="{A9CE1CB0-A2E3-5622-447C-D80AE73F6116}"/>
          </ac:picMkLst>
        </pc:picChg>
        <pc:picChg chg="add del mod">
          <ac:chgData name="김소희" userId="292a1162-0793-4577-a94d-2dae0dfa5995" providerId="ADAL" clId="{56FB9BA8-8618-469E-B881-B7E5EAC1530C}" dt="2022-07-16T09:35:22.699" v="2670" actId="478"/>
          <ac:picMkLst>
            <pc:docMk/>
            <pc:sldMk cId="676448917" sldId="261"/>
            <ac:picMk id="1032" creationId="{F23564B4-F5B9-E640-ABE5-9DF3F6436A87}"/>
          </ac:picMkLst>
        </pc:picChg>
        <pc:picChg chg="add del mod">
          <ac:chgData name="김소희" userId="292a1162-0793-4577-a94d-2dae0dfa5995" providerId="ADAL" clId="{56FB9BA8-8618-469E-B881-B7E5EAC1530C}" dt="2022-07-16T09:35:23.266" v="2671" actId="478"/>
          <ac:picMkLst>
            <pc:docMk/>
            <pc:sldMk cId="676448917" sldId="261"/>
            <ac:picMk id="1034" creationId="{43143014-9830-3049-AD8C-F0E81AC9F975}"/>
          </ac:picMkLst>
        </pc:picChg>
        <pc:picChg chg="add mod">
          <ac:chgData name="김소희" userId="292a1162-0793-4577-a94d-2dae0dfa5995" providerId="ADAL" clId="{56FB9BA8-8618-469E-B881-B7E5EAC1530C}" dt="2022-07-16T09:35:58.420" v="2686" actId="1076"/>
          <ac:picMkLst>
            <pc:docMk/>
            <pc:sldMk cId="676448917" sldId="261"/>
            <ac:picMk id="1036" creationId="{018E3C12-285D-CB90-3779-C415A13420B8}"/>
          </ac:picMkLst>
        </pc:picChg>
        <pc:cxnChg chg="del">
          <ac:chgData name="김소희" userId="292a1162-0793-4577-a94d-2dae0dfa5995" providerId="ADAL" clId="{56FB9BA8-8618-469E-B881-B7E5EAC1530C}" dt="2022-07-16T08:57:03.404" v="1730" actId="478"/>
          <ac:cxnSpMkLst>
            <pc:docMk/>
            <pc:sldMk cId="676448917" sldId="261"/>
            <ac:cxnSpMk id="8" creationId="{450BE0E2-44E3-0895-C714-B9C57F5B8E25}"/>
          </ac:cxnSpMkLst>
        </pc:cxnChg>
      </pc:sldChg>
      <pc:sldChg chg="addSp delSp modSp add mod">
        <pc:chgData name="김소희" userId="292a1162-0793-4577-a94d-2dae0dfa5995" providerId="ADAL" clId="{56FB9BA8-8618-469E-B881-B7E5EAC1530C}" dt="2022-07-16T09:28:02.346" v="2550" actId="12"/>
        <pc:sldMkLst>
          <pc:docMk/>
          <pc:sldMk cId="2116673439" sldId="262"/>
        </pc:sldMkLst>
        <pc:spChg chg="mod">
          <ac:chgData name="김소희" userId="292a1162-0793-4577-a94d-2dae0dfa5995" providerId="ADAL" clId="{56FB9BA8-8618-469E-B881-B7E5EAC1530C}" dt="2022-07-16T09:28:02.346" v="2550" actId="12"/>
          <ac:spMkLst>
            <pc:docMk/>
            <pc:sldMk cId="2116673439" sldId="262"/>
            <ac:spMk id="6" creationId="{2188782E-44BF-062E-224B-C021A5C826FC}"/>
          </ac:spMkLst>
        </pc:spChg>
        <pc:spChg chg="del">
          <ac:chgData name="김소희" userId="292a1162-0793-4577-a94d-2dae0dfa5995" providerId="ADAL" clId="{56FB9BA8-8618-469E-B881-B7E5EAC1530C}" dt="2022-07-16T09:08:34.109" v="1986" actId="478"/>
          <ac:spMkLst>
            <pc:docMk/>
            <pc:sldMk cId="2116673439" sldId="262"/>
            <ac:spMk id="11" creationId="{5481EF30-FFA6-F378-2E64-2114E0FFA5EF}"/>
          </ac:spMkLst>
        </pc:spChg>
        <pc:spChg chg="mod">
          <ac:chgData name="김소희" userId="292a1162-0793-4577-a94d-2dae0dfa5995" providerId="ADAL" clId="{56FB9BA8-8618-469E-B881-B7E5EAC1530C}" dt="2022-07-16T09:13:46.103" v="2055" actId="14100"/>
          <ac:spMkLst>
            <pc:docMk/>
            <pc:sldMk cId="2116673439" sldId="262"/>
            <ac:spMk id="12" creationId="{65019E8B-8A3F-C319-1082-C904FCE012C2}"/>
          </ac:spMkLst>
        </pc:spChg>
        <pc:spChg chg="del">
          <ac:chgData name="김소희" userId="292a1162-0793-4577-a94d-2dae0dfa5995" providerId="ADAL" clId="{56FB9BA8-8618-469E-B881-B7E5EAC1530C}" dt="2022-07-16T09:11:46.340" v="2015" actId="478"/>
          <ac:spMkLst>
            <pc:docMk/>
            <pc:sldMk cId="2116673439" sldId="262"/>
            <ac:spMk id="14" creationId="{3A2F6365-F069-3566-8C7B-8A2F6BEA5AFB}"/>
          </ac:spMkLst>
        </pc:spChg>
        <pc:spChg chg="add mod">
          <ac:chgData name="김소희" userId="292a1162-0793-4577-a94d-2dae0dfa5995" providerId="ADAL" clId="{56FB9BA8-8618-469E-B881-B7E5EAC1530C}" dt="2022-07-16T09:25:36.884" v="2451" actId="1076"/>
          <ac:spMkLst>
            <pc:docMk/>
            <pc:sldMk cId="2116673439" sldId="262"/>
            <ac:spMk id="18" creationId="{DF2D7F8E-05ED-31C6-AA6B-FFEF7827CCE1}"/>
          </ac:spMkLst>
        </pc:spChg>
        <pc:spChg chg="del">
          <ac:chgData name="김소희" userId="292a1162-0793-4577-a94d-2dae0dfa5995" providerId="ADAL" clId="{56FB9BA8-8618-469E-B881-B7E5EAC1530C}" dt="2022-07-16T09:11:46.340" v="2015" actId="478"/>
          <ac:spMkLst>
            <pc:docMk/>
            <pc:sldMk cId="2116673439" sldId="262"/>
            <ac:spMk id="19" creationId="{E94A76AD-6E09-A439-0AEF-86EDCE9E60F2}"/>
          </ac:spMkLst>
        </pc:spChg>
        <pc:spChg chg="add del mod">
          <ac:chgData name="김소희" userId="292a1162-0793-4577-a94d-2dae0dfa5995" providerId="ADAL" clId="{56FB9BA8-8618-469E-B881-B7E5EAC1530C}" dt="2022-07-16T09:19:38.732" v="2307"/>
          <ac:spMkLst>
            <pc:docMk/>
            <pc:sldMk cId="2116673439" sldId="262"/>
            <ac:spMk id="20" creationId="{7239491C-0CF4-A402-7970-5DA9A2EDD32C}"/>
          </ac:spMkLst>
        </pc:spChg>
        <pc:picChg chg="del">
          <ac:chgData name="김소희" userId="292a1162-0793-4577-a94d-2dae0dfa5995" providerId="ADAL" clId="{56FB9BA8-8618-469E-B881-B7E5EAC1530C}" dt="2022-07-16T09:08:39.602" v="1991" actId="478"/>
          <ac:picMkLst>
            <pc:docMk/>
            <pc:sldMk cId="2116673439" sldId="262"/>
            <ac:picMk id="7" creationId="{0935BA8F-CDDC-8772-DE95-5623BAFA5E44}"/>
          </ac:picMkLst>
        </pc:picChg>
        <pc:picChg chg="add mod">
          <ac:chgData name="김소희" userId="292a1162-0793-4577-a94d-2dae0dfa5995" providerId="ADAL" clId="{56FB9BA8-8618-469E-B881-B7E5EAC1530C}" dt="2022-07-16T09:16:14.963" v="2248" actId="1076"/>
          <ac:picMkLst>
            <pc:docMk/>
            <pc:sldMk cId="2116673439" sldId="262"/>
            <ac:picMk id="16" creationId="{E72890E1-170E-FF92-E495-B3118D165A57}"/>
          </ac:picMkLst>
        </pc:picChg>
      </pc:sldChg>
      <pc:sldChg chg="addSp delSp modSp add mod modNotesTx">
        <pc:chgData name="김소희" userId="292a1162-0793-4577-a94d-2dae0dfa5995" providerId="ADAL" clId="{56FB9BA8-8618-469E-B881-B7E5EAC1530C}" dt="2022-07-17T11:27:18.802" v="6671" actId="1582"/>
        <pc:sldMkLst>
          <pc:docMk/>
          <pc:sldMk cId="3731227598" sldId="263"/>
        </pc:sldMkLst>
        <pc:spChg chg="mod">
          <ac:chgData name="김소희" userId="292a1162-0793-4577-a94d-2dae0dfa5995" providerId="ADAL" clId="{56FB9BA8-8618-469E-B881-B7E5EAC1530C}" dt="2022-07-16T09:26:37.316" v="2530" actId="27636"/>
          <ac:spMkLst>
            <pc:docMk/>
            <pc:sldMk cId="3731227598" sldId="263"/>
            <ac:spMk id="2" creationId="{5C386871-B092-6B43-A8DA-B84A6CCCC7F5}"/>
          </ac:spMkLst>
        </pc:spChg>
        <pc:spChg chg="del">
          <ac:chgData name="김소희" userId="292a1162-0793-4577-a94d-2dae0dfa5995" providerId="ADAL" clId="{56FB9BA8-8618-469E-B881-B7E5EAC1530C}" dt="2022-07-16T09:38:36.311" v="2696" actId="478"/>
          <ac:spMkLst>
            <pc:docMk/>
            <pc:sldMk cId="3731227598" sldId="263"/>
            <ac:spMk id="6" creationId="{2188782E-44BF-062E-224B-C021A5C826FC}"/>
          </ac:spMkLst>
        </pc:spChg>
        <pc:spChg chg="add mod">
          <ac:chgData name="김소희" userId="292a1162-0793-4577-a94d-2dae0dfa5995" providerId="ADAL" clId="{56FB9BA8-8618-469E-B881-B7E5EAC1530C}" dt="2022-07-16T13:35:10.560" v="4630" actId="1076"/>
          <ac:spMkLst>
            <pc:docMk/>
            <pc:sldMk cId="3731227598" sldId="263"/>
            <ac:spMk id="6" creationId="{8FD53B7C-C39B-8C27-57C8-6AB36FC73CA2}"/>
          </ac:spMkLst>
        </pc:spChg>
        <pc:spChg chg="add mod">
          <ac:chgData name="김소희" userId="292a1162-0793-4577-a94d-2dae0dfa5995" providerId="ADAL" clId="{56FB9BA8-8618-469E-B881-B7E5EAC1530C}" dt="2022-07-16T13:06:14.608" v="3200" actId="20577"/>
          <ac:spMkLst>
            <pc:docMk/>
            <pc:sldMk cId="3731227598" sldId="263"/>
            <ac:spMk id="8" creationId="{C2ADB51E-13DF-E87D-D675-47D2583F93E4}"/>
          </ac:spMkLst>
        </pc:spChg>
        <pc:spChg chg="add mod">
          <ac:chgData name="김소희" userId="292a1162-0793-4577-a94d-2dae0dfa5995" providerId="ADAL" clId="{56FB9BA8-8618-469E-B881-B7E5EAC1530C}" dt="2022-07-16T13:14:55.211" v="3547" actId="113"/>
          <ac:spMkLst>
            <pc:docMk/>
            <pc:sldMk cId="3731227598" sldId="263"/>
            <ac:spMk id="10" creationId="{502FB13B-3AA8-3E8A-03B7-F348C0F672EC}"/>
          </ac:spMkLst>
        </pc:spChg>
        <pc:spChg chg="del">
          <ac:chgData name="김소희" userId="292a1162-0793-4577-a94d-2dae0dfa5995" providerId="ADAL" clId="{56FB9BA8-8618-469E-B881-B7E5EAC1530C}" dt="2022-07-16T09:38:37.863" v="2697" actId="478"/>
          <ac:spMkLst>
            <pc:docMk/>
            <pc:sldMk cId="3731227598" sldId="263"/>
            <ac:spMk id="11" creationId="{5481EF30-FFA6-F378-2E64-2114E0FFA5EF}"/>
          </ac:spMkLst>
        </pc:spChg>
        <pc:spChg chg="add mod">
          <ac:chgData name="김소희" userId="292a1162-0793-4577-a94d-2dae0dfa5995" providerId="ADAL" clId="{56FB9BA8-8618-469E-B881-B7E5EAC1530C}" dt="2022-07-16T13:17:01.577" v="3651" actId="1076"/>
          <ac:spMkLst>
            <pc:docMk/>
            <pc:sldMk cId="3731227598" sldId="263"/>
            <ac:spMk id="11" creationId="{B277AC84-FC34-1777-DC61-197CCDABE26A}"/>
          </ac:spMkLst>
        </pc:spChg>
        <pc:spChg chg="add mod">
          <ac:chgData name="김소희" userId="292a1162-0793-4577-a94d-2dae0dfa5995" providerId="ADAL" clId="{56FB9BA8-8618-469E-B881-B7E5EAC1530C}" dt="2022-07-17T11:27:18.802" v="6671" actId="1582"/>
          <ac:spMkLst>
            <pc:docMk/>
            <pc:sldMk cId="3731227598" sldId="263"/>
            <ac:spMk id="13" creationId="{71B3AF7D-2BF9-823C-2F9A-93FAE77B5F22}"/>
          </ac:spMkLst>
        </pc:spChg>
        <pc:spChg chg="add mod">
          <ac:chgData name="김소희" userId="292a1162-0793-4577-a94d-2dae0dfa5995" providerId="ADAL" clId="{56FB9BA8-8618-469E-B881-B7E5EAC1530C}" dt="2022-07-16T13:20:25.515" v="3942" actId="164"/>
          <ac:spMkLst>
            <pc:docMk/>
            <pc:sldMk cId="3731227598" sldId="263"/>
            <ac:spMk id="14" creationId="{7E8FC6C2-1BCF-B59A-DEF3-1206179EFC04}"/>
          </ac:spMkLst>
        </pc:spChg>
        <pc:spChg chg="add mod">
          <ac:chgData name="김소희" userId="292a1162-0793-4577-a94d-2dae0dfa5995" providerId="ADAL" clId="{56FB9BA8-8618-469E-B881-B7E5EAC1530C}" dt="2022-07-16T13:20:25.515" v="3942" actId="164"/>
          <ac:spMkLst>
            <pc:docMk/>
            <pc:sldMk cId="3731227598" sldId="263"/>
            <ac:spMk id="15" creationId="{65EB580F-7D91-8FFB-F2C8-C043B28930A3}"/>
          </ac:spMkLst>
        </pc:spChg>
        <pc:spChg chg="add mod">
          <ac:chgData name="김소희" userId="292a1162-0793-4577-a94d-2dae0dfa5995" providerId="ADAL" clId="{56FB9BA8-8618-469E-B881-B7E5EAC1530C}" dt="2022-07-16T13:20:25.515" v="3942" actId="164"/>
          <ac:spMkLst>
            <pc:docMk/>
            <pc:sldMk cId="3731227598" sldId="263"/>
            <ac:spMk id="16" creationId="{97A58A2A-7533-6695-3BEE-BCADEA7FCB99}"/>
          </ac:spMkLst>
        </pc:spChg>
        <pc:spChg chg="add mod">
          <ac:chgData name="김소희" userId="292a1162-0793-4577-a94d-2dae0dfa5995" providerId="ADAL" clId="{56FB9BA8-8618-469E-B881-B7E5EAC1530C}" dt="2022-07-16T13:20:25.515" v="3942" actId="164"/>
          <ac:spMkLst>
            <pc:docMk/>
            <pc:sldMk cId="3731227598" sldId="263"/>
            <ac:spMk id="17" creationId="{81CCC4B4-F3D5-F040-1297-15F146F352D6}"/>
          </ac:spMkLst>
        </pc:spChg>
        <pc:spChg chg="add mod">
          <ac:chgData name="김소희" userId="292a1162-0793-4577-a94d-2dae0dfa5995" providerId="ADAL" clId="{56FB9BA8-8618-469E-B881-B7E5EAC1530C}" dt="2022-07-16T13:31:06.603" v="4543" actId="113"/>
          <ac:spMkLst>
            <pc:docMk/>
            <pc:sldMk cId="3731227598" sldId="263"/>
            <ac:spMk id="18" creationId="{3AD65BFA-9912-8CE2-E433-8F90FBE1168D}"/>
          </ac:spMkLst>
        </pc:spChg>
        <pc:grpChg chg="add mod">
          <ac:chgData name="김소희" userId="292a1162-0793-4577-a94d-2dae0dfa5995" providerId="ADAL" clId="{56FB9BA8-8618-469E-B881-B7E5EAC1530C}" dt="2022-07-16T13:20:29.334" v="3943" actId="1076"/>
          <ac:grpSpMkLst>
            <pc:docMk/>
            <pc:sldMk cId="3731227598" sldId="263"/>
            <ac:grpSpMk id="5" creationId="{4E42D042-521C-7A1B-554C-B9AEED338A20}"/>
          </ac:grpSpMkLst>
        </pc:grpChg>
        <pc:picChg chg="add mod">
          <ac:chgData name="김소희" userId="292a1162-0793-4577-a94d-2dae0dfa5995" providerId="ADAL" clId="{56FB9BA8-8618-469E-B881-B7E5EAC1530C}" dt="2022-07-16T13:12:10.739" v="3372" actId="1076"/>
          <ac:picMkLst>
            <pc:docMk/>
            <pc:sldMk cId="3731227598" sldId="263"/>
            <ac:picMk id="4" creationId="{8B443E2B-F896-A515-70CF-31881F4CC7D4}"/>
          </ac:picMkLst>
        </pc:picChg>
        <pc:picChg chg="add mod modCrop">
          <ac:chgData name="김소희" userId="292a1162-0793-4577-a94d-2dae0dfa5995" providerId="ADAL" clId="{56FB9BA8-8618-469E-B881-B7E5EAC1530C}" dt="2022-07-16T13:20:25.515" v="3942" actId="164"/>
          <ac:picMkLst>
            <pc:docMk/>
            <pc:sldMk cId="3731227598" sldId="263"/>
            <ac:picMk id="7" creationId="{B082A5DF-13F5-34D7-2418-A18C8F2C5957}"/>
          </ac:picMkLst>
        </pc:picChg>
        <pc:cxnChg chg="add del mod">
          <ac:chgData name="김소희" userId="292a1162-0793-4577-a94d-2dae0dfa5995" providerId="ADAL" clId="{56FB9BA8-8618-469E-B881-B7E5EAC1530C}" dt="2022-07-16T13:09:16.746" v="3320" actId="478"/>
          <ac:cxnSpMkLst>
            <pc:docMk/>
            <pc:sldMk cId="3731227598" sldId="263"/>
            <ac:cxnSpMk id="12" creationId="{C7DFA5D1-CD91-6226-F8FA-53A0D26C8F64}"/>
          </ac:cxnSpMkLst>
        </pc:cxnChg>
      </pc:sldChg>
      <pc:sldChg chg="addSp modSp add mod">
        <pc:chgData name="김소희" userId="292a1162-0793-4577-a94d-2dae0dfa5995" providerId="ADAL" clId="{56FB9BA8-8618-469E-B881-B7E5EAC1530C}" dt="2022-07-16T09:37:25.623" v="2695" actId="1076"/>
        <pc:sldMkLst>
          <pc:docMk/>
          <pc:sldMk cId="893567842" sldId="264"/>
        </pc:sldMkLst>
        <pc:spChg chg="mod">
          <ac:chgData name="김소희" userId="292a1162-0793-4577-a94d-2dae0dfa5995" providerId="ADAL" clId="{56FB9BA8-8618-469E-B881-B7E5EAC1530C}" dt="2022-07-16T09:37:25.623" v="2695" actId="1076"/>
          <ac:spMkLst>
            <pc:docMk/>
            <pc:sldMk cId="893567842" sldId="264"/>
            <ac:spMk id="3" creationId="{19DC913F-F72D-2D6E-7D41-F86B5E551E4E}"/>
          </ac:spMkLst>
        </pc:spChg>
        <pc:spChg chg="mod">
          <ac:chgData name="김소희" userId="292a1162-0793-4577-a94d-2dae0dfa5995" providerId="ADAL" clId="{56FB9BA8-8618-469E-B881-B7E5EAC1530C}" dt="2022-07-16T09:36:54.340" v="2691" actId="1076"/>
          <ac:spMkLst>
            <pc:docMk/>
            <pc:sldMk cId="893567842" sldId="264"/>
            <ac:spMk id="21" creationId="{7F1F594F-B298-8402-0077-5DF71DD518E4}"/>
          </ac:spMkLst>
        </pc:spChg>
        <pc:picChg chg="add mod">
          <ac:chgData name="김소희" userId="292a1162-0793-4577-a94d-2dae0dfa5995" providerId="ADAL" clId="{56FB9BA8-8618-469E-B881-B7E5EAC1530C}" dt="2022-07-16T09:36:56.516" v="2692" actId="1076"/>
          <ac:picMkLst>
            <pc:docMk/>
            <pc:sldMk cId="893567842" sldId="264"/>
            <ac:picMk id="5" creationId="{AF982632-4D05-6D30-13B3-0FD37CE1CE56}"/>
          </ac:picMkLst>
        </pc:picChg>
        <pc:picChg chg="mod">
          <ac:chgData name="김소희" userId="292a1162-0793-4577-a94d-2dae0dfa5995" providerId="ADAL" clId="{56FB9BA8-8618-469E-B881-B7E5EAC1530C}" dt="2022-07-16T09:37:01.632" v="2694" actId="1076"/>
          <ac:picMkLst>
            <pc:docMk/>
            <pc:sldMk cId="893567842" sldId="264"/>
            <ac:picMk id="14" creationId="{238310A9-59BB-4FB5-ABF7-7735DF51CA1D}"/>
          </ac:picMkLst>
        </pc:picChg>
        <pc:picChg chg="mod">
          <ac:chgData name="김소희" userId="292a1162-0793-4577-a94d-2dae0dfa5995" providerId="ADAL" clId="{56FB9BA8-8618-469E-B881-B7E5EAC1530C}" dt="2022-07-16T09:36:54.340" v="2691" actId="1076"/>
          <ac:picMkLst>
            <pc:docMk/>
            <pc:sldMk cId="893567842" sldId="264"/>
            <ac:picMk id="1030" creationId="{A9CE1CB0-A2E3-5622-447C-D80AE73F6116}"/>
          </ac:picMkLst>
        </pc:picChg>
        <pc:picChg chg="mod">
          <ac:chgData name="김소희" userId="292a1162-0793-4577-a94d-2dae0dfa5995" providerId="ADAL" clId="{56FB9BA8-8618-469E-B881-B7E5EAC1530C}" dt="2022-07-16T09:36:54.340" v="2691" actId="1076"/>
          <ac:picMkLst>
            <pc:docMk/>
            <pc:sldMk cId="893567842" sldId="264"/>
            <ac:picMk id="1032" creationId="{F23564B4-F5B9-E640-ABE5-9DF3F6436A87}"/>
          </ac:picMkLst>
        </pc:picChg>
      </pc:sldChg>
      <pc:sldChg chg="addSp delSp modSp add mod modNotesTx">
        <pc:chgData name="김소희" userId="292a1162-0793-4577-a94d-2dae0dfa5995" providerId="ADAL" clId="{56FB9BA8-8618-469E-B881-B7E5EAC1530C}" dt="2022-07-17T11:27:46.071" v="6674" actId="12"/>
        <pc:sldMkLst>
          <pc:docMk/>
          <pc:sldMk cId="548109497" sldId="265"/>
        </pc:sldMkLst>
        <pc:spChg chg="add mod">
          <ac:chgData name="김소희" userId="292a1162-0793-4577-a94d-2dae0dfa5995" providerId="ADAL" clId="{56FB9BA8-8618-469E-B881-B7E5EAC1530C}" dt="2022-07-16T14:09:52.512" v="5214" actId="1037"/>
          <ac:spMkLst>
            <pc:docMk/>
            <pc:sldMk cId="548109497" sldId="265"/>
            <ac:spMk id="7" creationId="{BD155077-449E-015A-7157-F637366E0F77}"/>
          </ac:spMkLst>
        </pc:spChg>
        <pc:spChg chg="add mod">
          <ac:chgData name="김소희" userId="292a1162-0793-4577-a94d-2dae0dfa5995" providerId="ADAL" clId="{56FB9BA8-8618-469E-B881-B7E5EAC1530C}" dt="2022-07-16T14:09:50.772" v="5211" actId="1037"/>
          <ac:spMkLst>
            <pc:docMk/>
            <pc:sldMk cId="548109497" sldId="265"/>
            <ac:spMk id="10" creationId="{E9238ED0-205C-8045-4495-8268FFF283F3}"/>
          </ac:spMkLst>
        </pc:spChg>
        <pc:spChg chg="add del mod">
          <ac:chgData name="김소희" userId="292a1162-0793-4577-a94d-2dae0dfa5995" providerId="ADAL" clId="{56FB9BA8-8618-469E-B881-B7E5EAC1530C}" dt="2022-07-16T13:23:38.967" v="4122" actId="22"/>
          <ac:spMkLst>
            <pc:docMk/>
            <pc:sldMk cId="548109497" sldId="265"/>
            <ac:spMk id="12" creationId="{C6584654-9C77-E86E-B152-9B5812B8F9D7}"/>
          </ac:spMkLst>
        </pc:spChg>
        <pc:spChg chg="add del mod">
          <ac:chgData name="김소희" userId="292a1162-0793-4577-a94d-2dae0dfa5995" providerId="ADAL" clId="{56FB9BA8-8618-469E-B881-B7E5EAC1530C}" dt="2022-07-16T13:24:04.697" v="4161" actId="478"/>
          <ac:spMkLst>
            <pc:docMk/>
            <pc:sldMk cId="548109497" sldId="265"/>
            <ac:spMk id="13" creationId="{346C11A7-6FA6-4868-873F-1D7E5129BCBD}"/>
          </ac:spMkLst>
        </pc:spChg>
        <pc:spChg chg="add mod">
          <ac:chgData name="김소희" userId="292a1162-0793-4577-a94d-2dae0dfa5995" providerId="ADAL" clId="{56FB9BA8-8618-469E-B881-B7E5EAC1530C}" dt="2022-07-16T14:09:31.744" v="5208" actId="1035"/>
          <ac:spMkLst>
            <pc:docMk/>
            <pc:sldMk cId="548109497" sldId="265"/>
            <ac:spMk id="14" creationId="{0B62BDE0-0534-AD1E-D249-336BE088D136}"/>
          </ac:spMkLst>
        </pc:spChg>
        <pc:spChg chg="add mod">
          <ac:chgData name="김소희" userId="292a1162-0793-4577-a94d-2dae0dfa5995" providerId="ADAL" clId="{56FB9BA8-8618-469E-B881-B7E5EAC1530C}" dt="2022-07-17T11:27:46.071" v="6674" actId="12"/>
          <ac:spMkLst>
            <pc:docMk/>
            <pc:sldMk cId="548109497" sldId="265"/>
            <ac:spMk id="15" creationId="{E4733A03-AAC5-D312-188B-E7434350D488}"/>
          </ac:spMkLst>
        </pc:spChg>
        <pc:picChg chg="del">
          <ac:chgData name="김소희" userId="292a1162-0793-4577-a94d-2dae0dfa5995" providerId="ADAL" clId="{56FB9BA8-8618-469E-B881-B7E5EAC1530C}" dt="2022-07-16T09:42:41.021" v="2707" actId="478"/>
          <ac:picMkLst>
            <pc:docMk/>
            <pc:sldMk cId="548109497" sldId="265"/>
            <ac:picMk id="4" creationId="{8B443E2B-F896-A515-70CF-31881F4CC7D4}"/>
          </ac:picMkLst>
        </pc:picChg>
        <pc:picChg chg="add mod">
          <ac:chgData name="김소희" userId="292a1162-0793-4577-a94d-2dae0dfa5995" providerId="ADAL" clId="{56FB9BA8-8618-469E-B881-B7E5EAC1530C}" dt="2022-07-16T14:09:50.772" v="5211" actId="1037"/>
          <ac:picMkLst>
            <pc:docMk/>
            <pc:sldMk cId="548109497" sldId="265"/>
            <ac:picMk id="5" creationId="{2B1D5BB1-3B52-7157-1523-03F72D9D4E0B}"/>
          </ac:picMkLst>
        </pc:picChg>
        <pc:picChg chg="del">
          <ac:chgData name="김소희" userId="292a1162-0793-4577-a94d-2dae0dfa5995" providerId="ADAL" clId="{56FB9BA8-8618-469E-B881-B7E5EAC1530C}" dt="2022-07-16T09:42:40.611" v="2706" actId="478"/>
          <ac:picMkLst>
            <pc:docMk/>
            <pc:sldMk cId="548109497" sldId="265"/>
            <ac:picMk id="7" creationId="{B082A5DF-13F5-34D7-2418-A18C8F2C5957}"/>
          </ac:picMkLst>
        </pc:picChg>
        <pc:picChg chg="add del mod">
          <ac:chgData name="김소희" userId="292a1162-0793-4577-a94d-2dae0dfa5995" providerId="ADAL" clId="{56FB9BA8-8618-469E-B881-B7E5EAC1530C}" dt="2022-07-16T13:24:05.535" v="4162" actId="478"/>
          <ac:picMkLst>
            <pc:docMk/>
            <pc:sldMk cId="548109497" sldId="265"/>
            <ac:picMk id="8" creationId="{EA934249-FCAF-95AB-CED5-79C520AB08BA}"/>
          </ac:picMkLst>
        </pc:picChg>
        <pc:picChg chg="add mod">
          <ac:chgData name="김소희" userId="292a1162-0793-4577-a94d-2dae0dfa5995" providerId="ADAL" clId="{56FB9BA8-8618-469E-B881-B7E5EAC1530C}" dt="2022-07-16T14:09:31.744" v="5208" actId="1035"/>
          <ac:picMkLst>
            <pc:docMk/>
            <pc:sldMk cId="548109497" sldId="265"/>
            <ac:picMk id="11" creationId="{857B6171-CD2E-B19F-500D-79822B30AC41}"/>
          </ac:picMkLst>
        </pc:picChg>
      </pc:sldChg>
      <pc:sldChg chg="addSp delSp modSp add mod ord">
        <pc:chgData name="김소희" userId="292a1162-0793-4577-a94d-2dae0dfa5995" providerId="ADAL" clId="{56FB9BA8-8618-469E-B881-B7E5EAC1530C}" dt="2022-07-17T09:55:29.688" v="6662" actId="1035"/>
        <pc:sldMkLst>
          <pc:docMk/>
          <pc:sldMk cId="4281153154" sldId="266"/>
        </pc:sldMkLst>
        <pc:spChg chg="mod">
          <ac:chgData name="김소희" userId="292a1162-0793-4577-a94d-2dae0dfa5995" providerId="ADAL" clId="{56FB9BA8-8618-469E-B881-B7E5EAC1530C}" dt="2022-07-16T09:50:35.024" v="2776"/>
          <ac:spMkLst>
            <pc:docMk/>
            <pc:sldMk cId="4281153154" sldId="266"/>
            <ac:spMk id="2" creationId="{5C386871-B092-6B43-A8DA-B84A6CCCC7F5}"/>
          </ac:spMkLst>
        </pc:spChg>
        <pc:spChg chg="add mod">
          <ac:chgData name="김소희" userId="292a1162-0793-4577-a94d-2dae0dfa5995" providerId="ADAL" clId="{56FB9BA8-8618-469E-B881-B7E5EAC1530C}" dt="2022-07-16T16:23:23.599" v="5844" actId="1035"/>
          <ac:spMkLst>
            <pc:docMk/>
            <pc:sldMk cId="4281153154" sldId="266"/>
            <ac:spMk id="8" creationId="{3BFAAFC2-C393-1318-55F1-1652740E1E26}"/>
          </ac:spMkLst>
        </pc:spChg>
        <pc:spChg chg="add mod">
          <ac:chgData name="김소희" userId="292a1162-0793-4577-a94d-2dae0dfa5995" providerId="ADAL" clId="{56FB9BA8-8618-469E-B881-B7E5EAC1530C}" dt="2022-07-16T16:23:23.599" v="5844" actId="1035"/>
          <ac:spMkLst>
            <pc:docMk/>
            <pc:sldMk cId="4281153154" sldId="266"/>
            <ac:spMk id="10" creationId="{A44840FD-B047-3415-E615-E7D9E5EF6035}"/>
          </ac:spMkLst>
        </pc:spChg>
        <pc:spChg chg="add mod">
          <ac:chgData name="김소희" userId="292a1162-0793-4577-a94d-2dae0dfa5995" providerId="ADAL" clId="{56FB9BA8-8618-469E-B881-B7E5EAC1530C}" dt="2022-07-16T16:23:39.407" v="5845" actId="1076"/>
          <ac:spMkLst>
            <pc:docMk/>
            <pc:sldMk cId="4281153154" sldId="266"/>
            <ac:spMk id="11" creationId="{E4C6515E-6A1B-DBC3-BE77-9018F93233BD}"/>
          </ac:spMkLst>
        </pc:spChg>
        <pc:spChg chg="add del mod">
          <ac:chgData name="김소희" userId="292a1162-0793-4577-a94d-2dae0dfa5995" providerId="ADAL" clId="{56FB9BA8-8618-469E-B881-B7E5EAC1530C}" dt="2022-07-16T16:34:59.918" v="5870" actId="478"/>
          <ac:spMkLst>
            <pc:docMk/>
            <pc:sldMk cId="4281153154" sldId="266"/>
            <ac:spMk id="13" creationId="{9AB1625D-C819-619E-FE31-34C0E6373698}"/>
          </ac:spMkLst>
        </pc:spChg>
        <pc:spChg chg="add mod">
          <ac:chgData name="김소희" userId="292a1162-0793-4577-a94d-2dae0dfa5995" providerId="ADAL" clId="{56FB9BA8-8618-469E-B881-B7E5EAC1530C}" dt="2022-07-16T16:23:13.587" v="5830" actId="1035"/>
          <ac:spMkLst>
            <pc:docMk/>
            <pc:sldMk cId="4281153154" sldId="266"/>
            <ac:spMk id="14" creationId="{E89E35C5-CDC5-E213-E030-34717EFA3209}"/>
          </ac:spMkLst>
        </pc:spChg>
        <pc:spChg chg="add mod">
          <ac:chgData name="김소희" userId="292a1162-0793-4577-a94d-2dae0dfa5995" providerId="ADAL" clId="{56FB9BA8-8618-469E-B881-B7E5EAC1530C}" dt="2022-07-16T16:23:13.587" v="5830" actId="1035"/>
          <ac:spMkLst>
            <pc:docMk/>
            <pc:sldMk cId="4281153154" sldId="266"/>
            <ac:spMk id="15" creationId="{8D930912-89D0-1463-E935-699E3D0E262D}"/>
          </ac:spMkLst>
        </pc:spChg>
        <pc:spChg chg="add mod">
          <ac:chgData name="김소희" userId="292a1162-0793-4577-a94d-2dae0dfa5995" providerId="ADAL" clId="{56FB9BA8-8618-469E-B881-B7E5EAC1530C}" dt="2022-07-17T09:55:29.688" v="6662" actId="1035"/>
          <ac:spMkLst>
            <pc:docMk/>
            <pc:sldMk cId="4281153154" sldId="266"/>
            <ac:spMk id="17" creationId="{E99EF0D5-E6E0-BE23-A763-BD4C3DDE6434}"/>
          </ac:spMkLst>
        </pc:spChg>
        <pc:spChg chg="add mod">
          <ac:chgData name="김소희" userId="292a1162-0793-4577-a94d-2dae0dfa5995" providerId="ADAL" clId="{56FB9BA8-8618-469E-B881-B7E5EAC1530C}" dt="2022-07-16T16:47:40.786" v="6395" actId="1076"/>
          <ac:spMkLst>
            <pc:docMk/>
            <pc:sldMk cId="4281153154" sldId="266"/>
            <ac:spMk id="18" creationId="{7A35343B-4E3F-F8A2-908F-D28E89C1C95C}"/>
          </ac:spMkLst>
        </pc:spChg>
        <pc:picChg chg="add del mod">
          <ac:chgData name="김소희" userId="292a1162-0793-4577-a94d-2dae0dfa5995" providerId="ADAL" clId="{56FB9BA8-8618-469E-B881-B7E5EAC1530C}" dt="2022-07-16T09:44:19.336" v="2729" actId="478"/>
          <ac:picMkLst>
            <pc:docMk/>
            <pc:sldMk cId="4281153154" sldId="266"/>
            <ac:picMk id="4" creationId="{64024CAB-69DB-9876-2E51-69DF7CDD967A}"/>
          </ac:picMkLst>
        </pc:picChg>
        <pc:picChg chg="del">
          <ac:chgData name="김소희" userId="292a1162-0793-4577-a94d-2dae0dfa5995" providerId="ADAL" clId="{56FB9BA8-8618-469E-B881-B7E5EAC1530C}" dt="2022-07-16T09:43:23.733" v="2718" actId="478"/>
          <ac:picMkLst>
            <pc:docMk/>
            <pc:sldMk cId="4281153154" sldId="266"/>
            <ac:picMk id="5" creationId="{2B1D5BB1-3B52-7157-1523-03F72D9D4E0B}"/>
          </ac:picMkLst>
        </pc:picChg>
        <pc:picChg chg="add mod">
          <ac:chgData name="김소희" userId="292a1162-0793-4577-a94d-2dae0dfa5995" providerId="ADAL" clId="{56FB9BA8-8618-469E-B881-B7E5EAC1530C}" dt="2022-07-16T16:25:46.304" v="5861" actId="1076"/>
          <ac:picMkLst>
            <pc:docMk/>
            <pc:sldMk cId="4281153154" sldId="266"/>
            <ac:picMk id="7" creationId="{66570E45-0B89-3E19-4B27-7F32E857FC02}"/>
          </ac:picMkLst>
        </pc:picChg>
        <pc:picChg chg="del">
          <ac:chgData name="김소희" userId="292a1162-0793-4577-a94d-2dae0dfa5995" providerId="ADAL" clId="{56FB9BA8-8618-469E-B881-B7E5EAC1530C}" dt="2022-07-16T09:43:23.733" v="2718" actId="478"/>
          <ac:picMkLst>
            <pc:docMk/>
            <pc:sldMk cId="4281153154" sldId="266"/>
            <ac:picMk id="8" creationId="{EA934249-FCAF-95AB-CED5-79C520AB08BA}"/>
          </ac:picMkLst>
        </pc:picChg>
        <pc:picChg chg="del">
          <ac:chgData name="김소희" userId="292a1162-0793-4577-a94d-2dae0dfa5995" providerId="ADAL" clId="{56FB9BA8-8618-469E-B881-B7E5EAC1530C}" dt="2022-07-16T09:43:23.733" v="2718" actId="478"/>
          <ac:picMkLst>
            <pc:docMk/>
            <pc:sldMk cId="4281153154" sldId="266"/>
            <ac:picMk id="11" creationId="{857B6171-CD2E-B19F-500D-79822B30AC41}"/>
          </ac:picMkLst>
        </pc:picChg>
        <pc:picChg chg="add mod">
          <ac:chgData name="김소희" userId="292a1162-0793-4577-a94d-2dae0dfa5995" providerId="ADAL" clId="{56FB9BA8-8618-469E-B881-B7E5EAC1530C}" dt="2022-07-16T16:47:35.718" v="6394" actId="1035"/>
          <ac:picMkLst>
            <pc:docMk/>
            <pc:sldMk cId="4281153154" sldId="266"/>
            <ac:picMk id="12" creationId="{F722584A-E6D6-C0F2-949D-4F622A3ECFB5}"/>
          </ac:picMkLst>
        </pc:picChg>
        <pc:picChg chg="add mod">
          <ac:chgData name="김소희" userId="292a1162-0793-4577-a94d-2dae0dfa5995" providerId="ADAL" clId="{56FB9BA8-8618-469E-B881-B7E5EAC1530C}" dt="2022-07-16T16:27:00.480" v="5869" actId="14100"/>
          <ac:picMkLst>
            <pc:docMk/>
            <pc:sldMk cId="4281153154" sldId="266"/>
            <ac:picMk id="16" creationId="{61ED6A02-5182-78B8-E205-3BC9442BDECF}"/>
          </ac:picMkLst>
        </pc:picChg>
      </pc:sldChg>
      <pc:sldChg chg="addSp delSp modSp add mod modNotesTx">
        <pc:chgData name="김소희" userId="292a1162-0793-4577-a94d-2dae0dfa5995" providerId="ADAL" clId="{56FB9BA8-8618-469E-B881-B7E5EAC1530C}" dt="2022-07-16T14:19:20.159" v="5422" actId="20577"/>
        <pc:sldMkLst>
          <pc:docMk/>
          <pc:sldMk cId="823482226" sldId="267"/>
        </pc:sldMkLst>
        <pc:spChg chg="mod">
          <ac:chgData name="김소희" userId="292a1162-0793-4577-a94d-2dae0dfa5995" providerId="ADAL" clId="{56FB9BA8-8618-469E-B881-B7E5EAC1530C}" dt="2022-07-16T09:44:05.628" v="2727" actId="20577"/>
          <ac:spMkLst>
            <pc:docMk/>
            <pc:sldMk cId="823482226" sldId="267"/>
            <ac:spMk id="2" creationId="{5C386871-B092-6B43-A8DA-B84A6CCCC7F5}"/>
          </ac:spMkLst>
        </pc:spChg>
        <pc:spChg chg="add del mod">
          <ac:chgData name="김소희" userId="292a1162-0793-4577-a94d-2dae0dfa5995" providerId="ADAL" clId="{56FB9BA8-8618-469E-B881-B7E5EAC1530C}" dt="2022-07-16T13:31:22.647" v="4546" actId="478"/>
          <ac:spMkLst>
            <pc:docMk/>
            <pc:sldMk cId="823482226" sldId="267"/>
            <ac:spMk id="8" creationId="{48D52675-99FF-A883-822E-BFAAE7C1D1F2}"/>
          </ac:spMkLst>
        </pc:spChg>
        <pc:spChg chg="add mod">
          <ac:chgData name="김소희" userId="292a1162-0793-4577-a94d-2dae0dfa5995" providerId="ADAL" clId="{56FB9BA8-8618-469E-B881-B7E5EAC1530C}" dt="2022-07-16T14:16:38.987" v="5389" actId="1037"/>
          <ac:spMkLst>
            <pc:docMk/>
            <pc:sldMk cId="823482226" sldId="267"/>
            <ac:spMk id="10" creationId="{505A864D-43A1-E27A-6F0E-94048FDBCFC2}"/>
          </ac:spMkLst>
        </pc:spChg>
        <pc:spChg chg="add mod">
          <ac:chgData name="김소희" userId="292a1162-0793-4577-a94d-2dae0dfa5995" providerId="ADAL" clId="{56FB9BA8-8618-469E-B881-B7E5EAC1530C}" dt="2022-07-16T14:17:03.885" v="5395" actId="1076"/>
          <ac:spMkLst>
            <pc:docMk/>
            <pc:sldMk cId="823482226" sldId="267"/>
            <ac:spMk id="11" creationId="{4C75138B-7097-5754-7AD6-79B09C3159C6}"/>
          </ac:spMkLst>
        </pc:spChg>
        <pc:spChg chg="add mod">
          <ac:chgData name="김소희" userId="292a1162-0793-4577-a94d-2dae0dfa5995" providerId="ADAL" clId="{56FB9BA8-8618-469E-B881-B7E5EAC1530C}" dt="2022-07-16T14:16:51.744" v="5393" actId="14100"/>
          <ac:spMkLst>
            <pc:docMk/>
            <pc:sldMk cId="823482226" sldId="267"/>
            <ac:spMk id="12" creationId="{F6F1740F-2DCB-B755-E9B3-52B09FE71B03}"/>
          </ac:spMkLst>
        </pc:spChg>
        <pc:spChg chg="add mod">
          <ac:chgData name="김소희" userId="292a1162-0793-4577-a94d-2dae0dfa5995" providerId="ADAL" clId="{56FB9BA8-8618-469E-B881-B7E5EAC1530C}" dt="2022-07-16T14:18:09.723" v="5417" actId="1076"/>
          <ac:spMkLst>
            <pc:docMk/>
            <pc:sldMk cId="823482226" sldId="267"/>
            <ac:spMk id="13" creationId="{B5B1DA14-4F32-2E8C-7FD1-A86F5EEDFE9E}"/>
          </ac:spMkLst>
        </pc:spChg>
        <pc:spChg chg="del mod">
          <ac:chgData name="김소희" userId="292a1162-0793-4577-a94d-2dae0dfa5995" providerId="ADAL" clId="{56FB9BA8-8618-469E-B881-B7E5EAC1530C}" dt="2022-07-16T13:46:36.530" v="4663" actId="478"/>
          <ac:spMkLst>
            <pc:docMk/>
            <pc:sldMk cId="823482226" sldId="267"/>
            <ac:spMk id="16" creationId="{03AE33B7-4BBB-4B90-D542-91EB98D7C97B}"/>
          </ac:spMkLst>
        </pc:spChg>
        <pc:spChg chg="add del mod topLvl">
          <ac:chgData name="김소희" userId="292a1162-0793-4577-a94d-2dae0dfa5995" providerId="ADAL" clId="{56FB9BA8-8618-469E-B881-B7E5EAC1530C}" dt="2022-07-16T13:47:54.074" v="4675" actId="164"/>
          <ac:spMkLst>
            <pc:docMk/>
            <pc:sldMk cId="823482226" sldId="267"/>
            <ac:spMk id="18" creationId="{B7C089CA-85FA-2A45-C401-EA15C34413AF}"/>
          </ac:spMkLst>
        </pc:spChg>
        <pc:spChg chg="add del mod topLvl">
          <ac:chgData name="김소희" userId="292a1162-0793-4577-a94d-2dae0dfa5995" providerId="ADAL" clId="{56FB9BA8-8618-469E-B881-B7E5EAC1530C}" dt="2022-07-16T13:47:54.074" v="4675" actId="164"/>
          <ac:spMkLst>
            <pc:docMk/>
            <pc:sldMk cId="823482226" sldId="267"/>
            <ac:spMk id="19" creationId="{9583431D-F2B7-3E4C-2BAB-761A5E6C0C1F}"/>
          </ac:spMkLst>
        </pc:spChg>
        <pc:spChg chg="del mod">
          <ac:chgData name="김소희" userId="292a1162-0793-4577-a94d-2dae0dfa5995" providerId="ADAL" clId="{56FB9BA8-8618-469E-B881-B7E5EAC1530C}" dt="2022-07-16T13:46:32.630" v="4662" actId="478"/>
          <ac:spMkLst>
            <pc:docMk/>
            <pc:sldMk cId="823482226" sldId="267"/>
            <ac:spMk id="20" creationId="{9194579F-7D1D-69D9-3CA1-296669831957}"/>
          </ac:spMkLst>
        </pc:spChg>
        <pc:spChg chg="del mod">
          <ac:chgData name="김소희" userId="292a1162-0793-4577-a94d-2dae0dfa5995" providerId="ADAL" clId="{56FB9BA8-8618-469E-B881-B7E5EAC1530C}" dt="2022-07-16T13:46:43.564" v="4664" actId="478"/>
          <ac:spMkLst>
            <pc:docMk/>
            <pc:sldMk cId="823482226" sldId="267"/>
            <ac:spMk id="21" creationId="{DCB8ACAD-0A2D-D660-1823-BA5CD488B1B5}"/>
          </ac:spMkLst>
        </pc:spChg>
        <pc:spChg chg="add mod">
          <ac:chgData name="김소희" userId="292a1162-0793-4577-a94d-2dae0dfa5995" providerId="ADAL" clId="{56FB9BA8-8618-469E-B881-B7E5EAC1530C}" dt="2022-07-16T13:47:54.074" v="4675" actId="164"/>
          <ac:spMkLst>
            <pc:docMk/>
            <pc:sldMk cId="823482226" sldId="267"/>
            <ac:spMk id="22" creationId="{DAF3ABAB-7E78-840D-AB11-0172EDDF3D71}"/>
          </ac:spMkLst>
        </pc:spChg>
        <pc:spChg chg="add mod">
          <ac:chgData name="김소희" userId="292a1162-0793-4577-a94d-2dae0dfa5995" providerId="ADAL" clId="{56FB9BA8-8618-469E-B881-B7E5EAC1530C}" dt="2022-07-16T13:47:54.074" v="4675" actId="164"/>
          <ac:spMkLst>
            <pc:docMk/>
            <pc:sldMk cId="823482226" sldId="267"/>
            <ac:spMk id="23" creationId="{B7CE930C-060F-4785-748A-AB3CD50D80AF}"/>
          </ac:spMkLst>
        </pc:spChg>
        <pc:spChg chg="add del mod">
          <ac:chgData name="김소희" userId="292a1162-0793-4577-a94d-2dae0dfa5995" providerId="ADAL" clId="{56FB9BA8-8618-469E-B881-B7E5EAC1530C}" dt="2022-07-16T13:49:01.155" v="4680"/>
          <ac:spMkLst>
            <pc:docMk/>
            <pc:sldMk cId="823482226" sldId="267"/>
            <ac:spMk id="24" creationId="{921E2A2F-1DFC-0B65-4831-8DAA2D6C5438}"/>
          </ac:spMkLst>
        </pc:spChg>
        <pc:spChg chg="add del mod">
          <ac:chgData name="김소희" userId="292a1162-0793-4577-a94d-2dae0dfa5995" providerId="ADAL" clId="{56FB9BA8-8618-469E-B881-B7E5EAC1530C}" dt="2022-07-16T13:49:01.155" v="4680"/>
          <ac:spMkLst>
            <pc:docMk/>
            <pc:sldMk cId="823482226" sldId="267"/>
            <ac:spMk id="25" creationId="{2FA034EE-522A-D284-570B-6B3225BF8DCA}"/>
          </ac:spMkLst>
        </pc:spChg>
        <pc:spChg chg="add mod">
          <ac:chgData name="김소희" userId="292a1162-0793-4577-a94d-2dae0dfa5995" providerId="ADAL" clId="{56FB9BA8-8618-469E-B881-B7E5EAC1530C}" dt="2022-07-16T14:19:20.159" v="5422" actId="20577"/>
          <ac:spMkLst>
            <pc:docMk/>
            <pc:sldMk cId="823482226" sldId="267"/>
            <ac:spMk id="26" creationId="{0B2E71C4-63DD-5D21-3108-80838DB539DC}"/>
          </ac:spMkLst>
        </pc:spChg>
        <pc:spChg chg="add mod">
          <ac:chgData name="김소희" userId="292a1162-0793-4577-a94d-2dae0dfa5995" providerId="ADAL" clId="{56FB9BA8-8618-469E-B881-B7E5EAC1530C}" dt="2022-07-16T13:57:11.040" v="4895" actId="1037"/>
          <ac:spMkLst>
            <pc:docMk/>
            <pc:sldMk cId="823482226" sldId="267"/>
            <ac:spMk id="27" creationId="{0EB3B09D-29FB-5641-3658-98165C3662E2}"/>
          </ac:spMkLst>
        </pc:spChg>
        <pc:spChg chg="add mod">
          <ac:chgData name="김소희" userId="292a1162-0793-4577-a94d-2dae0dfa5995" providerId="ADAL" clId="{56FB9BA8-8618-469E-B881-B7E5EAC1530C}" dt="2022-07-16T14:05:57.542" v="5057" actId="164"/>
          <ac:spMkLst>
            <pc:docMk/>
            <pc:sldMk cId="823482226" sldId="267"/>
            <ac:spMk id="28" creationId="{55068063-54D5-482C-6350-2134AE9A12C8}"/>
          </ac:spMkLst>
        </pc:spChg>
        <pc:spChg chg="add mod">
          <ac:chgData name="김소희" userId="292a1162-0793-4577-a94d-2dae0dfa5995" providerId="ADAL" clId="{56FB9BA8-8618-469E-B881-B7E5EAC1530C}" dt="2022-07-16T14:18:18.481" v="5419" actId="1076"/>
          <ac:spMkLst>
            <pc:docMk/>
            <pc:sldMk cId="823482226" sldId="267"/>
            <ac:spMk id="29" creationId="{3206A378-0E36-B833-A9CC-30BE0FE0AA9D}"/>
          </ac:spMkLst>
        </pc:spChg>
        <pc:grpChg chg="add mod ord">
          <ac:chgData name="김소희" userId="292a1162-0793-4577-a94d-2dae0dfa5995" providerId="ADAL" clId="{56FB9BA8-8618-469E-B881-B7E5EAC1530C}" dt="2022-07-16T13:57:25.431" v="4897" actId="1076"/>
          <ac:grpSpMkLst>
            <pc:docMk/>
            <pc:sldMk cId="823482226" sldId="267"/>
            <ac:grpSpMk id="6" creationId="{B58EC3AE-7195-3D95-1C6B-4E17454DE56C}"/>
          </ac:grpSpMkLst>
        </pc:grpChg>
        <pc:grpChg chg="add del mod">
          <ac:chgData name="김소희" userId="292a1162-0793-4577-a94d-2dae0dfa5995" providerId="ADAL" clId="{56FB9BA8-8618-469E-B881-B7E5EAC1530C}" dt="2022-07-16T13:46:50.885" v="4666" actId="165"/>
          <ac:grpSpMkLst>
            <pc:docMk/>
            <pc:sldMk cId="823482226" sldId="267"/>
            <ac:grpSpMk id="14" creationId="{17821C68-0FF5-E7BC-C52C-DBBBA69A4E6E}"/>
          </ac:grpSpMkLst>
        </pc:grpChg>
        <pc:grpChg chg="add mod">
          <ac:chgData name="김소희" userId="292a1162-0793-4577-a94d-2dae0dfa5995" providerId="ADAL" clId="{56FB9BA8-8618-469E-B881-B7E5EAC1530C}" dt="2022-07-16T14:18:09.723" v="5417" actId="1076"/>
          <ac:grpSpMkLst>
            <pc:docMk/>
            <pc:sldMk cId="823482226" sldId="267"/>
            <ac:grpSpMk id="30" creationId="{1F39CF99-D5CD-F251-9866-53C6321BB7CB}"/>
          </ac:grpSpMkLst>
        </pc:grpChg>
        <pc:picChg chg="add mod modCrop">
          <ac:chgData name="김소희" userId="292a1162-0793-4577-a94d-2dae0dfa5995" providerId="ADAL" clId="{56FB9BA8-8618-469E-B881-B7E5EAC1530C}" dt="2022-07-16T14:19:09.687" v="5420" actId="1076"/>
          <ac:picMkLst>
            <pc:docMk/>
            <pc:sldMk cId="823482226" sldId="267"/>
            <ac:picMk id="4" creationId="{3BA3D4B1-8FF7-D712-8062-E7C82489B203}"/>
          </ac:picMkLst>
        </pc:picChg>
        <pc:picChg chg="del">
          <ac:chgData name="김소희" userId="292a1162-0793-4577-a94d-2dae0dfa5995" providerId="ADAL" clId="{56FB9BA8-8618-469E-B881-B7E5EAC1530C}" dt="2022-07-16T09:43:27.298" v="2719" actId="478"/>
          <ac:picMkLst>
            <pc:docMk/>
            <pc:sldMk cId="823482226" sldId="267"/>
            <ac:picMk id="5" creationId="{2B1D5BB1-3B52-7157-1523-03F72D9D4E0B}"/>
          </ac:picMkLst>
        </pc:picChg>
        <pc:picChg chg="add mod">
          <ac:chgData name="김소희" userId="292a1162-0793-4577-a94d-2dae0dfa5995" providerId="ADAL" clId="{56FB9BA8-8618-469E-B881-B7E5EAC1530C}" dt="2022-07-16T14:05:57.542" v="5057" actId="164"/>
          <ac:picMkLst>
            <pc:docMk/>
            <pc:sldMk cId="823482226" sldId="267"/>
            <ac:picMk id="5" creationId="{3BA724AA-EC82-064A-A524-2C0AC1CC2903}"/>
          </ac:picMkLst>
        </pc:picChg>
        <pc:picChg chg="add mod modCrop">
          <ac:chgData name="김소희" userId="292a1162-0793-4577-a94d-2dae0dfa5995" providerId="ADAL" clId="{56FB9BA8-8618-469E-B881-B7E5EAC1530C}" dt="2022-07-16T14:16:40.816" v="5390" actId="1076"/>
          <ac:picMkLst>
            <pc:docMk/>
            <pc:sldMk cId="823482226" sldId="267"/>
            <ac:picMk id="7" creationId="{7570B179-4177-2904-52B5-FBC13CD82DE7}"/>
          </ac:picMkLst>
        </pc:picChg>
        <pc:picChg chg="del">
          <ac:chgData name="김소희" userId="292a1162-0793-4577-a94d-2dae0dfa5995" providerId="ADAL" clId="{56FB9BA8-8618-469E-B881-B7E5EAC1530C}" dt="2022-07-16T09:43:27.298" v="2719" actId="478"/>
          <ac:picMkLst>
            <pc:docMk/>
            <pc:sldMk cId="823482226" sldId="267"/>
            <ac:picMk id="8" creationId="{EA934249-FCAF-95AB-CED5-79C520AB08BA}"/>
          </ac:picMkLst>
        </pc:picChg>
        <pc:picChg chg="del">
          <ac:chgData name="김소희" userId="292a1162-0793-4577-a94d-2dae0dfa5995" providerId="ADAL" clId="{56FB9BA8-8618-469E-B881-B7E5EAC1530C}" dt="2022-07-16T09:43:27.298" v="2719" actId="478"/>
          <ac:picMkLst>
            <pc:docMk/>
            <pc:sldMk cId="823482226" sldId="267"/>
            <ac:picMk id="11" creationId="{857B6171-CD2E-B19F-500D-79822B30AC41}"/>
          </ac:picMkLst>
        </pc:picChg>
        <pc:picChg chg="mod topLvl modCrop">
          <ac:chgData name="김소희" userId="292a1162-0793-4577-a94d-2dae0dfa5995" providerId="ADAL" clId="{56FB9BA8-8618-469E-B881-B7E5EAC1530C}" dt="2022-07-16T13:48:17.992" v="4678" actId="732"/>
          <ac:picMkLst>
            <pc:docMk/>
            <pc:sldMk cId="823482226" sldId="267"/>
            <ac:picMk id="15" creationId="{B5E9E492-AEEC-AD2B-61F9-A11C80E10A48}"/>
          </ac:picMkLst>
        </pc:picChg>
        <pc:cxnChg chg="del mod">
          <ac:chgData name="김소희" userId="292a1162-0793-4577-a94d-2dae0dfa5995" providerId="ADAL" clId="{56FB9BA8-8618-469E-B881-B7E5EAC1530C}" dt="2022-07-16T13:46:48.444" v="4665" actId="478"/>
          <ac:cxnSpMkLst>
            <pc:docMk/>
            <pc:sldMk cId="823482226" sldId="267"/>
            <ac:cxnSpMk id="17" creationId="{96626C23-BBEF-81A8-1087-3FCBE422D1A8}"/>
          </ac:cxnSpMkLst>
        </pc:cxnChg>
      </pc:sldChg>
      <pc:sldChg chg="addSp delSp modSp add mod ord">
        <pc:chgData name="김소희" userId="292a1162-0793-4577-a94d-2dae0dfa5995" providerId="ADAL" clId="{56FB9BA8-8618-469E-B881-B7E5EAC1530C}" dt="2022-07-16T16:24:21.069" v="5852" actId="1035"/>
        <pc:sldMkLst>
          <pc:docMk/>
          <pc:sldMk cId="3685255024" sldId="268"/>
        </pc:sldMkLst>
        <pc:spChg chg="mod">
          <ac:chgData name="김소희" userId="292a1162-0793-4577-a94d-2dae0dfa5995" providerId="ADAL" clId="{56FB9BA8-8618-469E-B881-B7E5EAC1530C}" dt="2022-07-16T09:48:50.970" v="2767"/>
          <ac:spMkLst>
            <pc:docMk/>
            <pc:sldMk cId="3685255024" sldId="268"/>
            <ac:spMk id="2" creationId="{5C386871-B092-6B43-A8DA-B84A6CCCC7F5}"/>
          </ac:spMkLst>
        </pc:spChg>
        <pc:spChg chg="add mod">
          <ac:chgData name="김소희" userId="292a1162-0793-4577-a94d-2dae0dfa5995" providerId="ADAL" clId="{56FB9BA8-8618-469E-B881-B7E5EAC1530C}" dt="2022-07-16T14:21:18.546" v="5444" actId="14100"/>
          <ac:spMkLst>
            <pc:docMk/>
            <pc:sldMk cId="3685255024" sldId="268"/>
            <ac:spMk id="7" creationId="{4D70969F-B72C-E13B-3A27-807376949EF3}"/>
          </ac:spMkLst>
        </pc:spChg>
        <pc:spChg chg="add mod">
          <ac:chgData name="김소희" userId="292a1162-0793-4577-a94d-2dae0dfa5995" providerId="ADAL" clId="{56FB9BA8-8618-469E-B881-B7E5EAC1530C}" dt="2022-07-16T16:23:03.399" v="5816" actId="1076"/>
          <ac:spMkLst>
            <pc:docMk/>
            <pc:sldMk cId="3685255024" sldId="268"/>
            <ac:spMk id="8" creationId="{F09E10D0-500A-B99C-CBFD-25923A7906EF}"/>
          </ac:spMkLst>
        </pc:spChg>
        <pc:spChg chg="add del mod">
          <ac:chgData name="김소희" userId="292a1162-0793-4577-a94d-2dae0dfa5995" providerId="ADAL" clId="{56FB9BA8-8618-469E-B881-B7E5EAC1530C}" dt="2022-07-16T14:21:53.318" v="5486"/>
          <ac:spMkLst>
            <pc:docMk/>
            <pc:sldMk cId="3685255024" sldId="268"/>
            <ac:spMk id="10" creationId="{CC76ED43-C7AA-49DB-8C6A-A54674A37204}"/>
          </ac:spMkLst>
        </pc:spChg>
        <pc:spChg chg="add mod">
          <ac:chgData name="김소희" userId="292a1162-0793-4577-a94d-2dae0dfa5995" providerId="ADAL" clId="{56FB9BA8-8618-469E-B881-B7E5EAC1530C}" dt="2022-07-16T16:24:21.069" v="5852" actId="1035"/>
          <ac:spMkLst>
            <pc:docMk/>
            <pc:sldMk cId="3685255024" sldId="268"/>
            <ac:spMk id="11" creationId="{CCC8864A-DD65-070E-70D1-3CB298A5112E}"/>
          </ac:spMkLst>
        </pc:spChg>
        <pc:spChg chg="add mod">
          <ac:chgData name="김소희" userId="292a1162-0793-4577-a94d-2dae0dfa5995" providerId="ADAL" clId="{56FB9BA8-8618-469E-B881-B7E5EAC1530C}" dt="2022-07-16T15:35:10.868" v="5507" actId="20577"/>
          <ac:spMkLst>
            <pc:docMk/>
            <pc:sldMk cId="3685255024" sldId="268"/>
            <ac:spMk id="12" creationId="{F0ABF226-EA99-35B3-765F-D21167F361B4}"/>
          </ac:spMkLst>
        </pc:spChg>
        <pc:spChg chg="add mod">
          <ac:chgData name="김소희" userId="292a1162-0793-4577-a94d-2dae0dfa5995" providerId="ADAL" clId="{56FB9BA8-8618-469E-B881-B7E5EAC1530C}" dt="2022-07-16T15:36:23.259" v="5685" actId="20577"/>
          <ac:spMkLst>
            <pc:docMk/>
            <pc:sldMk cId="3685255024" sldId="268"/>
            <ac:spMk id="13" creationId="{625E10A7-CE26-050D-5157-B8389F747707}"/>
          </ac:spMkLst>
        </pc:spChg>
        <pc:picChg chg="add mod">
          <ac:chgData name="김소희" userId="292a1162-0793-4577-a94d-2dae0dfa5995" providerId="ADAL" clId="{56FB9BA8-8618-469E-B881-B7E5EAC1530C}" dt="2022-07-16T16:22:59.130" v="5815" actId="1076"/>
          <ac:picMkLst>
            <pc:docMk/>
            <pc:sldMk cId="3685255024" sldId="268"/>
            <ac:picMk id="4" creationId="{DE3370A8-E560-5A2A-167A-0DCC7CC0B805}"/>
          </ac:picMkLst>
        </pc:picChg>
        <pc:picChg chg="add mod">
          <ac:chgData name="김소희" userId="292a1162-0793-4577-a94d-2dae0dfa5995" providerId="ADAL" clId="{56FB9BA8-8618-469E-B881-B7E5EAC1530C}" dt="2022-07-16T15:35:40.722" v="5554" actId="14100"/>
          <ac:picMkLst>
            <pc:docMk/>
            <pc:sldMk cId="3685255024" sldId="268"/>
            <ac:picMk id="6" creationId="{E17F1D46-98D2-EA06-085E-20B47EE269A5}"/>
          </ac:picMkLst>
        </pc:picChg>
      </pc:sldChg>
      <pc:sldChg chg="addSp delSp modSp add mod">
        <pc:chgData name="김소희" userId="292a1162-0793-4577-a94d-2dae0dfa5995" providerId="ADAL" clId="{56FB9BA8-8618-469E-B881-B7E5EAC1530C}" dt="2022-07-16T16:49:11.097" v="6509" actId="20577"/>
        <pc:sldMkLst>
          <pc:docMk/>
          <pc:sldMk cId="2469761216" sldId="269"/>
        </pc:sldMkLst>
        <pc:spChg chg="add mod">
          <ac:chgData name="김소희" userId="292a1162-0793-4577-a94d-2dae0dfa5995" providerId="ADAL" clId="{56FB9BA8-8618-469E-B881-B7E5EAC1530C}" dt="2022-07-16T16:49:11.097" v="6509" actId="20577"/>
          <ac:spMkLst>
            <pc:docMk/>
            <pc:sldMk cId="2469761216" sldId="269"/>
            <ac:spMk id="6" creationId="{EFA8B7E0-492C-4117-880E-44A23D6C39EC}"/>
          </ac:spMkLst>
        </pc:spChg>
        <pc:spChg chg="mod">
          <ac:chgData name="김소희" userId="292a1162-0793-4577-a94d-2dae0dfa5995" providerId="ADAL" clId="{56FB9BA8-8618-469E-B881-B7E5EAC1530C}" dt="2022-07-16T16:35:23.644" v="5878" actId="1035"/>
          <ac:spMkLst>
            <pc:docMk/>
            <pc:sldMk cId="2469761216" sldId="269"/>
            <ac:spMk id="14" creationId="{E89E35C5-CDC5-E213-E030-34717EFA3209}"/>
          </ac:spMkLst>
        </pc:spChg>
        <pc:spChg chg="del">
          <ac:chgData name="김소희" userId="292a1162-0793-4577-a94d-2dae0dfa5995" providerId="ADAL" clId="{56FB9BA8-8618-469E-B881-B7E5EAC1530C}" dt="2022-07-16T09:52:58.772" v="2808" actId="478"/>
          <ac:spMkLst>
            <pc:docMk/>
            <pc:sldMk cId="2469761216" sldId="269"/>
            <ac:spMk id="15" creationId="{8D930912-89D0-1463-E935-699E3D0E262D}"/>
          </ac:spMkLst>
        </pc:spChg>
        <pc:picChg chg="add mod">
          <ac:chgData name="김소희" userId="292a1162-0793-4577-a94d-2dae0dfa5995" providerId="ADAL" clId="{56FB9BA8-8618-469E-B881-B7E5EAC1530C}" dt="2022-07-16T16:35:27.028" v="5879" actId="1076"/>
          <ac:picMkLst>
            <pc:docMk/>
            <pc:sldMk cId="2469761216" sldId="269"/>
            <ac:picMk id="4" creationId="{7DB98AC0-EF39-454C-E9A7-3C2C745E5BCE}"/>
          </ac:picMkLst>
        </pc:picChg>
        <pc:picChg chg="del">
          <ac:chgData name="김소희" userId="292a1162-0793-4577-a94d-2dae0dfa5995" providerId="ADAL" clId="{56FB9BA8-8618-469E-B881-B7E5EAC1530C}" dt="2022-07-16T09:52:57.861" v="2806" actId="478"/>
          <ac:picMkLst>
            <pc:docMk/>
            <pc:sldMk cId="2469761216" sldId="269"/>
            <ac:picMk id="7" creationId="{66570E45-0B89-3E19-4B27-7F32E857FC02}"/>
          </ac:picMkLst>
        </pc:picChg>
        <pc:picChg chg="del">
          <ac:chgData name="김소희" userId="292a1162-0793-4577-a94d-2dae0dfa5995" providerId="ADAL" clId="{56FB9BA8-8618-469E-B881-B7E5EAC1530C}" dt="2022-07-16T09:52:58.156" v="2807" actId="478"/>
          <ac:picMkLst>
            <pc:docMk/>
            <pc:sldMk cId="2469761216" sldId="269"/>
            <ac:picMk id="12" creationId="{F722584A-E6D6-C0F2-949D-4F622A3ECFB5}"/>
          </ac:picMkLst>
        </pc:picChg>
      </pc:sldChg>
      <pc:sldChg chg="addSp delSp modSp add mod">
        <pc:chgData name="김소희" userId="292a1162-0793-4577-a94d-2dae0dfa5995" providerId="ADAL" clId="{56FB9BA8-8618-469E-B881-B7E5EAC1530C}" dt="2022-07-17T11:28:19.260" v="6675" actId="1076"/>
        <pc:sldMkLst>
          <pc:docMk/>
          <pc:sldMk cId="1001211680" sldId="270"/>
        </pc:sldMkLst>
        <pc:spChg chg="mod">
          <ac:chgData name="김소희" userId="292a1162-0793-4577-a94d-2dae0dfa5995" providerId="ADAL" clId="{56FB9BA8-8618-469E-B881-B7E5EAC1530C}" dt="2022-07-16T09:55:20.568" v="2883" actId="20577"/>
          <ac:spMkLst>
            <pc:docMk/>
            <pc:sldMk cId="1001211680" sldId="270"/>
            <ac:spMk id="2" creationId="{5C386871-B092-6B43-A8DA-B84A6CCCC7F5}"/>
          </ac:spMkLst>
        </pc:spChg>
        <pc:spChg chg="add del">
          <ac:chgData name="김소희" userId="292a1162-0793-4577-a94d-2dae0dfa5995" providerId="ADAL" clId="{56FB9BA8-8618-469E-B881-B7E5EAC1530C}" dt="2022-07-16T09:55:40.161" v="2886" actId="22"/>
          <ac:spMkLst>
            <pc:docMk/>
            <pc:sldMk cId="1001211680" sldId="270"/>
            <ac:spMk id="7" creationId="{15C3B2BA-17ED-CA42-7B7A-1092DAE5B046}"/>
          </ac:spMkLst>
        </pc:spChg>
        <pc:spChg chg="add mod">
          <ac:chgData name="김소희" userId="292a1162-0793-4577-a94d-2dae0dfa5995" providerId="ADAL" clId="{56FB9BA8-8618-469E-B881-B7E5EAC1530C}" dt="2022-07-17T11:28:19.260" v="6675" actId="1076"/>
          <ac:spMkLst>
            <pc:docMk/>
            <pc:sldMk cId="1001211680" sldId="270"/>
            <ac:spMk id="10" creationId="{72987552-5AA4-DD5A-C2A2-02550016258E}"/>
          </ac:spMkLst>
        </pc:spChg>
        <pc:spChg chg="del">
          <ac:chgData name="김소희" userId="292a1162-0793-4577-a94d-2dae0dfa5995" providerId="ADAL" clId="{56FB9BA8-8618-469E-B881-B7E5EAC1530C}" dt="2022-07-16T09:55:51.558" v="2898" actId="478"/>
          <ac:spMkLst>
            <pc:docMk/>
            <pc:sldMk cId="1001211680" sldId="270"/>
            <ac:spMk id="14" creationId="{E89E35C5-CDC5-E213-E030-34717EFA3209}"/>
          </ac:spMkLst>
        </pc:spChg>
        <pc:picChg chg="del">
          <ac:chgData name="김소희" userId="292a1162-0793-4577-a94d-2dae0dfa5995" providerId="ADAL" clId="{56FB9BA8-8618-469E-B881-B7E5EAC1530C}" dt="2022-07-16T09:55:37.578" v="2884" actId="478"/>
          <ac:picMkLst>
            <pc:docMk/>
            <pc:sldMk cId="1001211680" sldId="270"/>
            <ac:picMk id="4" creationId="{7DB98AC0-EF39-454C-E9A7-3C2C745E5BCE}"/>
          </ac:picMkLst>
        </pc:picChg>
      </pc:sldChg>
      <pc:sldChg chg="addSp delSp modSp add mod ord">
        <pc:chgData name="김소희" userId="292a1162-0793-4577-a94d-2dae0dfa5995" providerId="ADAL" clId="{56FB9BA8-8618-469E-B881-B7E5EAC1530C}" dt="2022-07-16T16:55:18.855" v="6639" actId="113"/>
        <pc:sldMkLst>
          <pc:docMk/>
          <pc:sldMk cId="2778352275" sldId="271"/>
        </pc:sldMkLst>
        <pc:spChg chg="mod">
          <ac:chgData name="김소희" userId="292a1162-0793-4577-a94d-2dae0dfa5995" providerId="ADAL" clId="{56FB9BA8-8618-469E-B881-B7E5EAC1530C}" dt="2022-07-16T16:55:18.855" v="6639" actId="113"/>
          <ac:spMkLst>
            <pc:docMk/>
            <pc:sldMk cId="2778352275" sldId="271"/>
            <ac:spMk id="2" creationId="{D42C8D01-1348-904F-A28E-FB1F05F50B66}"/>
          </ac:spMkLst>
        </pc:spChg>
        <pc:spChg chg="del">
          <ac:chgData name="김소희" userId="292a1162-0793-4577-a94d-2dae0dfa5995" providerId="ADAL" clId="{56FB9BA8-8618-469E-B881-B7E5EAC1530C}" dt="2022-07-16T16:54:35.233" v="6628" actId="478"/>
          <ac:spMkLst>
            <pc:docMk/>
            <pc:sldMk cId="2778352275" sldId="271"/>
            <ac:spMk id="3" creationId="{BB4F0E0A-8459-60AB-4DBF-FC43E9161C10}"/>
          </ac:spMkLst>
        </pc:spChg>
        <pc:spChg chg="mod">
          <ac:chgData name="김소희" userId="292a1162-0793-4577-a94d-2dae0dfa5995" providerId="ADAL" clId="{56FB9BA8-8618-469E-B881-B7E5EAC1530C}" dt="2022-07-16T16:54:39.786" v="6630" actId="14100"/>
          <ac:spMkLst>
            <pc:docMk/>
            <pc:sldMk cId="2778352275" sldId="271"/>
            <ac:spMk id="5" creationId="{433B89A1-AC33-8D2C-470E-70698F2016E8}"/>
          </ac:spMkLst>
        </pc:spChg>
        <pc:spChg chg="add del mod">
          <ac:chgData name="김소희" userId="292a1162-0793-4577-a94d-2dae0dfa5995" providerId="ADAL" clId="{56FB9BA8-8618-469E-B881-B7E5EAC1530C}" dt="2022-07-16T16:54:37.017" v="6629" actId="478"/>
          <ac:spMkLst>
            <pc:docMk/>
            <pc:sldMk cId="2778352275" sldId="271"/>
            <ac:spMk id="6" creationId="{7D9D3ED7-223E-4B42-201C-C2C027DC6654}"/>
          </ac:spMkLst>
        </pc:spChg>
      </pc:sldChg>
      <pc:sldChg chg="addSp delSp modSp add mod ord modNotesTx">
        <pc:chgData name="김소희" userId="292a1162-0793-4577-a94d-2dae0dfa5995" providerId="ADAL" clId="{56FB9BA8-8618-469E-B881-B7E5EAC1530C}" dt="2022-07-17T12:36:57.945" v="7414" actId="1076"/>
        <pc:sldMkLst>
          <pc:docMk/>
          <pc:sldMk cId="1677538351" sldId="272"/>
        </pc:sldMkLst>
        <pc:spChg chg="del">
          <ac:chgData name="김소희" userId="292a1162-0793-4577-a94d-2dae0dfa5995" providerId="ADAL" clId="{56FB9BA8-8618-469E-B881-B7E5EAC1530C}" dt="2022-07-16T16:56:14.085" v="6643" actId="478"/>
          <ac:spMkLst>
            <pc:docMk/>
            <pc:sldMk cId="1677538351" sldId="272"/>
            <ac:spMk id="4" creationId="{23D46D21-7D87-A5C5-3A16-F43F451EE6D6}"/>
          </ac:spMkLst>
        </pc:spChg>
        <pc:spChg chg="mod">
          <ac:chgData name="김소희" userId="292a1162-0793-4577-a94d-2dae0dfa5995" providerId="ADAL" clId="{56FB9BA8-8618-469E-B881-B7E5EAC1530C}" dt="2022-07-17T12:33:15.514" v="7315" actId="403"/>
          <ac:spMkLst>
            <pc:docMk/>
            <pc:sldMk cId="1677538351" sldId="272"/>
            <ac:spMk id="6" creationId="{2188782E-44BF-062E-224B-C021A5C826FC}"/>
          </ac:spMkLst>
        </pc:spChg>
        <pc:spChg chg="add mod">
          <ac:chgData name="김소희" userId="292a1162-0793-4577-a94d-2dae0dfa5995" providerId="ADAL" clId="{56FB9BA8-8618-469E-B881-B7E5EAC1530C}" dt="2022-07-17T12:32:21.077" v="7299" actId="1035"/>
          <ac:spMkLst>
            <pc:docMk/>
            <pc:sldMk cId="1677538351" sldId="272"/>
            <ac:spMk id="8" creationId="{B588D191-0AEA-6E66-B176-CEA9533A2031}"/>
          </ac:spMkLst>
        </pc:spChg>
        <pc:spChg chg="mod">
          <ac:chgData name="김소희" userId="292a1162-0793-4577-a94d-2dae0dfa5995" providerId="ADAL" clId="{56FB9BA8-8618-469E-B881-B7E5EAC1530C}" dt="2022-07-16T16:55:03.377" v="6637" actId="14100"/>
          <ac:spMkLst>
            <pc:docMk/>
            <pc:sldMk cId="1677538351" sldId="272"/>
            <ac:spMk id="9" creationId="{4E262F7D-1CD2-9678-413C-EB257F68A044}"/>
          </ac:spMkLst>
        </pc:spChg>
        <pc:spChg chg="add mod">
          <ac:chgData name="김소희" userId="292a1162-0793-4577-a94d-2dae0dfa5995" providerId="ADAL" clId="{56FB9BA8-8618-469E-B881-B7E5EAC1530C}" dt="2022-07-17T12:32:21.077" v="7299" actId="1035"/>
          <ac:spMkLst>
            <pc:docMk/>
            <pc:sldMk cId="1677538351" sldId="272"/>
            <ac:spMk id="10" creationId="{196C492B-1218-3877-CBA4-906C0D2BFF6E}"/>
          </ac:spMkLst>
        </pc:spChg>
        <pc:spChg chg="add del mod">
          <ac:chgData name="김소희" userId="292a1162-0793-4577-a94d-2dae0dfa5995" providerId="ADAL" clId="{56FB9BA8-8618-469E-B881-B7E5EAC1530C}" dt="2022-07-17T12:31:53.478" v="7279" actId="21"/>
          <ac:spMkLst>
            <pc:docMk/>
            <pc:sldMk cId="1677538351" sldId="272"/>
            <ac:spMk id="11" creationId="{EBFAD5C0-1CED-341A-A2BD-A8B84BBC7BC0}"/>
          </ac:spMkLst>
        </pc:spChg>
        <pc:spChg chg="del">
          <ac:chgData name="김소희" userId="292a1162-0793-4577-a94d-2dae0dfa5995" providerId="ADAL" clId="{56FB9BA8-8618-469E-B881-B7E5EAC1530C}" dt="2022-07-17T12:28:05.820" v="7261" actId="478"/>
          <ac:spMkLst>
            <pc:docMk/>
            <pc:sldMk cId="1677538351" sldId="272"/>
            <ac:spMk id="13" creationId="{174246C5-3CB0-4EE1-338B-F486C3F74F8D}"/>
          </ac:spMkLst>
        </pc:spChg>
        <pc:picChg chg="add mod">
          <ac:chgData name="김소희" userId="292a1162-0793-4577-a94d-2dae0dfa5995" providerId="ADAL" clId="{56FB9BA8-8618-469E-B881-B7E5EAC1530C}" dt="2022-07-17T12:36:57.945" v="7414" actId="1076"/>
          <ac:picMkLst>
            <pc:docMk/>
            <pc:sldMk cId="1677538351" sldId="272"/>
            <ac:picMk id="4" creationId="{A286BE99-4C6E-717B-D201-69688FB57D8E}"/>
          </ac:picMkLst>
        </pc:picChg>
        <pc:picChg chg="del">
          <ac:chgData name="김소희" userId="292a1162-0793-4577-a94d-2dae0dfa5995" providerId="ADAL" clId="{56FB9BA8-8618-469E-B881-B7E5EAC1530C}" dt="2022-07-16T16:56:12.908" v="6642" actId="478"/>
          <ac:picMkLst>
            <pc:docMk/>
            <pc:sldMk cId="1677538351" sldId="272"/>
            <ac:picMk id="1026" creationId="{082B6978-1040-2636-ECB5-72C25D649201}"/>
          </ac:picMkLst>
        </pc:picChg>
      </pc:sldChg>
      <pc:sldChg chg="addSp delSp modSp add mod">
        <pc:chgData name="김소희" userId="292a1162-0793-4577-a94d-2dae0dfa5995" providerId="ADAL" clId="{56FB9BA8-8618-469E-B881-B7E5EAC1530C}" dt="2022-07-17T18:18:45.657" v="11407" actId="1076"/>
        <pc:sldMkLst>
          <pc:docMk/>
          <pc:sldMk cId="3575306235" sldId="273"/>
        </pc:sldMkLst>
        <pc:spChg chg="del">
          <ac:chgData name="김소희" userId="292a1162-0793-4577-a94d-2dae0dfa5995" providerId="ADAL" clId="{56FB9BA8-8618-469E-B881-B7E5EAC1530C}" dt="2022-07-17T12:30:44.119" v="7272" actId="478"/>
          <ac:spMkLst>
            <pc:docMk/>
            <pc:sldMk cId="3575306235" sldId="273"/>
            <ac:spMk id="6" creationId="{2188782E-44BF-062E-224B-C021A5C826FC}"/>
          </ac:spMkLst>
        </pc:spChg>
        <pc:spChg chg="del">
          <ac:chgData name="김소희" userId="292a1162-0793-4577-a94d-2dae0dfa5995" providerId="ADAL" clId="{56FB9BA8-8618-469E-B881-B7E5EAC1530C}" dt="2022-07-17T12:30:44.119" v="7272" actId="478"/>
          <ac:spMkLst>
            <pc:docMk/>
            <pc:sldMk cId="3575306235" sldId="273"/>
            <ac:spMk id="8" creationId="{B588D191-0AEA-6E66-B176-CEA9533A2031}"/>
          </ac:spMkLst>
        </pc:spChg>
        <pc:spChg chg="del">
          <ac:chgData name="김소희" userId="292a1162-0793-4577-a94d-2dae0dfa5995" providerId="ADAL" clId="{56FB9BA8-8618-469E-B881-B7E5EAC1530C}" dt="2022-07-17T12:30:44.119" v="7272" actId="478"/>
          <ac:spMkLst>
            <pc:docMk/>
            <pc:sldMk cId="3575306235" sldId="273"/>
            <ac:spMk id="10" creationId="{196C492B-1218-3877-CBA4-906C0D2BFF6E}"/>
          </ac:spMkLst>
        </pc:spChg>
        <pc:spChg chg="del">
          <ac:chgData name="김소희" userId="292a1162-0793-4577-a94d-2dae0dfa5995" providerId="ADAL" clId="{56FB9BA8-8618-469E-B881-B7E5EAC1530C}" dt="2022-07-17T12:30:44.119" v="7272" actId="478"/>
          <ac:spMkLst>
            <pc:docMk/>
            <pc:sldMk cId="3575306235" sldId="273"/>
            <ac:spMk id="11" creationId="{EBFAD5C0-1CED-341A-A2BD-A8B84BBC7BC0}"/>
          </ac:spMkLst>
        </pc:spChg>
        <pc:spChg chg="add mod">
          <ac:chgData name="김소희" userId="292a1162-0793-4577-a94d-2dae0dfa5995" providerId="ADAL" clId="{56FB9BA8-8618-469E-B881-B7E5EAC1530C}" dt="2022-07-17T15:38:35.143" v="7741" actId="1076"/>
          <ac:spMkLst>
            <pc:docMk/>
            <pc:sldMk cId="3575306235" sldId="273"/>
            <ac:spMk id="15" creationId="{2494126B-543A-FDDA-17D0-F993FACA44E4}"/>
          </ac:spMkLst>
        </pc:spChg>
        <pc:spChg chg="add mod">
          <ac:chgData name="김소희" userId="292a1162-0793-4577-a94d-2dae0dfa5995" providerId="ADAL" clId="{56FB9BA8-8618-469E-B881-B7E5EAC1530C}" dt="2022-07-17T18:18:45.657" v="11407" actId="1076"/>
          <ac:spMkLst>
            <pc:docMk/>
            <pc:sldMk cId="3575306235" sldId="273"/>
            <ac:spMk id="17" creationId="{5F6C1FB1-4562-2466-D242-5574E13C66F6}"/>
          </ac:spMkLst>
        </pc:spChg>
        <pc:picChg chg="del">
          <ac:chgData name="김소희" userId="292a1162-0793-4577-a94d-2dae0dfa5995" providerId="ADAL" clId="{56FB9BA8-8618-469E-B881-B7E5EAC1530C}" dt="2022-07-17T12:30:44.119" v="7272" actId="478"/>
          <ac:picMkLst>
            <pc:docMk/>
            <pc:sldMk cId="3575306235" sldId="273"/>
            <ac:picMk id="4" creationId="{A286BE99-4C6E-717B-D201-69688FB57D8E}"/>
          </ac:picMkLst>
        </pc:picChg>
        <pc:picChg chg="add del">
          <ac:chgData name="김소희" userId="292a1162-0793-4577-a94d-2dae0dfa5995" providerId="ADAL" clId="{56FB9BA8-8618-469E-B881-B7E5EAC1530C}" dt="2022-07-17T12:30:55.852" v="7274" actId="478"/>
          <ac:picMkLst>
            <pc:docMk/>
            <pc:sldMk cId="3575306235" sldId="273"/>
            <ac:picMk id="5" creationId="{E7F87D54-6880-7131-A047-00BDA9894009}"/>
          </ac:picMkLst>
        </pc:picChg>
        <pc:picChg chg="add del">
          <ac:chgData name="김소희" userId="292a1162-0793-4577-a94d-2dae0dfa5995" providerId="ADAL" clId="{56FB9BA8-8618-469E-B881-B7E5EAC1530C}" dt="2022-07-17T12:31:13.148" v="7276" actId="478"/>
          <ac:picMkLst>
            <pc:docMk/>
            <pc:sldMk cId="3575306235" sldId="273"/>
            <ac:picMk id="12" creationId="{432536C4-836C-B7CC-76EE-19193FBAB65A}"/>
          </ac:picMkLst>
        </pc:picChg>
        <pc:picChg chg="add mod">
          <ac:chgData name="김소희" userId="292a1162-0793-4577-a94d-2dae0dfa5995" providerId="ADAL" clId="{56FB9BA8-8618-469E-B881-B7E5EAC1530C}" dt="2022-07-17T15:38:35.143" v="7741" actId="1076"/>
          <ac:picMkLst>
            <pc:docMk/>
            <pc:sldMk cId="3575306235" sldId="273"/>
            <ac:picMk id="14" creationId="{96BFB391-FD25-112E-FC94-B41BF2CE94AE}"/>
          </ac:picMkLst>
        </pc:picChg>
      </pc:sldChg>
      <pc:sldChg chg="addSp delSp modSp add mod modNotesTx">
        <pc:chgData name="김소희" userId="292a1162-0793-4577-a94d-2dae0dfa5995" providerId="ADAL" clId="{56FB9BA8-8618-469E-B881-B7E5EAC1530C}" dt="2022-07-17T17:59:30.901" v="10796" actId="692"/>
        <pc:sldMkLst>
          <pc:docMk/>
          <pc:sldMk cId="1864032891" sldId="274"/>
        </pc:sldMkLst>
        <pc:spChg chg="mod">
          <ac:chgData name="김소희" userId="292a1162-0793-4577-a94d-2dae0dfa5995" providerId="ADAL" clId="{56FB9BA8-8618-469E-B881-B7E5EAC1530C}" dt="2022-07-17T12:46:18.717" v="7431" actId="20577"/>
          <ac:spMkLst>
            <pc:docMk/>
            <pc:sldMk cId="1864032891" sldId="274"/>
            <ac:spMk id="2" creationId="{5C386871-B092-6B43-A8DA-B84A6CCCC7F5}"/>
          </ac:spMkLst>
        </pc:spChg>
        <pc:spChg chg="add mod">
          <ac:chgData name="김소희" userId="292a1162-0793-4577-a94d-2dae0dfa5995" providerId="ADAL" clId="{56FB9BA8-8618-469E-B881-B7E5EAC1530C}" dt="2022-07-17T15:24:26.674" v="7597" actId="20577"/>
          <ac:spMkLst>
            <pc:docMk/>
            <pc:sldMk cId="1864032891" sldId="274"/>
            <ac:spMk id="10" creationId="{520BCCFE-A412-1390-F84E-B2BC02960CC3}"/>
          </ac:spMkLst>
        </pc:spChg>
        <pc:spChg chg="add mod">
          <ac:chgData name="김소희" userId="292a1162-0793-4577-a94d-2dae0dfa5995" providerId="ADAL" clId="{56FB9BA8-8618-469E-B881-B7E5EAC1530C}" dt="2022-07-17T16:35:52.949" v="9252" actId="1035"/>
          <ac:spMkLst>
            <pc:docMk/>
            <pc:sldMk cId="1864032891" sldId="274"/>
            <ac:spMk id="11" creationId="{6755C027-8498-D876-EA78-C0874A1BF132}"/>
          </ac:spMkLst>
        </pc:spChg>
        <pc:spChg chg="add mod">
          <ac:chgData name="김소희" userId="292a1162-0793-4577-a94d-2dae0dfa5995" providerId="ADAL" clId="{56FB9BA8-8618-469E-B881-B7E5EAC1530C}" dt="2022-07-17T15:21:54.629" v="7487" actId="1076"/>
          <ac:spMkLst>
            <pc:docMk/>
            <pc:sldMk cId="1864032891" sldId="274"/>
            <ac:spMk id="12" creationId="{7FE97760-12BC-CE55-9D5E-DDC76B6211DF}"/>
          </ac:spMkLst>
        </pc:spChg>
        <pc:spChg chg="add mod">
          <ac:chgData name="김소희" userId="292a1162-0793-4577-a94d-2dae0dfa5995" providerId="ADAL" clId="{56FB9BA8-8618-469E-B881-B7E5EAC1530C}" dt="2022-07-17T16:08:10.750" v="8246" actId="20577"/>
          <ac:spMkLst>
            <pc:docMk/>
            <pc:sldMk cId="1864032891" sldId="274"/>
            <ac:spMk id="13" creationId="{5C6CC0AE-B7C5-9CFE-084B-81561CB21A4E}"/>
          </ac:spMkLst>
        </pc:spChg>
        <pc:spChg chg="del mod">
          <ac:chgData name="김소희" userId="292a1162-0793-4577-a94d-2dae0dfa5995" providerId="ADAL" clId="{56FB9BA8-8618-469E-B881-B7E5EAC1530C}" dt="2022-07-17T15:30:51.708" v="7730" actId="478"/>
          <ac:spMkLst>
            <pc:docMk/>
            <pc:sldMk cId="1864032891" sldId="274"/>
            <ac:spMk id="15" creationId="{2494126B-543A-FDDA-17D0-F993FACA44E4}"/>
          </ac:spMkLst>
        </pc:spChg>
        <pc:spChg chg="add mod">
          <ac:chgData name="김소희" userId="292a1162-0793-4577-a94d-2dae0dfa5995" providerId="ADAL" clId="{56FB9BA8-8618-469E-B881-B7E5EAC1530C}" dt="2022-07-17T16:08:02.930" v="8245" actId="1076"/>
          <ac:spMkLst>
            <pc:docMk/>
            <pc:sldMk cId="1864032891" sldId="274"/>
            <ac:spMk id="16" creationId="{AEED4E74-7EF2-03D4-2D75-037C4D8BA8A2}"/>
          </ac:spMkLst>
        </pc:spChg>
        <pc:spChg chg="del mod">
          <ac:chgData name="김소희" userId="292a1162-0793-4577-a94d-2dae0dfa5995" providerId="ADAL" clId="{56FB9BA8-8618-469E-B881-B7E5EAC1530C}" dt="2022-07-17T12:46:38.243" v="7433" actId="478"/>
          <ac:spMkLst>
            <pc:docMk/>
            <pc:sldMk cId="1864032891" sldId="274"/>
            <ac:spMk id="17" creationId="{5F6C1FB1-4562-2466-D242-5574E13C66F6}"/>
          </ac:spMkLst>
        </pc:spChg>
        <pc:spChg chg="add mod">
          <ac:chgData name="김소희" userId="292a1162-0793-4577-a94d-2dae0dfa5995" providerId="ADAL" clId="{56FB9BA8-8618-469E-B881-B7E5EAC1530C}" dt="2022-07-17T16:08:37.908" v="8248" actId="1037"/>
          <ac:spMkLst>
            <pc:docMk/>
            <pc:sldMk cId="1864032891" sldId="274"/>
            <ac:spMk id="18" creationId="{4F3CF27E-CA54-B9D3-7E45-6D9C54FE497F}"/>
          </ac:spMkLst>
        </pc:spChg>
        <pc:spChg chg="add mod">
          <ac:chgData name="김소희" userId="292a1162-0793-4577-a94d-2dae0dfa5995" providerId="ADAL" clId="{56FB9BA8-8618-469E-B881-B7E5EAC1530C}" dt="2022-07-17T16:08:49.045" v="8253" actId="1035"/>
          <ac:spMkLst>
            <pc:docMk/>
            <pc:sldMk cId="1864032891" sldId="274"/>
            <ac:spMk id="19" creationId="{3304FBB8-A148-60B5-79CC-28FA7FB5A959}"/>
          </ac:spMkLst>
        </pc:spChg>
        <pc:spChg chg="add mod">
          <ac:chgData name="김소희" userId="292a1162-0793-4577-a94d-2dae0dfa5995" providerId="ADAL" clId="{56FB9BA8-8618-469E-B881-B7E5EAC1530C}" dt="2022-07-17T17:59:18.283" v="10795" actId="1076"/>
          <ac:spMkLst>
            <pc:docMk/>
            <pc:sldMk cId="1864032891" sldId="274"/>
            <ac:spMk id="22" creationId="{CC50681B-3125-460A-A23A-6D23BF9EA36B}"/>
          </ac:spMkLst>
        </pc:spChg>
        <pc:spChg chg="add del mod">
          <ac:chgData name="김소희" userId="292a1162-0793-4577-a94d-2dae0dfa5995" providerId="ADAL" clId="{56FB9BA8-8618-469E-B881-B7E5EAC1530C}" dt="2022-07-17T15:41:54.407" v="7847" actId="478"/>
          <ac:spMkLst>
            <pc:docMk/>
            <pc:sldMk cId="1864032891" sldId="274"/>
            <ac:spMk id="24" creationId="{25DE5375-78C5-F0CB-CCC1-E3E5C35E4DD9}"/>
          </ac:spMkLst>
        </pc:spChg>
        <pc:spChg chg="add mod">
          <ac:chgData name="김소희" userId="292a1162-0793-4577-a94d-2dae0dfa5995" providerId="ADAL" clId="{56FB9BA8-8618-469E-B881-B7E5EAC1530C}" dt="2022-07-17T16:10:45.609" v="8274" actId="404"/>
          <ac:spMkLst>
            <pc:docMk/>
            <pc:sldMk cId="1864032891" sldId="274"/>
            <ac:spMk id="25" creationId="{1AC397F3-2AD1-9EEE-9357-CC8970237A4C}"/>
          </ac:spMkLst>
        </pc:spChg>
        <pc:spChg chg="add mod">
          <ac:chgData name="김소희" userId="292a1162-0793-4577-a94d-2dae0dfa5995" providerId="ADAL" clId="{56FB9BA8-8618-469E-B881-B7E5EAC1530C}" dt="2022-07-17T16:09:34.772" v="8263" actId="1037"/>
          <ac:spMkLst>
            <pc:docMk/>
            <pc:sldMk cId="1864032891" sldId="274"/>
            <ac:spMk id="30" creationId="{BFB724BC-D356-E345-7218-9B4FB1EF280C}"/>
          </ac:spMkLst>
        </pc:spChg>
        <pc:spChg chg="add mod">
          <ac:chgData name="김소희" userId="292a1162-0793-4577-a94d-2dae0dfa5995" providerId="ADAL" clId="{56FB9BA8-8618-469E-B881-B7E5EAC1530C}" dt="2022-07-17T16:35:54.443" v="9255" actId="1035"/>
          <ac:spMkLst>
            <pc:docMk/>
            <pc:sldMk cId="1864032891" sldId="274"/>
            <ac:spMk id="34" creationId="{F22535CD-E7CA-C242-DC7F-78B8A871D4A0}"/>
          </ac:spMkLst>
        </pc:spChg>
        <pc:spChg chg="add del mod">
          <ac:chgData name="김소희" userId="292a1162-0793-4577-a94d-2dae0dfa5995" providerId="ADAL" clId="{56FB9BA8-8618-469E-B881-B7E5EAC1530C}" dt="2022-07-17T15:56:19.988" v="8034" actId="478"/>
          <ac:spMkLst>
            <pc:docMk/>
            <pc:sldMk cId="1864032891" sldId="274"/>
            <ac:spMk id="35" creationId="{D6FE1070-71D5-45C8-F06E-E852AC842C51}"/>
          </ac:spMkLst>
        </pc:spChg>
        <pc:spChg chg="add del mod">
          <ac:chgData name="김소희" userId="292a1162-0793-4577-a94d-2dae0dfa5995" providerId="ADAL" clId="{56FB9BA8-8618-469E-B881-B7E5EAC1530C}" dt="2022-07-17T16:03:44.638" v="8183" actId="478"/>
          <ac:spMkLst>
            <pc:docMk/>
            <pc:sldMk cId="1864032891" sldId="274"/>
            <ac:spMk id="36" creationId="{68430E58-BB0A-DB77-09D4-573BBA787F20}"/>
          </ac:spMkLst>
        </pc:spChg>
        <pc:spChg chg="add mod">
          <ac:chgData name="김소희" userId="292a1162-0793-4577-a94d-2dae0dfa5995" providerId="ADAL" clId="{56FB9BA8-8618-469E-B881-B7E5EAC1530C}" dt="2022-07-17T16:09:34.772" v="8263" actId="1037"/>
          <ac:spMkLst>
            <pc:docMk/>
            <pc:sldMk cId="1864032891" sldId="274"/>
            <ac:spMk id="40" creationId="{594874C8-2BBC-1065-2777-B1BEA2D874CD}"/>
          </ac:spMkLst>
        </pc:spChg>
        <pc:grpChg chg="add mod">
          <ac:chgData name="김소희" userId="292a1162-0793-4577-a94d-2dae0dfa5995" providerId="ADAL" clId="{56FB9BA8-8618-469E-B881-B7E5EAC1530C}" dt="2022-07-17T16:08:02.930" v="8245" actId="1076"/>
          <ac:grpSpMkLst>
            <pc:docMk/>
            <pc:sldMk cId="1864032891" sldId="274"/>
            <ac:grpSpMk id="31" creationId="{6C1FB062-A586-5174-2C7F-DF3EC44B0F2F}"/>
          </ac:grpSpMkLst>
        </pc:grpChg>
        <pc:picChg chg="add del mod">
          <ac:chgData name="김소희" userId="292a1162-0793-4577-a94d-2dae0dfa5995" providerId="ADAL" clId="{56FB9BA8-8618-469E-B881-B7E5EAC1530C}" dt="2022-07-17T15:20:46.619" v="7440" actId="478"/>
          <ac:picMkLst>
            <pc:docMk/>
            <pc:sldMk cId="1864032891" sldId="274"/>
            <ac:picMk id="4" creationId="{9A1DD40B-515B-FB77-D91F-D1A61770B71A}"/>
          </ac:picMkLst>
        </pc:picChg>
        <pc:picChg chg="add mod ord">
          <ac:chgData name="김소희" userId="292a1162-0793-4577-a94d-2dae0dfa5995" providerId="ADAL" clId="{56FB9BA8-8618-469E-B881-B7E5EAC1530C}" dt="2022-07-17T16:35:26.865" v="9226" actId="208"/>
          <ac:picMkLst>
            <pc:docMk/>
            <pc:sldMk cId="1864032891" sldId="274"/>
            <ac:picMk id="8" creationId="{1AC658A8-D7DA-2E4A-A8B0-80EDC15C3AE2}"/>
          </ac:picMkLst>
        </pc:picChg>
        <pc:picChg chg="del">
          <ac:chgData name="김소희" userId="292a1162-0793-4577-a94d-2dae0dfa5995" providerId="ADAL" clId="{56FB9BA8-8618-469E-B881-B7E5EAC1530C}" dt="2022-07-17T12:46:13.028" v="7420" actId="478"/>
          <ac:picMkLst>
            <pc:docMk/>
            <pc:sldMk cId="1864032891" sldId="274"/>
            <ac:picMk id="14" creationId="{96BFB391-FD25-112E-FC94-B41BF2CE94AE}"/>
          </ac:picMkLst>
        </pc:picChg>
        <pc:picChg chg="add mod">
          <ac:chgData name="김소희" userId="292a1162-0793-4577-a94d-2dae0dfa5995" providerId="ADAL" clId="{56FB9BA8-8618-469E-B881-B7E5EAC1530C}" dt="2022-07-17T16:08:02.930" v="8245" actId="1076"/>
          <ac:picMkLst>
            <pc:docMk/>
            <pc:sldMk cId="1864032891" sldId="274"/>
            <ac:picMk id="1026" creationId="{D8F19ADC-E0C9-86E2-DDEC-A85CA37D666F}"/>
          </ac:picMkLst>
        </pc:picChg>
        <pc:picChg chg="add del mod">
          <ac:chgData name="김소희" userId="292a1162-0793-4577-a94d-2dae0dfa5995" providerId="ADAL" clId="{56FB9BA8-8618-469E-B881-B7E5EAC1530C}" dt="2022-07-17T15:30:31.196" v="7723" actId="478"/>
          <ac:picMkLst>
            <pc:docMk/>
            <pc:sldMk cId="1864032891" sldId="274"/>
            <ac:picMk id="1028" creationId="{C83C384B-67CF-4B7A-79E9-30FBB20B9198}"/>
          </ac:picMkLst>
        </pc:picChg>
        <pc:picChg chg="add mod">
          <ac:chgData name="김소희" userId="292a1162-0793-4577-a94d-2dae0dfa5995" providerId="ADAL" clId="{56FB9BA8-8618-469E-B881-B7E5EAC1530C}" dt="2022-07-17T16:09:47.877" v="8268" actId="1076"/>
          <ac:picMkLst>
            <pc:docMk/>
            <pc:sldMk cId="1864032891" sldId="274"/>
            <ac:picMk id="1030" creationId="{5658C78A-FA1D-FC6B-43FB-E48740EB9751}"/>
          </ac:picMkLst>
        </pc:picChg>
        <pc:cxnChg chg="add mod">
          <ac:chgData name="김소희" userId="292a1162-0793-4577-a94d-2dae0dfa5995" providerId="ADAL" clId="{56FB9BA8-8618-469E-B881-B7E5EAC1530C}" dt="2022-07-17T17:59:30.901" v="10796" actId="692"/>
          <ac:cxnSpMkLst>
            <pc:docMk/>
            <pc:sldMk cId="1864032891" sldId="274"/>
            <ac:cxnSpMk id="21" creationId="{231209F2-A61F-507A-CBB5-6D4D9252B279}"/>
          </ac:cxnSpMkLst>
        </pc:cxnChg>
        <pc:cxnChg chg="add mod">
          <ac:chgData name="김소희" userId="292a1162-0793-4577-a94d-2dae0dfa5995" providerId="ADAL" clId="{56FB9BA8-8618-469E-B881-B7E5EAC1530C}" dt="2022-07-17T16:35:47.671" v="9238" actId="1035"/>
          <ac:cxnSpMkLst>
            <pc:docMk/>
            <pc:sldMk cId="1864032891" sldId="274"/>
            <ac:cxnSpMk id="27" creationId="{13960771-C0FC-EF6A-D9D7-0E0CF947D2C9}"/>
          </ac:cxnSpMkLst>
        </pc:cxnChg>
        <pc:cxnChg chg="add mod">
          <ac:chgData name="김소희" userId="292a1162-0793-4577-a94d-2dae0dfa5995" providerId="ADAL" clId="{56FB9BA8-8618-469E-B881-B7E5EAC1530C}" dt="2022-07-17T16:35:50.259" v="9248" actId="1035"/>
          <ac:cxnSpMkLst>
            <pc:docMk/>
            <pc:sldMk cId="1864032891" sldId="274"/>
            <ac:cxnSpMk id="38" creationId="{232E0601-0B2B-491C-7862-2678C95BA6B9}"/>
          </ac:cxnSpMkLst>
        </pc:cxnChg>
      </pc:sldChg>
      <pc:sldChg chg="addSp delSp modSp add mod">
        <pc:chgData name="김소희" userId="292a1162-0793-4577-a94d-2dae0dfa5995" providerId="ADAL" clId="{56FB9BA8-8618-469E-B881-B7E5EAC1530C}" dt="2022-07-17T18:19:08.914" v="11410" actId="1035"/>
        <pc:sldMkLst>
          <pc:docMk/>
          <pc:sldMk cId="1710748464" sldId="275"/>
        </pc:sldMkLst>
        <pc:spChg chg="add mod">
          <ac:chgData name="김소희" userId="292a1162-0793-4577-a94d-2dae0dfa5995" providerId="ADAL" clId="{56FB9BA8-8618-469E-B881-B7E5EAC1530C}" dt="2022-07-17T18:19:08.914" v="11410" actId="1035"/>
          <ac:spMkLst>
            <pc:docMk/>
            <pc:sldMk cId="1710748464" sldId="275"/>
            <ac:spMk id="6" creationId="{F446FE9C-3EE4-C6EB-8545-9571B4F20B24}"/>
          </ac:spMkLst>
        </pc:spChg>
        <pc:spChg chg="add del mod">
          <ac:chgData name="김소희" userId="292a1162-0793-4577-a94d-2dae0dfa5995" providerId="ADAL" clId="{56FB9BA8-8618-469E-B881-B7E5EAC1530C}" dt="2022-07-17T16:15:03.181" v="8576" actId="478"/>
          <ac:spMkLst>
            <pc:docMk/>
            <pc:sldMk cId="1710748464" sldId="275"/>
            <ac:spMk id="7" creationId="{5FF834EC-C667-129F-6DE7-24EC80562A9F}"/>
          </ac:spMkLst>
        </pc:spChg>
        <pc:spChg chg="mod">
          <ac:chgData name="김소희" userId="292a1162-0793-4577-a94d-2dae0dfa5995" providerId="ADAL" clId="{56FB9BA8-8618-469E-B881-B7E5EAC1530C}" dt="2022-07-17T17:43:43.132" v="10179" actId="207"/>
          <ac:spMkLst>
            <pc:docMk/>
            <pc:sldMk cId="1710748464" sldId="275"/>
            <ac:spMk id="15" creationId="{2494126B-543A-FDDA-17D0-F993FACA44E4}"/>
          </ac:spMkLst>
        </pc:spChg>
        <pc:picChg chg="del mod">
          <ac:chgData name="김소희" userId="292a1162-0793-4577-a94d-2dae0dfa5995" providerId="ADAL" clId="{56FB9BA8-8618-469E-B881-B7E5EAC1530C}" dt="2022-07-17T16:14:59.420" v="8575" actId="478"/>
          <ac:picMkLst>
            <pc:docMk/>
            <pc:sldMk cId="1710748464" sldId="275"/>
            <ac:picMk id="4" creationId="{9A1DD40B-515B-FB77-D91F-D1A61770B71A}"/>
          </ac:picMkLst>
        </pc:picChg>
        <pc:picChg chg="add mod">
          <ac:chgData name="김소희" userId="292a1162-0793-4577-a94d-2dae0dfa5995" providerId="ADAL" clId="{56FB9BA8-8618-469E-B881-B7E5EAC1530C}" dt="2022-07-17T16:17:16.584" v="8647" actId="1076"/>
          <ac:picMkLst>
            <pc:docMk/>
            <pc:sldMk cId="1710748464" sldId="275"/>
            <ac:picMk id="8" creationId="{452ED89C-DC3B-3E32-C031-AF960A2234C0}"/>
          </ac:picMkLst>
        </pc:picChg>
      </pc:sldChg>
      <pc:sldChg chg="addSp delSp modSp add mod">
        <pc:chgData name="김소희" userId="292a1162-0793-4577-a94d-2dae0dfa5995" providerId="ADAL" clId="{56FB9BA8-8618-469E-B881-B7E5EAC1530C}" dt="2022-07-18T05:51:49.446" v="12840" actId="208"/>
        <pc:sldMkLst>
          <pc:docMk/>
          <pc:sldMk cId="2083716223" sldId="276"/>
        </pc:sldMkLst>
        <pc:spChg chg="del">
          <ac:chgData name="김소희" userId="292a1162-0793-4577-a94d-2dae0dfa5995" providerId="ADAL" clId="{56FB9BA8-8618-469E-B881-B7E5EAC1530C}" dt="2022-07-17T16:18:28.880" v="8655" actId="478"/>
          <ac:spMkLst>
            <pc:docMk/>
            <pc:sldMk cId="2083716223" sldId="276"/>
            <ac:spMk id="6" creationId="{F446FE9C-3EE4-C6EB-8545-9571B4F20B24}"/>
          </ac:spMkLst>
        </pc:spChg>
        <pc:spChg chg="mod">
          <ac:chgData name="김소희" userId="292a1162-0793-4577-a94d-2dae0dfa5995" providerId="ADAL" clId="{56FB9BA8-8618-469E-B881-B7E5EAC1530C}" dt="2022-07-17T17:42:15.789" v="10167" actId="207"/>
          <ac:spMkLst>
            <pc:docMk/>
            <pc:sldMk cId="2083716223" sldId="276"/>
            <ac:spMk id="7" creationId="{5FF834EC-C667-129F-6DE7-24EC80562A9F}"/>
          </ac:spMkLst>
        </pc:spChg>
        <pc:spChg chg="add mod">
          <ac:chgData name="김소희" userId="292a1162-0793-4577-a94d-2dae0dfa5995" providerId="ADAL" clId="{56FB9BA8-8618-469E-B881-B7E5EAC1530C}" dt="2022-07-17T16:30:21.020" v="9062" actId="20577"/>
          <ac:spMkLst>
            <pc:docMk/>
            <pc:sldMk cId="2083716223" sldId="276"/>
            <ac:spMk id="8" creationId="{9530C086-2C13-F035-575F-854F651D3568}"/>
          </ac:spMkLst>
        </pc:spChg>
        <pc:spChg chg="add mod">
          <ac:chgData name="김소희" userId="292a1162-0793-4577-a94d-2dae0dfa5995" providerId="ADAL" clId="{56FB9BA8-8618-469E-B881-B7E5EAC1530C}" dt="2022-07-17T16:31:38.557" v="9076" actId="164"/>
          <ac:spMkLst>
            <pc:docMk/>
            <pc:sldMk cId="2083716223" sldId="276"/>
            <ac:spMk id="10" creationId="{F31E1171-8A08-B76C-F69F-11BE262933A5}"/>
          </ac:spMkLst>
        </pc:spChg>
        <pc:spChg chg="add mod">
          <ac:chgData name="김소희" userId="292a1162-0793-4577-a94d-2dae0dfa5995" providerId="ADAL" clId="{56FB9BA8-8618-469E-B881-B7E5EAC1530C}" dt="2022-07-17T16:31:38.557" v="9076" actId="164"/>
          <ac:spMkLst>
            <pc:docMk/>
            <pc:sldMk cId="2083716223" sldId="276"/>
            <ac:spMk id="11" creationId="{5E75915A-9ED9-087D-B5D4-8D7DE00C43C0}"/>
          </ac:spMkLst>
        </pc:spChg>
        <pc:spChg chg="add del mod">
          <ac:chgData name="김소희" userId="292a1162-0793-4577-a94d-2dae0dfa5995" providerId="ADAL" clId="{56FB9BA8-8618-469E-B881-B7E5EAC1530C}" dt="2022-07-17T16:24:11.559" v="8820"/>
          <ac:spMkLst>
            <pc:docMk/>
            <pc:sldMk cId="2083716223" sldId="276"/>
            <ac:spMk id="12" creationId="{D5C18C7D-7BFF-8E58-16A7-B899CCE0A6E8}"/>
          </ac:spMkLst>
        </pc:spChg>
        <pc:spChg chg="add mod">
          <ac:chgData name="김소희" userId="292a1162-0793-4577-a94d-2dae0dfa5995" providerId="ADAL" clId="{56FB9BA8-8618-469E-B881-B7E5EAC1530C}" dt="2022-07-17T16:31:38.557" v="9076" actId="164"/>
          <ac:spMkLst>
            <pc:docMk/>
            <pc:sldMk cId="2083716223" sldId="276"/>
            <ac:spMk id="13" creationId="{B6DA59CA-7693-E14D-C506-2CEB242652DE}"/>
          </ac:spMkLst>
        </pc:spChg>
        <pc:spChg chg="add mod">
          <ac:chgData name="김소희" userId="292a1162-0793-4577-a94d-2dae0dfa5995" providerId="ADAL" clId="{56FB9BA8-8618-469E-B881-B7E5EAC1530C}" dt="2022-07-17T16:31:38.557" v="9076" actId="164"/>
          <ac:spMkLst>
            <pc:docMk/>
            <pc:sldMk cId="2083716223" sldId="276"/>
            <ac:spMk id="14" creationId="{52728B2B-4DD5-FFD6-ABAB-1516F1B21BED}"/>
          </ac:spMkLst>
        </pc:spChg>
        <pc:spChg chg="del">
          <ac:chgData name="김소희" userId="292a1162-0793-4577-a94d-2dae0dfa5995" providerId="ADAL" clId="{56FB9BA8-8618-469E-B881-B7E5EAC1530C}" dt="2022-07-17T16:18:28.880" v="8655" actId="478"/>
          <ac:spMkLst>
            <pc:docMk/>
            <pc:sldMk cId="2083716223" sldId="276"/>
            <ac:spMk id="15" creationId="{2494126B-543A-FDDA-17D0-F993FACA44E4}"/>
          </ac:spMkLst>
        </pc:spChg>
        <pc:spChg chg="add mod">
          <ac:chgData name="김소희" userId="292a1162-0793-4577-a94d-2dae0dfa5995" providerId="ADAL" clId="{56FB9BA8-8618-469E-B881-B7E5EAC1530C}" dt="2022-07-17T16:31:38.557" v="9076" actId="164"/>
          <ac:spMkLst>
            <pc:docMk/>
            <pc:sldMk cId="2083716223" sldId="276"/>
            <ac:spMk id="16" creationId="{24673AE0-5A9B-519E-1DE2-ACA0ADB6FD14}"/>
          </ac:spMkLst>
        </pc:spChg>
        <pc:spChg chg="add mod">
          <ac:chgData name="김소희" userId="292a1162-0793-4577-a94d-2dae0dfa5995" providerId="ADAL" clId="{56FB9BA8-8618-469E-B881-B7E5EAC1530C}" dt="2022-07-17T16:31:38.557" v="9076" actId="164"/>
          <ac:spMkLst>
            <pc:docMk/>
            <pc:sldMk cId="2083716223" sldId="276"/>
            <ac:spMk id="17" creationId="{CED7611A-35D5-4BC6-12E6-DBB24B86C0F4}"/>
          </ac:spMkLst>
        </pc:spChg>
        <pc:spChg chg="add mod">
          <ac:chgData name="김소희" userId="292a1162-0793-4577-a94d-2dae0dfa5995" providerId="ADAL" clId="{56FB9BA8-8618-469E-B881-B7E5EAC1530C}" dt="2022-07-17T16:35:04.322" v="9225" actId="14100"/>
          <ac:spMkLst>
            <pc:docMk/>
            <pc:sldMk cId="2083716223" sldId="276"/>
            <ac:spMk id="20" creationId="{ECC14A61-5B3B-63A9-8A1F-095892D9DA2C}"/>
          </ac:spMkLst>
        </pc:spChg>
        <pc:spChg chg="add mod">
          <ac:chgData name="김소희" userId="292a1162-0793-4577-a94d-2dae0dfa5995" providerId="ADAL" clId="{56FB9BA8-8618-469E-B881-B7E5EAC1530C}" dt="2022-07-17T16:43:56.015" v="9382" actId="1076"/>
          <ac:spMkLst>
            <pc:docMk/>
            <pc:sldMk cId="2083716223" sldId="276"/>
            <ac:spMk id="22" creationId="{3161147D-EDD1-F295-9DFE-A0871B59E7E8}"/>
          </ac:spMkLst>
        </pc:spChg>
        <pc:spChg chg="add mod">
          <ac:chgData name="김소희" userId="292a1162-0793-4577-a94d-2dae0dfa5995" providerId="ADAL" clId="{56FB9BA8-8618-469E-B881-B7E5EAC1530C}" dt="2022-07-18T05:51:42.802" v="12838" actId="207"/>
          <ac:spMkLst>
            <pc:docMk/>
            <pc:sldMk cId="2083716223" sldId="276"/>
            <ac:spMk id="23" creationId="{47C4DA89-A353-B37C-FA0A-C988944FDB9B}"/>
          </ac:spMkLst>
        </pc:spChg>
        <pc:spChg chg="add mod">
          <ac:chgData name="김소희" userId="292a1162-0793-4577-a94d-2dae0dfa5995" providerId="ADAL" clId="{56FB9BA8-8618-469E-B881-B7E5EAC1530C}" dt="2022-07-17T16:33:04.310" v="9167" actId="20577"/>
          <ac:spMkLst>
            <pc:docMk/>
            <pc:sldMk cId="2083716223" sldId="276"/>
            <ac:spMk id="24" creationId="{DFBB6B18-E1C8-F3AB-6AFD-3A241C98ADEE}"/>
          </ac:spMkLst>
        </pc:spChg>
        <pc:spChg chg="add mod">
          <ac:chgData name="김소희" userId="292a1162-0793-4577-a94d-2dae0dfa5995" providerId="ADAL" clId="{56FB9BA8-8618-469E-B881-B7E5EAC1530C}" dt="2022-07-17T16:34:55.015" v="9221" actId="1076"/>
          <ac:spMkLst>
            <pc:docMk/>
            <pc:sldMk cId="2083716223" sldId="276"/>
            <ac:spMk id="26" creationId="{71F36E78-1095-967D-CEC7-08DA1ED846D0}"/>
          </ac:spMkLst>
        </pc:spChg>
        <pc:grpChg chg="add mod">
          <ac:chgData name="김소희" userId="292a1162-0793-4577-a94d-2dae0dfa5995" providerId="ADAL" clId="{56FB9BA8-8618-469E-B881-B7E5EAC1530C}" dt="2022-07-18T05:51:29.934" v="12836" actId="1076"/>
          <ac:grpSpMkLst>
            <pc:docMk/>
            <pc:sldMk cId="2083716223" sldId="276"/>
            <ac:grpSpMk id="27" creationId="{681B5E7D-412A-2C70-35A9-A23437D4A309}"/>
          </ac:grpSpMkLst>
        </pc:grpChg>
        <pc:picChg chg="mod modCrop">
          <ac:chgData name="김소희" userId="292a1162-0793-4577-a94d-2dae0dfa5995" providerId="ADAL" clId="{56FB9BA8-8618-469E-B881-B7E5EAC1530C}" dt="2022-07-17T16:31:38.557" v="9076" actId="164"/>
          <ac:picMkLst>
            <pc:docMk/>
            <pc:sldMk cId="2083716223" sldId="276"/>
            <ac:picMk id="4" creationId="{9A1DD40B-515B-FB77-D91F-D1A61770B71A}"/>
          </ac:picMkLst>
        </pc:picChg>
        <pc:picChg chg="add mod">
          <ac:chgData name="김소희" userId="292a1162-0793-4577-a94d-2dae0dfa5995" providerId="ADAL" clId="{56FB9BA8-8618-469E-B881-B7E5EAC1530C}" dt="2022-07-17T16:33:21.526" v="9169" actId="208"/>
          <ac:picMkLst>
            <pc:docMk/>
            <pc:sldMk cId="2083716223" sldId="276"/>
            <ac:picMk id="5" creationId="{E8F30DDB-AE88-CFA5-CD61-27A40D2A07D2}"/>
          </ac:picMkLst>
        </pc:picChg>
        <pc:picChg chg="add mod">
          <ac:chgData name="김소희" userId="292a1162-0793-4577-a94d-2dae0dfa5995" providerId="ADAL" clId="{56FB9BA8-8618-469E-B881-B7E5EAC1530C}" dt="2022-07-17T16:34:58.291" v="9222" actId="1076"/>
          <ac:picMkLst>
            <pc:docMk/>
            <pc:sldMk cId="2083716223" sldId="276"/>
            <ac:picMk id="19" creationId="{6A93AB8A-D3A3-C7ED-3788-8493A84CF8E9}"/>
          </ac:picMkLst>
        </pc:picChg>
        <pc:picChg chg="add mod">
          <ac:chgData name="김소희" userId="292a1162-0793-4577-a94d-2dae0dfa5995" providerId="ADAL" clId="{56FB9BA8-8618-469E-B881-B7E5EAC1530C}" dt="2022-07-17T16:43:56.015" v="9382" actId="1076"/>
          <ac:picMkLst>
            <pc:docMk/>
            <pc:sldMk cId="2083716223" sldId="276"/>
            <ac:picMk id="21" creationId="{A7F40CE3-2DC3-B0E4-0BE4-65F3270EDB70}"/>
          </ac:picMkLst>
        </pc:picChg>
        <pc:picChg chg="add del">
          <ac:chgData name="김소희" userId="292a1162-0793-4577-a94d-2dae0dfa5995" providerId="ADAL" clId="{56FB9BA8-8618-469E-B881-B7E5EAC1530C}" dt="2022-07-17T16:29:56.935" v="9051" actId="22"/>
          <ac:picMkLst>
            <pc:docMk/>
            <pc:sldMk cId="2083716223" sldId="276"/>
            <ac:picMk id="23" creationId="{F96ED7C2-D6E4-C59F-0FE0-5F648456662B}"/>
          </ac:picMkLst>
        </pc:picChg>
        <pc:cxnChg chg="add mod">
          <ac:chgData name="김소희" userId="292a1162-0793-4577-a94d-2dae0dfa5995" providerId="ADAL" clId="{56FB9BA8-8618-469E-B881-B7E5EAC1530C}" dt="2022-07-18T05:51:49.446" v="12840" actId="208"/>
          <ac:cxnSpMkLst>
            <pc:docMk/>
            <pc:sldMk cId="2083716223" sldId="276"/>
            <ac:cxnSpMk id="6" creationId="{03B84DCD-352B-3C31-B6BF-C75E728F04AE}"/>
          </ac:cxnSpMkLst>
        </pc:cxnChg>
      </pc:sldChg>
      <pc:sldChg chg="addSp delSp modSp add mod">
        <pc:chgData name="김소희" userId="292a1162-0793-4577-a94d-2dae0dfa5995" providerId="ADAL" clId="{56FB9BA8-8618-469E-B881-B7E5EAC1530C}" dt="2022-07-17T18:01:25.036" v="10818" actId="1035"/>
        <pc:sldMkLst>
          <pc:docMk/>
          <pc:sldMk cId="3383878795" sldId="277"/>
        </pc:sldMkLst>
        <pc:spChg chg="mod">
          <ac:chgData name="김소희" userId="292a1162-0793-4577-a94d-2dae0dfa5995" providerId="ADAL" clId="{56FB9BA8-8618-469E-B881-B7E5EAC1530C}" dt="2022-07-17T17:42:19.387" v="10168" actId="207"/>
          <ac:spMkLst>
            <pc:docMk/>
            <pc:sldMk cId="3383878795" sldId="277"/>
            <ac:spMk id="7" creationId="{5FF834EC-C667-129F-6DE7-24EC80562A9F}"/>
          </ac:spMkLst>
        </pc:spChg>
        <pc:spChg chg="mod">
          <ac:chgData name="김소희" userId="292a1162-0793-4577-a94d-2dae0dfa5995" providerId="ADAL" clId="{56FB9BA8-8618-469E-B881-B7E5EAC1530C}" dt="2022-07-17T18:01:25.036" v="10818" actId="1035"/>
          <ac:spMkLst>
            <pc:docMk/>
            <pc:sldMk cId="3383878795" sldId="277"/>
            <ac:spMk id="8" creationId="{9530C086-2C13-F035-575F-854F651D3568}"/>
          </ac:spMkLst>
        </pc:spChg>
        <pc:spChg chg="del">
          <ac:chgData name="김소희" userId="292a1162-0793-4577-a94d-2dae0dfa5995" providerId="ADAL" clId="{56FB9BA8-8618-469E-B881-B7E5EAC1530C}" dt="2022-07-17T16:46:14.882" v="9401" actId="478"/>
          <ac:spMkLst>
            <pc:docMk/>
            <pc:sldMk cId="3383878795" sldId="277"/>
            <ac:spMk id="20" creationId="{ECC14A61-5B3B-63A9-8A1F-095892D9DA2C}"/>
          </ac:spMkLst>
        </pc:spChg>
        <pc:spChg chg="del">
          <ac:chgData name="김소희" userId="292a1162-0793-4577-a94d-2dae0dfa5995" providerId="ADAL" clId="{56FB9BA8-8618-469E-B881-B7E5EAC1530C}" dt="2022-07-17T16:46:14.882" v="9401" actId="478"/>
          <ac:spMkLst>
            <pc:docMk/>
            <pc:sldMk cId="3383878795" sldId="277"/>
            <ac:spMk id="22" creationId="{3161147D-EDD1-F295-9DFE-A0871B59E7E8}"/>
          </ac:spMkLst>
        </pc:spChg>
        <pc:spChg chg="del">
          <ac:chgData name="김소희" userId="292a1162-0793-4577-a94d-2dae0dfa5995" providerId="ADAL" clId="{56FB9BA8-8618-469E-B881-B7E5EAC1530C}" dt="2022-07-17T16:46:14.882" v="9401" actId="478"/>
          <ac:spMkLst>
            <pc:docMk/>
            <pc:sldMk cId="3383878795" sldId="277"/>
            <ac:spMk id="23" creationId="{47C4DA89-A353-B37C-FA0A-C988944FDB9B}"/>
          </ac:spMkLst>
        </pc:spChg>
        <pc:spChg chg="del">
          <ac:chgData name="김소희" userId="292a1162-0793-4577-a94d-2dae0dfa5995" providerId="ADAL" clId="{56FB9BA8-8618-469E-B881-B7E5EAC1530C}" dt="2022-07-17T16:46:14.882" v="9401" actId="478"/>
          <ac:spMkLst>
            <pc:docMk/>
            <pc:sldMk cId="3383878795" sldId="277"/>
            <ac:spMk id="24" creationId="{DFBB6B18-E1C8-F3AB-6AFD-3A241C98ADEE}"/>
          </ac:spMkLst>
        </pc:spChg>
        <pc:spChg chg="del">
          <ac:chgData name="김소희" userId="292a1162-0793-4577-a94d-2dae0dfa5995" providerId="ADAL" clId="{56FB9BA8-8618-469E-B881-B7E5EAC1530C}" dt="2022-07-17T16:46:14.882" v="9401" actId="478"/>
          <ac:spMkLst>
            <pc:docMk/>
            <pc:sldMk cId="3383878795" sldId="277"/>
            <ac:spMk id="26" creationId="{71F36E78-1095-967D-CEC7-08DA1ED846D0}"/>
          </ac:spMkLst>
        </pc:spChg>
        <pc:spChg chg="add mod ord">
          <ac:chgData name="김소희" userId="292a1162-0793-4577-a94d-2dae0dfa5995" providerId="ADAL" clId="{56FB9BA8-8618-469E-B881-B7E5EAC1530C}" dt="2022-07-17T18:01:25.036" v="10818" actId="1035"/>
          <ac:spMkLst>
            <pc:docMk/>
            <pc:sldMk cId="3383878795" sldId="277"/>
            <ac:spMk id="28" creationId="{6EBF89F1-86DC-39FD-C56C-3F3A9A830943}"/>
          </ac:spMkLst>
        </pc:spChg>
        <pc:spChg chg="add mod">
          <ac:chgData name="김소희" userId="292a1162-0793-4577-a94d-2dae0dfa5995" providerId="ADAL" clId="{56FB9BA8-8618-469E-B881-B7E5EAC1530C}" dt="2022-07-17T18:01:25.036" v="10818" actId="1035"/>
          <ac:spMkLst>
            <pc:docMk/>
            <pc:sldMk cId="3383878795" sldId="277"/>
            <ac:spMk id="29" creationId="{6249B86C-3C23-511D-2770-A42478CE3217}"/>
          </ac:spMkLst>
        </pc:spChg>
        <pc:spChg chg="add mod">
          <ac:chgData name="김소희" userId="292a1162-0793-4577-a94d-2dae0dfa5995" providerId="ADAL" clId="{56FB9BA8-8618-469E-B881-B7E5EAC1530C}" dt="2022-07-17T18:01:25.036" v="10818" actId="1035"/>
          <ac:spMkLst>
            <pc:docMk/>
            <pc:sldMk cId="3383878795" sldId="277"/>
            <ac:spMk id="30" creationId="{B2AA91B7-72B1-ABDC-4BCF-57BE5BD51013}"/>
          </ac:spMkLst>
        </pc:spChg>
        <pc:spChg chg="add mod">
          <ac:chgData name="김소희" userId="292a1162-0793-4577-a94d-2dae0dfa5995" providerId="ADAL" clId="{56FB9BA8-8618-469E-B881-B7E5EAC1530C}" dt="2022-07-17T18:01:25.036" v="10818" actId="1035"/>
          <ac:spMkLst>
            <pc:docMk/>
            <pc:sldMk cId="3383878795" sldId="277"/>
            <ac:spMk id="31" creationId="{7A525C70-5F9D-B1F1-61D5-A1C4B8DED67B}"/>
          </ac:spMkLst>
        </pc:spChg>
        <pc:spChg chg="mod">
          <ac:chgData name="김소희" userId="292a1162-0793-4577-a94d-2dae0dfa5995" providerId="ADAL" clId="{56FB9BA8-8618-469E-B881-B7E5EAC1530C}" dt="2022-07-17T17:38:23.319" v="10038"/>
          <ac:spMkLst>
            <pc:docMk/>
            <pc:sldMk cId="3383878795" sldId="277"/>
            <ac:spMk id="34" creationId="{5947AAC9-A86B-D2E1-EED3-62D6F3AE330C}"/>
          </ac:spMkLst>
        </pc:spChg>
        <pc:spChg chg="mod">
          <ac:chgData name="김소희" userId="292a1162-0793-4577-a94d-2dae0dfa5995" providerId="ADAL" clId="{56FB9BA8-8618-469E-B881-B7E5EAC1530C}" dt="2022-07-17T17:38:23.319" v="10038"/>
          <ac:spMkLst>
            <pc:docMk/>
            <pc:sldMk cId="3383878795" sldId="277"/>
            <ac:spMk id="35" creationId="{A445B665-69E7-4729-BD82-A1CE0FD5227C}"/>
          </ac:spMkLst>
        </pc:spChg>
        <pc:spChg chg="mod">
          <ac:chgData name="김소희" userId="292a1162-0793-4577-a94d-2dae0dfa5995" providerId="ADAL" clId="{56FB9BA8-8618-469E-B881-B7E5EAC1530C}" dt="2022-07-17T17:38:23.319" v="10038"/>
          <ac:spMkLst>
            <pc:docMk/>
            <pc:sldMk cId="3383878795" sldId="277"/>
            <ac:spMk id="36" creationId="{6F07D7F1-76AE-F30F-CB80-B9D92EAD262A}"/>
          </ac:spMkLst>
        </pc:spChg>
        <pc:spChg chg="mod">
          <ac:chgData name="김소희" userId="292a1162-0793-4577-a94d-2dae0dfa5995" providerId="ADAL" clId="{56FB9BA8-8618-469E-B881-B7E5EAC1530C}" dt="2022-07-17T17:38:23.319" v="10038"/>
          <ac:spMkLst>
            <pc:docMk/>
            <pc:sldMk cId="3383878795" sldId="277"/>
            <ac:spMk id="37" creationId="{5B3FF7ED-3EB3-C792-622E-F1D96E145238}"/>
          </ac:spMkLst>
        </pc:spChg>
        <pc:spChg chg="mod">
          <ac:chgData name="김소희" userId="292a1162-0793-4577-a94d-2dae0dfa5995" providerId="ADAL" clId="{56FB9BA8-8618-469E-B881-B7E5EAC1530C}" dt="2022-07-17T17:38:23.319" v="10038"/>
          <ac:spMkLst>
            <pc:docMk/>
            <pc:sldMk cId="3383878795" sldId="277"/>
            <ac:spMk id="38" creationId="{D6C6E2BA-7D67-E8C0-4608-F022DB8AD646}"/>
          </ac:spMkLst>
        </pc:spChg>
        <pc:spChg chg="mod">
          <ac:chgData name="김소희" userId="292a1162-0793-4577-a94d-2dae0dfa5995" providerId="ADAL" clId="{56FB9BA8-8618-469E-B881-B7E5EAC1530C}" dt="2022-07-17T17:38:23.319" v="10038"/>
          <ac:spMkLst>
            <pc:docMk/>
            <pc:sldMk cId="3383878795" sldId="277"/>
            <ac:spMk id="39" creationId="{A82197B3-9FDB-B9EC-5CD1-783DA88454CB}"/>
          </ac:spMkLst>
        </pc:spChg>
        <pc:grpChg chg="del">
          <ac:chgData name="김소희" userId="292a1162-0793-4577-a94d-2dae0dfa5995" providerId="ADAL" clId="{56FB9BA8-8618-469E-B881-B7E5EAC1530C}" dt="2022-07-17T16:46:14.882" v="9401" actId="478"/>
          <ac:grpSpMkLst>
            <pc:docMk/>
            <pc:sldMk cId="3383878795" sldId="277"/>
            <ac:grpSpMk id="27" creationId="{681B5E7D-412A-2C70-35A9-A23437D4A309}"/>
          </ac:grpSpMkLst>
        </pc:grpChg>
        <pc:grpChg chg="add del mod">
          <ac:chgData name="김소희" userId="292a1162-0793-4577-a94d-2dae0dfa5995" providerId="ADAL" clId="{56FB9BA8-8618-469E-B881-B7E5EAC1530C}" dt="2022-07-17T17:38:33.524" v="10043"/>
          <ac:grpSpMkLst>
            <pc:docMk/>
            <pc:sldMk cId="3383878795" sldId="277"/>
            <ac:grpSpMk id="32" creationId="{A6AB966E-C514-0231-34A0-EC3CF8FB1709}"/>
          </ac:grpSpMkLst>
        </pc:grpChg>
        <pc:picChg chg="del">
          <ac:chgData name="김소희" userId="292a1162-0793-4577-a94d-2dae0dfa5995" providerId="ADAL" clId="{56FB9BA8-8618-469E-B881-B7E5EAC1530C}" dt="2022-07-17T16:46:14.882" v="9401" actId="478"/>
          <ac:picMkLst>
            <pc:docMk/>
            <pc:sldMk cId="3383878795" sldId="277"/>
            <ac:picMk id="5" creationId="{E8F30DDB-AE88-CFA5-CD61-27A40D2A07D2}"/>
          </ac:picMkLst>
        </pc:picChg>
        <pc:picChg chg="add mod">
          <ac:chgData name="김소희" userId="292a1162-0793-4577-a94d-2dae0dfa5995" providerId="ADAL" clId="{56FB9BA8-8618-469E-B881-B7E5EAC1530C}" dt="2022-07-17T18:01:25.036" v="10818" actId="1035"/>
          <ac:picMkLst>
            <pc:docMk/>
            <pc:sldMk cId="3383878795" sldId="277"/>
            <ac:picMk id="12" creationId="{578ACBF1-4819-2E3C-F2B5-88BE628E11D6}"/>
          </ac:picMkLst>
        </pc:picChg>
        <pc:picChg chg="del">
          <ac:chgData name="김소희" userId="292a1162-0793-4577-a94d-2dae0dfa5995" providerId="ADAL" clId="{56FB9BA8-8618-469E-B881-B7E5EAC1530C}" dt="2022-07-17T16:46:14.882" v="9401" actId="478"/>
          <ac:picMkLst>
            <pc:docMk/>
            <pc:sldMk cId="3383878795" sldId="277"/>
            <ac:picMk id="19" creationId="{6A93AB8A-D3A3-C7ED-3788-8493A84CF8E9}"/>
          </ac:picMkLst>
        </pc:picChg>
        <pc:picChg chg="del">
          <ac:chgData name="김소희" userId="292a1162-0793-4577-a94d-2dae0dfa5995" providerId="ADAL" clId="{56FB9BA8-8618-469E-B881-B7E5EAC1530C}" dt="2022-07-17T16:46:14.882" v="9401" actId="478"/>
          <ac:picMkLst>
            <pc:docMk/>
            <pc:sldMk cId="3383878795" sldId="277"/>
            <ac:picMk id="21" creationId="{A7F40CE3-2DC3-B0E4-0BE4-65F3270EDB70}"/>
          </ac:picMkLst>
        </pc:picChg>
        <pc:picChg chg="mod">
          <ac:chgData name="김소희" userId="292a1162-0793-4577-a94d-2dae0dfa5995" providerId="ADAL" clId="{56FB9BA8-8618-469E-B881-B7E5EAC1530C}" dt="2022-07-17T17:38:23.319" v="10038"/>
          <ac:picMkLst>
            <pc:docMk/>
            <pc:sldMk cId="3383878795" sldId="277"/>
            <ac:picMk id="33" creationId="{3E828213-7BFF-4428-259C-15D0F341C145}"/>
          </ac:picMkLst>
        </pc:picChg>
        <pc:picChg chg="add mod">
          <ac:chgData name="김소희" userId="292a1162-0793-4577-a94d-2dae0dfa5995" providerId="ADAL" clId="{56FB9BA8-8618-469E-B881-B7E5EAC1530C}" dt="2022-07-17T18:01:25.036" v="10818" actId="1035"/>
          <ac:picMkLst>
            <pc:docMk/>
            <pc:sldMk cId="3383878795" sldId="277"/>
            <ac:picMk id="40" creationId="{5526943C-6091-5D89-05BA-82DF089B1ABF}"/>
          </ac:picMkLst>
        </pc:picChg>
        <pc:cxnChg chg="del">
          <ac:chgData name="김소희" userId="292a1162-0793-4577-a94d-2dae0dfa5995" providerId="ADAL" clId="{56FB9BA8-8618-469E-B881-B7E5EAC1530C}" dt="2022-07-17T16:46:14.882" v="9401" actId="478"/>
          <ac:cxnSpMkLst>
            <pc:docMk/>
            <pc:sldMk cId="3383878795" sldId="277"/>
            <ac:cxnSpMk id="6" creationId="{03B84DCD-352B-3C31-B6BF-C75E728F04AE}"/>
          </ac:cxnSpMkLst>
        </pc:cxnChg>
      </pc:sldChg>
      <pc:sldChg chg="addSp delSp modSp add mod">
        <pc:chgData name="김소희" userId="292a1162-0793-4577-a94d-2dae0dfa5995" providerId="ADAL" clId="{56FB9BA8-8618-469E-B881-B7E5EAC1530C}" dt="2022-07-19T05:40:02.707" v="15227" actId="1076"/>
        <pc:sldMkLst>
          <pc:docMk/>
          <pc:sldMk cId="2345294917" sldId="278"/>
        </pc:sldMkLst>
        <pc:spChg chg="mod">
          <ac:chgData name="김소희" userId="292a1162-0793-4577-a94d-2dae0dfa5995" providerId="ADAL" clId="{56FB9BA8-8618-469E-B881-B7E5EAC1530C}" dt="2022-07-17T17:43:48.400" v="10180" actId="207"/>
          <ac:spMkLst>
            <pc:docMk/>
            <pc:sldMk cId="2345294917" sldId="278"/>
            <ac:spMk id="7" creationId="{5FF834EC-C667-129F-6DE7-24EC80562A9F}"/>
          </ac:spMkLst>
        </pc:spChg>
        <pc:spChg chg="mod">
          <ac:chgData name="김소희" userId="292a1162-0793-4577-a94d-2dae0dfa5995" providerId="ADAL" clId="{56FB9BA8-8618-469E-B881-B7E5EAC1530C}" dt="2022-07-17T17:53:57.501" v="10634" actId="1035"/>
          <ac:spMkLst>
            <pc:docMk/>
            <pc:sldMk cId="2345294917" sldId="278"/>
            <ac:spMk id="8" creationId="{9530C086-2C13-F035-575F-854F651D3568}"/>
          </ac:spMkLst>
        </pc:spChg>
        <pc:spChg chg="add mod">
          <ac:chgData name="김소희" userId="292a1162-0793-4577-a94d-2dae0dfa5995" providerId="ADAL" clId="{56FB9BA8-8618-469E-B881-B7E5EAC1530C}" dt="2022-07-17T17:48:11.066" v="10324" actId="1076"/>
          <ac:spMkLst>
            <pc:docMk/>
            <pc:sldMk cId="2345294917" sldId="278"/>
            <ac:spMk id="13" creationId="{2DC24430-A795-C1F9-99A2-7E72233BE090}"/>
          </ac:spMkLst>
        </pc:spChg>
        <pc:spChg chg="add mod">
          <ac:chgData name="김소희" userId="292a1162-0793-4577-a94d-2dae0dfa5995" providerId="ADAL" clId="{56FB9BA8-8618-469E-B881-B7E5EAC1530C}" dt="2022-07-17T18:02:37.659" v="10826" actId="207"/>
          <ac:spMkLst>
            <pc:docMk/>
            <pc:sldMk cId="2345294917" sldId="278"/>
            <ac:spMk id="19" creationId="{4FF4ADFA-322F-20B3-6C50-164BDE56FBFB}"/>
          </ac:spMkLst>
        </pc:spChg>
        <pc:spChg chg="add mod">
          <ac:chgData name="김소희" userId="292a1162-0793-4577-a94d-2dae0dfa5995" providerId="ADAL" clId="{56FB9BA8-8618-469E-B881-B7E5EAC1530C}" dt="2022-07-19T05:39:55.536" v="15226" actId="1076"/>
          <ac:spMkLst>
            <pc:docMk/>
            <pc:sldMk cId="2345294917" sldId="278"/>
            <ac:spMk id="20" creationId="{2A88B6F0-F1A3-3EB0-F98F-3E9B6246ECDC}"/>
          </ac:spMkLst>
        </pc:spChg>
        <pc:spChg chg="add mod">
          <ac:chgData name="김소희" userId="292a1162-0793-4577-a94d-2dae0dfa5995" providerId="ADAL" clId="{56FB9BA8-8618-469E-B881-B7E5EAC1530C}" dt="2022-07-19T05:39:53.383" v="15225" actId="1076"/>
          <ac:spMkLst>
            <pc:docMk/>
            <pc:sldMk cId="2345294917" sldId="278"/>
            <ac:spMk id="21" creationId="{6587A468-4DC2-7013-5085-A2201E83F6C2}"/>
          </ac:spMkLst>
        </pc:spChg>
        <pc:spChg chg="add mod">
          <ac:chgData name="김소희" userId="292a1162-0793-4577-a94d-2dae0dfa5995" providerId="ADAL" clId="{56FB9BA8-8618-469E-B881-B7E5EAC1530C}" dt="2022-07-17T17:58:59.884" v="10794" actId="1076"/>
          <ac:spMkLst>
            <pc:docMk/>
            <pc:sldMk cId="2345294917" sldId="278"/>
            <ac:spMk id="22" creationId="{3DE0E977-7298-303C-F83E-DAFBB7734624}"/>
          </ac:spMkLst>
        </pc:spChg>
        <pc:spChg chg="add mod">
          <ac:chgData name="김소희" userId="292a1162-0793-4577-a94d-2dae0dfa5995" providerId="ADAL" clId="{56FB9BA8-8618-469E-B881-B7E5EAC1530C}" dt="2022-07-17T18:17:45.443" v="11371" actId="207"/>
          <ac:spMkLst>
            <pc:docMk/>
            <pc:sldMk cId="2345294917" sldId="278"/>
            <ac:spMk id="23" creationId="{0BD9ED52-1BDE-D4EF-17D7-E1409A486AFA}"/>
          </ac:spMkLst>
        </pc:spChg>
        <pc:spChg chg="del">
          <ac:chgData name="김소희" userId="292a1162-0793-4577-a94d-2dae0dfa5995" providerId="ADAL" clId="{56FB9BA8-8618-469E-B881-B7E5EAC1530C}" dt="2022-07-17T17:41:33.676" v="10112" actId="478"/>
          <ac:spMkLst>
            <pc:docMk/>
            <pc:sldMk cId="2345294917" sldId="278"/>
            <ac:spMk id="28" creationId="{6EBF89F1-86DC-39FD-C56C-3F3A9A830943}"/>
          </ac:spMkLst>
        </pc:spChg>
        <pc:spChg chg="del">
          <ac:chgData name="김소희" userId="292a1162-0793-4577-a94d-2dae0dfa5995" providerId="ADAL" clId="{56FB9BA8-8618-469E-B881-B7E5EAC1530C}" dt="2022-07-17T17:41:33.676" v="10112" actId="478"/>
          <ac:spMkLst>
            <pc:docMk/>
            <pc:sldMk cId="2345294917" sldId="278"/>
            <ac:spMk id="29" creationId="{6249B86C-3C23-511D-2770-A42478CE3217}"/>
          </ac:spMkLst>
        </pc:spChg>
        <pc:spChg chg="del">
          <ac:chgData name="김소희" userId="292a1162-0793-4577-a94d-2dae0dfa5995" providerId="ADAL" clId="{56FB9BA8-8618-469E-B881-B7E5EAC1530C}" dt="2022-07-17T17:41:30.473" v="10110" actId="478"/>
          <ac:spMkLst>
            <pc:docMk/>
            <pc:sldMk cId="2345294917" sldId="278"/>
            <ac:spMk id="30" creationId="{B2AA91B7-72B1-ABDC-4BCF-57BE5BD51013}"/>
          </ac:spMkLst>
        </pc:spChg>
        <pc:spChg chg="del mod">
          <ac:chgData name="김소희" userId="292a1162-0793-4577-a94d-2dae0dfa5995" providerId="ADAL" clId="{56FB9BA8-8618-469E-B881-B7E5EAC1530C}" dt="2022-07-17T17:41:33.676" v="10112" actId="478"/>
          <ac:spMkLst>
            <pc:docMk/>
            <pc:sldMk cId="2345294917" sldId="278"/>
            <ac:spMk id="31" creationId="{7A525C70-5F9D-B1F1-61D5-A1C4B8DED67B}"/>
          </ac:spMkLst>
        </pc:spChg>
        <pc:picChg chg="add mod">
          <ac:chgData name="김소희" userId="292a1162-0793-4577-a94d-2dae0dfa5995" providerId="ADAL" clId="{56FB9BA8-8618-469E-B881-B7E5EAC1530C}" dt="2022-07-17T17:57:00.708" v="10776" actId="1076"/>
          <ac:picMkLst>
            <pc:docMk/>
            <pc:sldMk cId="2345294917" sldId="278"/>
            <ac:picMk id="4" creationId="{16159F1E-26A0-D02C-E556-EE6E3AB94E91}"/>
          </ac:picMkLst>
        </pc:picChg>
        <pc:picChg chg="add mod">
          <ac:chgData name="김소희" userId="292a1162-0793-4577-a94d-2dae0dfa5995" providerId="ADAL" clId="{56FB9BA8-8618-469E-B881-B7E5EAC1530C}" dt="2022-07-17T18:14:26.109" v="11278" actId="208"/>
          <ac:picMkLst>
            <pc:docMk/>
            <pc:sldMk cId="2345294917" sldId="278"/>
            <ac:picMk id="6" creationId="{C993ECB8-9226-FB24-DBB7-AA219BFAA484}"/>
          </ac:picMkLst>
        </pc:picChg>
        <pc:picChg chg="add mod">
          <ac:chgData name="김소희" userId="292a1162-0793-4577-a94d-2dae0dfa5995" providerId="ADAL" clId="{56FB9BA8-8618-469E-B881-B7E5EAC1530C}" dt="2022-07-19T05:40:02.707" v="15227" actId="1076"/>
          <ac:picMkLst>
            <pc:docMk/>
            <pc:sldMk cId="2345294917" sldId="278"/>
            <ac:picMk id="11" creationId="{0AF44DA9-DFB7-8FEB-36E8-8FC44A08F72F}"/>
          </ac:picMkLst>
        </pc:picChg>
        <pc:picChg chg="del">
          <ac:chgData name="김소희" userId="292a1162-0793-4577-a94d-2dae0dfa5995" providerId="ADAL" clId="{56FB9BA8-8618-469E-B881-B7E5EAC1530C}" dt="2022-07-17T17:41:33.676" v="10112" actId="478"/>
          <ac:picMkLst>
            <pc:docMk/>
            <pc:sldMk cId="2345294917" sldId="278"/>
            <ac:picMk id="12" creationId="{578ACBF1-4819-2E3C-F2B5-88BE628E11D6}"/>
          </ac:picMkLst>
        </pc:picChg>
        <pc:picChg chg="del">
          <ac:chgData name="김소희" userId="292a1162-0793-4577-a94d-2dae0dfa5995" providerId="ADAL" clId="{56FB9BA8-8618-469E-B881-B7E5EAC1530C}" dt="2022-07-17T17:41:34.605" v="10113" actId="478"/>
          <ac:picMkLst>
            <pc:docMk/>
            <pc:sldMk cId="2345294917" sldId="278"/>
            <ac:picMk id="40" creationId="{5526943C-6091-5D89-05BA-82DF089B1ABF}"/>
          </ac:picMkLst>
        </pc:picChg>
        <pc:cxnChg chg="add mod">
          <ac:chgData name="김소희" userId="292a1162-0793-4577-a94d-2dae0dfa5995" providerId="ADAL" clId="{56FB9BA8-8618-469E-B881-B7E5EAC1530C}" dt="2022-07-17T17:58:12.952" v="10782" actId="208"/>
          <ac:cxnSpMkLst>
            <pc:docMk/>
            <pc:sldMk cId="2345294917" sldId="278"/>
            <ac:cxnSpMk id="15" creationId="{82AA8975-E961-9A8E-7799-F336C3C931D4}"/>
          </ac:cxnSpMkLst>
        </pc:cxnChg>
      </pc:sldChg>
      <pc:sldChg chg="addSp delSp modSp add mod modNotesTx">
        <pc:chgData name="김소희" userId="292a1162-0793-4577-a94d-2dae0dfa5995" providerId="ADAL" clId="{56FB9BA8-8618-469E-B881-B7E5EAC1530C}" dt="2022-07-18T06:05:37.851" v="13468"/>
        <pc:sldMkLst>
          <pc:docMk/>
          <pc:sldMk cId="2498032575" sldId="279"/>
        </pc:sldMkLst>
        <pc:spChg chg="add mod">
          <ac:chgData name="김소희" userId="292a1162-0793-4577-a94d-2dae0dfa5995" providerId="ADAL" clId="{56FB9BA8-8618-469E-B881-B7E5EAC1530C}" dt="2022-07-17T18:17:09.678" v="11366" actId="1076"/>
          <ac:spMkLst>
            <pc:docMk/>
            <pc:sldMk cId="2498032575" sldId="279"/>
            <ac:spMk id="6" creationId="{A2CB003F-D844-B99C-7E75-945E120257C4}"/>
          </ac:spMkLst>
        </pc:spChg>
        <pc:spChg chg="mod">
          <ac:chgData name="김소희" userId="292a1162-0793-4577-a94d-2dae0dfa5995" providerId="ADAL" clId="{56FB9BA8-8618-469E-B881-B7E5EAC1530C}" dt="2022-07-17T17:43:50.087" v="10181" actId="207"/>
          <ac:spMkLst>
            <pc:docMk/>
            <pc:sldMk cId="2498032575" sldId="279"/>
            <ac:spMk id="7" creationId="{5FF834EC-C667-129F-6DE7-24EC80562A9F}"/>
          </ac:spMkLst>
        </pc:spChg>
        <pc:spChg chg="mod">
          <ac:chgData name="김소희" userId="292a1162-0793-4577-a94d-2dae0dfa5995" providerId="ADAL" clId="{56FB9BA8-8618-469E-B881-B7E5EAC1530C}" dt="2022-07-17T17:54:00.446" v="10639" actId="1035"/>
          <ac:spMkLst>
            <pc:docMk/>
            <pc:sldMk cId="2498032575" sldId="279"/>
            <ac:spMk id="8" creationId="{9530C086-2C13-F035-575F-854F651D3568}"/>
          </ac:spMkLst>
        </pc:spChg>
        <pc:spChg chg="add mod">
          <ac:chgData name="김소희" userId="292a1162-0793-4577-a94d-2dae0dfa5995" providerId="ADAL" clId="{56FB9BA8-8618-469E-B881-B7E5EAC1530C}" dt="2022-07-17T18:12:49.943" v="11218" actId="1076"/>
          <ac:spMkLst>
            <pc:docMk/>
            <pc:sldMk cId="2498032575" sldId="279"/>
            <ac:spMk id="10" creationId="{5F1BA15A-1876-3192-AA7B-41DE490C8684}"/>
          </ac:spMkLst>
        </pc:spChg>
        <pc:spChg chg="add mod">
          <ac:chgData name="김소희" userId="292a1162-0793-4577-a94d-2dae0dfa5995" providerId="ADAL" clId="{56FB9BA8-8618-469E-B881-B7E5EAC1530C}" dt="2022-07-17T18:17:29.553" v="11370" actId="207"/>
          <ac:spMkLst>
            <pc:docMk/>
            <pc:sldMk cId="2498032575" sldId="279"/>
            <ac:spMk id="13" creationId="{1505F85D-4E18-42FC-726C-028A2BD784F5}"/>
          </ac:spMkLst>
        </pc:spChg>
        <pc:spChg chg="add mod">
          <ac:chgData name="김소희" userId="292a1162-0793-4577-a94d-2dae0dfa5995" providerId="ADAL" clId="{56FB9BA8-8618-469E-B881-B7E5EAC1530C}" dt="2022-07-17T18:15:27.264" v="11314" actId="1035"/>
          <ac:spMkLst>
            <pc:docMk/>
            <pc:sldMk cId="2498032575" sldId="279"/>
            <ac:spMk id="15" creationId="{DB3305B8-8FCF-CEC6-8B05-78E28D18BD38}"/>
          </ac:spMkLst>
        </pc:spChg>
        <pc:spChg chg="add mod">
          <ac:chgData name="김소희" userId="292a1162-0793-4577-a94d-2dae0dfa5995" providerId="ADAL" clId="{56FB9BA8-8618-469E-B881-B7E5EAC1530C}" dt="2022-07-17T18:17:49.678" v="11372" actId="207"/>
          <ac:spMkLst>
            <pc:docMk/>
            <pc:sldMk cId="2498032575" sldId="279"/>
            <ac:spMk id="16" creationId="{ABAD0C93-F92D-5C4B-7E51-7694EB790562}"/>
          </ac:spMkLst>
        </pc:spChg>
        <pc:picChg chg="add mod">
          <ac:chgData name="김소희" userId="292a1162-0793-4577-a94d-2dae0dfa5995" providerId="ADAL" clId="{56FB9BA8-8618-469E-B881-B7E5EAC1530C}" dt="2022-07-17T18:15:27.264" v="11314" actId="1035"/>
          <ac:picMkLst>
            <pc:docMk/>
            <pc:sldMk cId="2498032575" sldId="279"/>
            <ac:picMk id="4" creationId="{B1C51329-4F1D-5F31-19F1-EF5FC16F2EFF}"/>
          </ac:picMkLst>
        </pc:picChg>
        <pc:picChg chg="add mod modCrop">
          <ac:chgData name="김소희" userId="292a1162-0793-4577-a94d-2dae0dfa5995" providerId="ADAL" clId="{56FB9BA8-8618-469E-B881-B7E5EAC1530C}" dt="2022-07-17T18:00:59.301" v="10805" actId="1076"/>
          <ac:picMkLst>
            <pc:docMk/>
            <pc:sldMk cId="2498032575" sldId="279"/>
            <ac:picMk id="11" creationId="{B5958A8B-865C-EA87-50E7-B2145B4099BA}"/>
          </ac:picMkLst>
        </pc:picChg>
        <pc:picChg chg="add mod">
          <ac:chgData name="김소희" userId="292a1162-0793-4577-a94d-2dae0dfa5995" providerId="ADAL" clId="{56FB9BA8-8618-469E-B881-B7E5EAC1530C}" dt="2022-07-17T18:15:45.872" v="11315" actId="14100"/>
          <ac:picMkLst>
            <pc:docMk/>
            <pc:sldMk cId="2498032575" sldId="279"/>
            <ac:picMk id="12" creationId="{4E0DA67B-AAA0-B116-BE93-7FA3C2ADCCF8}"/>
          </ac:picMkLst>
        </pc:picChg>
        <pc:picChg chg="add del mod">
          <ac:chgData name="김소희" userId="292a1162-0793-4577-a94d-2dae0dfa5995" providerId="ADAL" clId="{56FB9BA8-8618-469E-B881-B7E5EAC1530C}" dt="2022-07-17T18:11:40.635" v="11072" actId="478"/>
          <ac:picMkLst>
            <pc:docMk/>
            <pc:sldMk cId="2498032575" sldId="279"/>
            <ac:picMk id="14" creationId="{AB13C3F1-9690-29A5-1F54-A5EE44DE024F}"/>
          </ac:picMkLst>
        </pc:picChg>
      </pc:sldChg>
      <pc:sldChg chg="addSp delSp modSp add mod modNotesTx">
        <pc:chgData name="김소희" userId="292a1162-0793-4577-a94d-2dae0dfa5995" providerId="ADAL" clId="{56FB9BA8-8618-469E-B881-B7E5EAC1530C}" dt="2022-07-18T07:21:50.942" v="14105" actId="1037"/>
        <pc:sldMkLst>
          <pc:docMk/>
          <pc:sldMk cId="706761807" sldId="280"/>
        </pc:sldMkLst>
        <pc:spChg chg="mod">
          <ac:chgData name="김소희" userId="292a1162-0793-4577-a94d-2dae0dfa5995" providerId="ADAL" clId="{56FB9BA8-8618-469E-B881-B7E5EAC1530C}" dt="2022-07-17T18:18:15.873" v="11397" actId="20577"/>
          <ac:spMkLst>
            <pc:docMk/>
            <pc:sldMk cId="706761807" sldId="280"/>
            <ac:spMk id="2" creationId="{5C386871-B092-6B43-A8DA-B84A6CCCC7F5}"/>
          </ac:spMkLst>
        </pc:spChg>
        <pc:spChg chg="add mod">
          <ac:chgData name="김소희" userId="292a1162-0793-4577-a94d-2dae0dfa5995" providerId="ADAL" clId="{56FB9BA8-8618-469E-B881-B7E5EAC1530C}" dt="2022-07-18T07:21:27.843" v="14092" actId="1076"/>
          <ac:spMkLst>
            <pc:docMk/>
            <pc:sldMk cId="706761807" sldId="280"/>
            <ac:spMk id="5" creationId="{07969C9B-CED3-4E10-6AC1-4A89CC0710A1}"/>
          </ac:spMkLst>
        </pc:spChg>
        <pc:spChg chg="del">
          <ac:chgData name="김소희" userId="292a1162-0793-4577-a94d-2dae0dfa5995" providerId="ADAL" clId="{56FB9BA8-8618-469E-B881-B7E5EAC1530C}" dt="2022-07-17T18:18:08.503" v="11374" actId="478"/>
          <ac:spMkLst>
            <pc:docMk/>
            <pc:sldMk cId="706761807" sldId="280"/>
            <ac:spMk id="6" creationId="{A2CB003F-D844-B99C-7E75-945E120257C4}"/>
          </ac:spMkLst>
        </pc:spChg>
        <pc:spChg chg="add mod">
          <ac:chgData name="김소희" userId="292a1162-0793-4577-a94d-2dae0dfa5995" providerId="ADAL" clId="{56FB9BA8-8618-469E-B881-B7E5EAC1530C}" dt="2022-07-18T07:21:48.540" v="14100" actId="1037"/>
          <ac:spMkLst>
            <pc:docMk/>
            <pc:sldMk cId="706761807" sldId="280"/>
            <ac:spMk id="6" creationId="{BF22174C-FE65-8F5C-23A4-CEE86E4EE7B2}"/>
          </ac:spMkLst>
        </pc:spChg>
        <pc:spChg chg="mod">
          <ac:chgData name="김소희" userId="292a1162-0793-4577-a94d-2dae0dfa5995" providerId="ADAL" clId="{56FB9BA8-8618-469E-B881-B7E5EAC1530C}" dt="2022-07-18T07:21:17.808" v="14090" actId="1035"/>
          <ac:spMkLst>
            <pc:docMk/>
            <pc:sldMk cId="706761807" sldId="280"/>
            <ac:spMk id="7" creationId="{5FF834EC-C667-129F-6DE7-24EC80562A9F}"/>
          </ac:spMkLst>
        </pc:spChg>
        <pc:spChg chg="add mod">
          <ac:chgData name="김소희" userId="292a1162-0793-4577-a94d-2dae0dfa5995" providerId="ADAL" clId="{56FB9BA8-8618-469E-B881-B7E5EAC1530C}" dt="2022-07-18T07:21:50.942" v="14105" actId="1037"/>
          <ac:spMkLst>
            <pc:docMk/>
            <pc:sldMk cId="706761807" sldId="280"/>
            <ac:spMk id="8" creationId="{0BCB3254-0204-A594-6121-B571C1233A20}"/>
          </ac:spMkLst>
        </pc:spChg>
        <pc:spChg chg="del">
          <ac:chgData name="김소희" userId="292a1162-0793-4577-a94d-2dae0dfa5995" providerId="ADAL" clId="{56FB9BA8-8618-469E-B881-B7E5EAC1530C}" dt="2022-07-17T18:18:08.503" v="11374" actId="478"/>
          <ac:spMkLst>
            <pc:docMk/>
            <pc:sldMk cId="706761807" sldId="280"/>
            <ac:spMk id="8" creationId="{9530C086-2C13-F035-575F-854F651D3568}"/>
          </ac:spMkLst>
        </pc:spChg>
        <pc:spChg chg="add mod">
          <ac:chgData name="김소희" userId="292a1162-0793-4577-a94d-2dae0dfa5995" providerId="ADAL" clId="{56FB9BA8-8618-469E-B881-B7E5EAC1530C}" dt="2022-07-18T07:14:38.506" v="13933" actId="1076"/>
          <ac:spMkLst>
            <pc:docMk/>
            <pc:sldMk cId="706761807" sldId="280"/>
            <ac:spMk id="10" creationId="{3EE173F4-387B-DFCF-4930-ADE398C6A763}"/>
          </ac:spMkLst>
        </pc:spChg>
        <pc:spChg chg="del">
          <ac:chgData name="김소희" userId="292a1162-0793-4577-a94d-2dae0dfa5995" providerId="ADAL" clId="{56FB9BA8-8618-469E-B881-B7E5EAC1530C}" dt="2022-07-17T18:18:08.503" v="11374" actId="478"/>
          <ac:spMkLst>
            <pc:docMk/>
            <pc:sldMk cId="706761807" sldId="280"/>
            <ac:spMk id="10" creationId="{5F1BA15A-1876-3192-AA7B-41DE490C8684}"/>
          </ac:spMkLst>
        </pc:spChg>
        <pc:spChg chg="add del mod">
          <ac:chgData name="김소희" userId="292a1162-0793-4577-a94d-2dae0dfa5995" providerId="ADAL" clId="{56FB9BA8-8618-469E-B881-B7E5EAC1530C}" dt="2022-07-18T05:47:56.763" v="12563"/>
          <ac:spMkLst>
            <pc:docMk/>
            <pc:sldMk cId="706761807" sldId="280"/>
            <ac:spMk id="11" creationId="{311A97C1-C6D6-FB16-046B-6587C881399E}"/>
          </ac:spMkLst>
        </pc:spChg>
        <pc:spChg chg="del">
          <ac:chgData name="김소희" userId="292a1162-0793-4577-a94d-2dae0dfa5995" providerId="ADAL" clId="{56FB9BA8-8618-469E-B881-B7E5EAC1530C}" dt="2022-07-17T18:18:08.503" v="11374" actId="478"/>
          <ac:spMkLst>
            <pc:docMk/>
            <pc:sldMk cId="706761807" sldId="280"/>
            <ac:spMk id="13" creationId="{1505F85D-4E18-42FC-726C-028A2BD784F5}"/>
          </ac:spMkLst>
        </pc:spChg>
        <pc:spChg chg="del">
          <ac:chgData name="김소희" userId="292a1162-0793-4577-a94d-2dae0dfa5995" providerId="ADAL" clId="{56FB9BA8-8618-469E-B881-B7E5EAC1530C}" dt="2022-07-17T18:18:08.503" v="11374" actId="478"/>
          <ac:spMkLst>
            <pc:docMk/>
            <pc:sldMk cId="706761807" sldId="280"/>
            <ac:spMk id="15" creationId="{DB3305B8-8FCF-CEC6-8B05-78E28D18BD38}"/>
          </ac:spMkLst>
        </pc:spChg>
        <pc:spChg chg="del">
          <ac:chgData name="김소희" userId="292a1162-0793-4577-a94d-2dae0dfa5995" providerId="ADAL" clId="{56FB9BA8-8618-469E-B881-B7E5EAC1530C}" dt="2022-07-17T18:18:08.503" v="11374" actId="478"/>
          <ac:spMkLst>
            <pc:docMk/>
            <pc:sldMk cId="706761807" sldId="280"/>
            <ac:spMk id="16" creationId="{ABAD0C93-F92D-5C4B-7E51-7694EB790562}"/>
          </ac:spMkLst>
        </pc:spChg>
        <pc:picChg chg="del">
          <ac:chgData name="김소희" userId="292a1162-0793-4577-a94d-2dae0dfa5995" providerId="ADAL" clId="{56FB9BA8-8618-469E-B881-B7E5EAC1530C}" dt="2022-07-17T18:18:08.503" v="11374" actId="478"/>
          <ac:picMkLst>
            <pc:docMk/>
            <pc:sldMk cId="706761807" sldId="280"/>
            <ac:picMk id="4" creationId="{B1C51329-4F1D-5F31-19F1-EF5FC16F2EFF}"/>
          </ac:picMkLst>
        </pc:picChg>
        <pc:picChg chg="del">
          <ac:chgData name="김소희" userId="292a1162-0793-4577-a94d-2dae0dfa5995" providerId="ADAL" clId="{56FB9BA8-8618-469E-B881-B7E5EAC1530C}" dt="2022-07-17T18:18:09.221" v="11375" actId="478"/>
          <ac:picMkLst>
            <pc:docMk/>
            <pc:sldMk cId="706761807" sldId="280"/>
            <ac:picMk id="11" creationId="{B5958A8B-865C-EA87-50E7-B2145B4099BA}"/>
          </ac:picMkLst>
        </pc:picChg>
        <pc:picChg chg="del">
          <ac:chgData name="김소희" userId="292a1162-0793-4577-a94d-2dae0dfa5995" providerId="ADAL" clId="{56FB9BA8-8618-469E-B881-B7E5EAC1530C}" dt="2022-07-17T18:18:08.503" v="11374" actId="478"/>
          <ac:picMkLst>
            <pc:docMk/>
            <pc:sldMk cId="706761807" sldId="280"/>
            <ac:picMk id="12" creationId="{4E0DA67B-AAA0-B116-BE93-7FA3C2ADCCF8}"/>
          </ac:picMkLst>
        </pc:picChg>
        <pc:picChg chg="add mod">
          <ac:chgData name="김소희" userId="292a1162-0793-4577-a94d-2dae0dfa5995" providerId="ADAL" clId="{56FB9BA8-8618-469E-B881-B7E5EAC1530C}" dt="2022-07-18T07:14:47.648" v="13934" actId="14100"/>
          <ac:picMkLst>
            <pc:docMk/>
            <pc:sldMk cId="706761807" sldId="280"/>
            <ac:picMk id="2050" creationId="{7512299E-CA36-287D-8340-06C50C5D4F9E}"/>
          </ac:picMkLst>
        </pc:picChg>
      </pc:sldChg>
      <pc:sldChg chg="addSp delSp modSp add mod modNotesTx">
        <pc:chgData name="김소희" userId="292a1162-0793-4577-a94d-2dae0dfa5995" providerId="ADAL" clId="{56FB9BA8-8618-469E-B881-B7E5EAC1530C}" dt="2022-07-19T05:41:17.232" v="15231" actId="207"/>
        <pc:sldMkLst>
          <pc:docMk/>
          <pc:sldMk cId="298544368" sldId="281"/>
        </pc:sldMkLst>
        <pc:spChg chg="add mod">
          <ac:chgData name="김소희" userId="292a1162-0793-4577-a94d-2dae0dfa5995" providerId="ADAL" clId="{56FB9BA8-8618-469E-B881-B7E5EAC1530C}" dt="2022-07-18T07:42:04.938" v="14530" actId="1076"/>
          <ac:spMkLst>
            <pc:docMk/>
            <pc:sldMk cId="298544368" sldId="281"/>
            <ac:spMk id="5" creationId="{8A62A27D-5B39-023B-8274-C267E1AD80A5}"/>
          </ac:spMkLst>
        </pc:spChg>
        <pc:spChg chg="mod">
          <ac:chgData name="김소희" userId="292a1162-0793-4577-a94d-2dae0dfa5995" providerId="ADAL" clId="{56FB9BA8-8618-469E-B881-B7E5EAC1530C}" dt="2022-07-18T07:22:11.685" v="14120" actId="1035"/>
          <ac:spMkLst>
            <pc:docMk/>
            <pc:sldMk cId="298544368" sldId="281"/>
            <ac:spMk id="7" creationId="{5FF834EC-C667-129F-6DE7-24EC80562A9F}"/>
          </ac:spMkLst>
        </pc:spChg>
        <pc:spChg chg="add mod">
          <ac:chgData name="김소희" userId="292a1162-0793-4577-a94d-2dae0dfa5995" providerId="ADAL" clId="{56FB9BA8-8618-469E-B881-B7E5EAC1530C}" dt="2022-07-18T07:42:09.079" v="14531" actId="1076"/>
          <ac:spMkLst>
            <pc:docMk/>
            <pc:sldMk cId="298544368" sldId="281"/>
            <ac:spMk id="10" creationId="{8DFDB6E9-CCC3-8E83-9F1E-CD433C536AF4}"/>
          </ac:spMkLst>
        </pc:spChg>
        <pc:spChg chg="add mod">
          <ac:chgData name="김소희" userId="292a1162-0793-4577-a94d-2dae0dfa5995" providerId="ADAL" clId="{56FB9BA8-8618-469E-B881-B7E5EAC1530C}" dt="2022-07-18T07:42:27.731" v="14536" actId="1076"/>
          <ac:spMkLst>
            <pc:docMk/>
            <pc:sldMk cId="298544368" sldId="281"/>
            <ac:spMk id="11" creationId="{872B8FC4-67C5-CC5E-DA26-30F6C4E252E9}"/>
          </ac:spMkLst>
        </pc:spChg>
        <pc:spChg chg="add mod">
          <ac:chgData name="김소희" userId="292a1162-0793-4577-a94d-2dae0dfa5995" providerId="ADAL" clId="{56FB9BA8-8618-469E-B881-B7E5EAC1530C}" dt="2022-07-19T05:41:17.232" v="15231" actId="207"/>
          <ac:spMkLst>
            <pc:docMk/>
            <pc:sldMk cId="298544368" sldId="281"/>
            <ac:spMk id="12" creationId="{837DF62E-A419-EA53-4393-D770C5FA647D}"/>
          </ac:spMkLst>
        </pc:spChg>
        <pc:picChg chg="add mod">
          <ac:chgData name="김소희" userId="292a1162-0793-4577-a94d-2dae0dfa5995" providerId="ADAL" clId="{56FB9BA8-8618-469E-B881-B7E5EAC1530C}" dt="2022-07-18T07:42:31.616" v="14537" actId="1076"/>
          <ac:picMkLst>
            <pc:docMk/>
            <pc:sldMk cId="298544368" sldId="281"/>
            <ac:picMk id="4" creationId="{CA1FF9BD-956F-8439-2287-120D4CA4B0F0}"/>
          </ac:picMkLst>
        </pc:picChg>
        <pc:picChg chg="add del mod">
          <ac:chgData name="김소희" userId="292a1162-0793-4577-a94d-2dae0dfa5995" providerId="ADAL" clId="{56FB9BA8-8618-469E-B881-B7E5EAC1530C}" dt="2022-07-18T07:41:49.822" v="14523" actId="478"/>
          <ac:picMkLst>
            <pc:docMk/>
            <pc:sldMk cId="298544368" sldId="281"/>
            <ac:picMk id="8" creationId="{AE3CA713-90C9-AFA4-0B8A-68F9397A7118}"/>
          </ac:picMkLst>
        </pc:picChg>
        <pc:picChg chg="add mod">
          <ac:chgData name="김소희" userId="292a1162-0793-4577-a94d-2dae0dfa5995" providerId="ADAL" clId="{56FB9BA8-8618-469E-B881-B7E5EAC1530C}" dt="2022-07-18T07:42:19.600" v="14534" actId="1076"/>
          <ac:picMkLst>
            <pc:docMk/>
            <pc:sldMk cId="298544368" sldId="281"/>
            <ac:picMk id="13" creationId="{172A6EDF-BDD7-6B59-12D2-0D3CDFA35BA9}"/>
          </ac:picMkLst>
        </pc:picChg>
      </pc:sldChg>
      <pc:sldChg chg="addSp delSp modSp add mod modNotesTx">
        <pc:chgData name="김소희" userId="292a1162-0793-4577-a94d-2dae0dfa5995" providerId="ADAL" clId="{56FB9BA8-8618-469E-B881-B7E5EAC1530C}" dt="2022-07-18T08:10:01.082" v="15222" actId="1076"/>
        <pc:sldMkLst>
          <pc:docMk/>
          <pc:sldMk cId="3341805491" sldId="282"/>
        </pc:sldMkLst>
        <pc:spChg chg="mod">
          <ac:chgData name="김소희" userId="292a1162-0793-4577-a94d-2dae0dfa5995" providerId="ADAL" clId="{56FB9BA8-8618-469E-B881-B7E5EAC1530C}" dt="2022-07-18T07:57:46.777" v="14877" actId="1076"/>
          <ac:spMkLst>
            <pc:docMk/>
            <pc:sldMk cId="3341805491" sldId="282"/>
            <ac:spMk id="7" creationId="{5FF834EC-C667-129F-6DE7-24EC80562A9F}"/>
          </ac:spMkLst>
        </pc:spChg>
        <pc:spChg chg="mod">
          <ac:chgData name="김소희" userId="292a1162-0793-4577-a94d-2dae0dfa5995" providerId="ADAL" clId="{56FB9BA8-8618-469E-B881-B7E5EAC1530C}" dt="2022-07-18T07:55:56.606" v="14875" actId="14100"/>
          <ac:spMkLst>
            <pc:docMk/>
            <pc:sldMk cId="3341805491" sldId="282"/>
            <ac:spMk id="9" creationId="{4E262F7D-1CD2-9678-413C-EB257F68A044}"/>
          </ac:spMkLst>
        </pc:spChg>
        <pc:spChg chg="add mod">
          <ac:chgData name="김소희" userId="292a1162-0793-4577-a94d-2dae0dfa5995" providerId="ADAL" clId="{56FB9BA8-8618-469E-B881-B7E5EAC1530C}" dt="2022-07-18T08:09:54.136" v="15219" actId="1035"/>
          <ac:spMkLst>
            <pc:docMk/>
            <pc:sldMk cId="3341805491" sldId="282"/>
            <ac:spMk id="10" creationId="{0315E5D6-EE09-FB46-7FE3-BA94A4A968B2}"/>
          </ac:spMkLst>
        </pc:spChg>
        <pc:spChg chg="add mod">
          <ac:chgData name="김소희" userId="292a1162-0793-4577-a94d-2dae0dfa5995" providerId="ADAL" clId="{56FB9BA8-8618-469E-B881-B7E5EAC1530C}" dt="2022-07-18T08:09:54.136" v="15219" actId="1035"/>
          <ac:spMkLst>
            <pc:docMk/>
            <pc:sldMk cId="3341805491" sldId="282"/>
            <ac:spMk id="11" creationId="{A7790D7A-D678-3139-6DC4-7DEC46CE66B3}"/>
          </ac:spMkLst>
        </pc:spChg>
        <pc:spChg chg="add mod">
          <ac:chgData name="김소희" userId="292a1162-0793-4577-a94d-2dae0dfa5995" providerId="ADAL" clId="{56FB9BA8-8618-469E-B881-B7E5EAC1530C}" dt="2022-07-18T08:09:54.136" v="15219" actId="1035"/>
          <ac:spMkLst>
            <pc:docMk/>
            <pc:sldMk cId="3341805491" sldId="282"/>
            <ac:spMk id="12" creationId="{40EC1D8C-9479-C382-0FCA-2D2C523AD5D7}"/>
          </ac:spMkLst>
        </pc:spChg>
        <pc:spChg chg="add mod">
          <ac:chgData name="김소희" userId="292a1162-0793-4577-a94d-2dae0dfa5995" providerId="ADAL" clId="{56FB9BA8-8618-469E-B881-B7E5EAC1530C}" dt="2022-07-18T08:09:54.136" v="15219" actId="1035"/>
          <ac:spMkLst>
            <pc:docMk/>
            <pc:sldMk cId="3341805491" sldId="282"/>
            <ac:spMk id="13" creationId="{7E5D850C-3126-3A83-C1B6-A3E51B2D39C2}"/>
          </ac:spMkLst>
        </pc:spChg>
        <pc:spChg chg="add mod">
          <ac:chgData name="김소희" userId="292a1162-0793-4577-a94d-2dae0dfa5995" providerId="ADAL" clId="{56FB9BA8-8618-469E-B881-B7E5EAC1530C}" dt="2022-07-18T08:09:54.136" v="15219" actId="1035"/>
          <ac:spMkLst>
            <pc:docMk/>
            <pc:sldMk cId="3341805491" sldId="282"/>
            <ac:spMk id="14" creationId="{F8D60F50-BA1F-012D-2515-471E26C62E23}"/>
          </ac:spMkLst>
        </pc:spChg>
        <pc:spChg chg="add mod">
          <ac:chgData name="김소희" userId="292a1162-0793-4577-a94d-2dae0dfa5995" providerId="ADAL" clId="{56FB9BA8-8618-469E-B881-B7E5EAC1530C}" dt="2022-07-18T08:09:54.136" v="15219" actId="1035"/>
          <ac:spMkLst>
            <pc:docMk/>
            <pc:sldMk cId="3341805491" sldId="282"/>
            <ac:spMk id="15" creationId="{1B600DE8-2C40-6AB7-574A-580049264DA3}"/>
          </ac:spMkLst>
        </pc:spChg>
        <pc:spChg chg="add mod">
          <ac:chgData name="김소희" userId="292a1162-0793-4577-a94d-2dae0dfa5995" providerId="ADAL" clId="{56FB9BA8-8618-469E-B881-B7E5EAC1530C}" dt="2022-07-18T08:09:54.136" v="15219" actId="1035"/>
          <ac:spMkLst>
            <pc:docMk/>
            <pc:sldMk cId="3341805491" sldId="282"/>
            <ac:spMk id="16" creationId="{14329310-FF14-709D-421D-F55594E4F2B4}"/>
          </ac:spMkLst>
        </pc:spChg>
        <pc:spChg chg="add mod">
          <ac:chgData name="김소희" userId="292a1162-0793-4577-a94d-2dae0dfa5995" providerId="ADAL" clId="{56FB9BA8-8618-469E-B881-B7E5EAC1530C}" dt="2022-07-18T07:58:29.074" v="14927" actId="20577"/>
          <ac:spMkLst>
            <pc:docMk/>
            <pc:sldMk cId="3341805491" sldId="282"/>
            <ac:spMk id="17" creationId="{96C045DA-AAC5-0D63-E63E-C080093A386F}"/>
          </ac:spMkLst>
        </pc:spChg>
        <pc:spChg chg="add mod">
          <ac:chgData name="김소희" userId="292a1162-0793-4577-a94d-2dae0dfa5995" providerId="ADAL" clId="{56FB9BA8-8618-469E-B881-B7E5EAC1530C}" dt="2022-07-18T08:10:01.082" v="15222" actId="1076"/>
          <ac:spMkLst>
            <pc:docMk/>
            <pc:sldMk cId="3341805491" sldId="282"/>
            <ac:spMk id="18" creationId="{0A66A598-E3C1-83A6-054B-E7EE3AAAEE20}"/>
          </ac:spMkLst>
        </pc:spChg>
        <pc:spChg chg="add del">
          <ac:chgData name="김소희" userId="292a1162-0793-4577-a94d-2dae0dfa5995" providerId="ADAL" clId="{56FB9BA8-8618-469E-B881-B7E5EAC1530C}" dt="2022-07-18T07:59:27.247" v="14948" actId="22"/>
          <ac:spMkLst>
            <pc:docMk/>
            <pc:sldMk cId="3341805491" sldId="282"/>
            <ac:spMk id="19" creationId="{781594CD-2030-7E57-BEBB-EEDFD7239184}"/>
          </ac:spMkLst>
        </pc:spChg>
        <pc:spChg chg="add mod">
          <ac:chgData name="김소희" userId="292a1162-0793-4577-a94d-2dae0dfa5995" providerId="ADAL" clId="{56FB9BA8-8618-469E-B881-B7E5EAC1530C}" dt="2022-07-18T08:09:54.136" v="15219" actId="1035"/>
          <ac:spMkLst>
            <pc:docMk/>
            <pc:sldMk cId="3341805491" sldId="282"/>
            <ac:spMk id="20" creationId="{46037585-3C71-F7F9-3B07-E137D87B4796}"/>
          </ac:spMkLst>
        </pc:spChg>
        <pc:picChg chg="add mod modCrop">
          <ac:chgData name="김소희" userId="292a1162-0793-4577-a94d-2dae0dfa5995" providerId="ADAL" clId="{56FB9BA8-8618-469E-B881-B7E5EAC1530C}" dt="2022-07-18T08:09:54.136" v="15219" actId="1035"/>
          <ac:picMkLst>
            <pc:docMk/>
            <pc:sldMk cId="3341805491" sldId="282"/>
            <ac:picMk id="4" creationId="{8D039AB4-5B46-0D6A-EE04-207F9A59E863}"/>
          </ac:picMkLst>
        </pc:picChg>
        <pc:picChg chg="add mod modCrop">
          <ac:chgData name="김소희" userId="292a1162-0793-4577-a94d-2dae0dfa5995" providerId="ADAL" clId="{56FB9BA8-8618-469E-B881-B7E5EAC1530C}" dt="2022-07-18T07:58:09.835" v="14893" actId="1076"/>
          <ac:picMkLst>
            <pc:docMk/>
            <pc:sldMk cId="3341805491" sldId="282"/>
            <ac:picMk id="6" creationId="{C78A8068-87A9-65DB-F981-00D272048007}"/>
          </ac:picMkLst>
        </pc:picChg>
        <pc:picChg chg="add mod">
          <ac:chgData name="김소희" userId="292a1162-0793-4577-a94d-2dae0dfa5995" providerId="ADAL" clId="{56FB9BA8-8618-469E-B881-B7E5EAC1530C}" dt="2022-07-18T08:09:58.748" v="15221" actId="1076"/>
          <ac:picMkLst>
            <pc:docMk/>
            <pc:sldMk cId="3341805491" sldId="282"/>
            <ac:picMk id="21" creationId="{1CCCC015-C1E4-2CC9-327F-DA5FA01BE713}"/>
          </ac:picMkLst>
        </pc:picChg>
        <pc:picChg chg="add mod">
          <ac:chgData name="김소희" userId="292a1162-0793-4577-a94d-2dae0dfa5995" providerId="ADAL" clId="{56FB9BA8-8618-469E-B881-B7E5EAC1530C}" dt="2022-07-18T08:09:57.100" v="15220" actId="1076"/>
          <ac:picMkLst>
            <pc:docMk/>
            <pc:sldMk cId="3341805491" sldId="282"/>
            <ac:picMk id="22" creationId="{26C14469-54EE-8277-DF83-4BD67F0CBB36}"/>
          </ac:picMkLst>
        </pc:picChg>
      </pc:sldChg>
      <pc:sldChg chg="addSp delSp modSp add mod modNotesTx">
        <pc:chgData name="김소희" userId="292a1162-0793-4577-a94d-2dae0dfa5995" providerId="ADAL" clId="{56FB9BA8-8618-469E-B881-B7E5EAC1530C}" dt="2022-07-19T05:43:20.955" v="15316" actId="20577"/>
        <pc:sldMkLst>
          <pc:docMk/>
          <pc:sldMk cId="3162282273" sldId="283"/>
        </pc:sldMkLst>
        <pc:spChg chg="mod">
          <ac:chgData name="김소희" userId="292a1162-0793-4577-a94d-2dae0dfa5995" providerId="ADAL" clId="{56FB9BA8-8618-469E-B881-B7E5EAC1530C}" dt="2022-07-18T07:29:38.618" v="14267" actId="20577"/>
          <ac:spMkLst>
            <pc:docMk/>
            <pc:sldMk cId="3162282273" sldId="283"/>
            <ac:spMk id="2" creationId="{5C386871-B092-6B43-A8DA-B84A6CCCC7F5}"/>
          </ac:spMkLst>
        </pc:spChg>
        <pc:spChg chg="add mod">
          <ac:chgData name="김소희" userId="292a1162-0793-4577-a94d-2dae0dfa5995" providerId="ADAL" clId="{56FB9BA8-8618-469E-B881-B7E5EAC1530C}" dt="2022-07-18T07:43:25.408" v="14545" actId="14100"/>
          <ac:spMkLst>
            <pc:docMk/>
            <pc:sldMk cId="3162282273" sldId="283"/>
            <ac:spMk id="6" creationId="{57192B6A-465D-7C65-4BC7-5189ED235F22}"/>
          </ac:spMkLst>
        </pc:spChg>
        <pc:spChg chg="del mod">
          <ac:chgData name="김소희" userId="292a1162-0793-4577-a94d-2dae0dfa5995" providerId="ADAL" clId="{56FB9BA8-8618-469E-B881-B7E5EAC1530C}" dt="2022-07-18T07:29:44.352" v="14269" actId="478"/>
          <ac:spMkLst>
            <pc:docMk/>
            <pc:sldMk cId="3162282273" sldId="283"/>
            <ac:spMk id="7" creationId="{5FF834EC-C667-129F-6DE7-24EC80562A9F}"/>
          </ac:spMkLst>
        </pc:spChg>
        <pc:spChg chg="add mod">
          <ac:chgData name="김소희" userId="292a1162-0793-4577-a94d-2dae0dfa5995" providerId="ADAL" clId="{56FB9BA8-8618-469E-B881-B7E5EAC1530C}" dt="2022-07-19T05:43:20.955" v="15316" actId="20577"/>
          <ac:spMkLst>
            <pc:docMk/>
            <pc:sldMk cId="3162282273" sldId="283"/>
            <ac:spMk id="10" creationId="{B3DB1977-7503-E6F5-CD75-D940B5E28872}"/>
          </ac:spMkLst>
        </pc:spChg>
        <pc:picChg chg="del">
          <ac:chgData name="김소희" userId="292a1162-0793-4577-a94d-2dae0dfa5995" providerId="ADAL" clId="{56FB9BA8-8618-469E-B881-B7E5EAC1530C}" dt="2022-07-18T05:19:44.993" v="11477" actId="478"/>
          <ac:picMkLst>
            <pc:docMk/>
            <pc:sldMk cId="3162282273" sldId="283"/>
            <ac:picMk id="4" creationId="{8D039AB4-5B46-0D6A-EE04-207F9A59E863}"/>
          </ac:picMkLst>
        </pc:picChg>
        <pc:picChg chg="add mod ord">
          <ac:chgData name="김소희" userId="292a1162-0793-4577-a94d-2dae0dfa5995" providerId="ADAL" clId="{56FB9BA8-8618-469E-B881-B7E5EAC1530C}" dt="2022-07-18T07:43:41.561" v="14550" actId="1076"/>
          <ac:picMkLst>
            <pc:docMk/>
            <pc:sldMk cId="3162282273" sldId="283"/>
            <ac:picMk id="5" creationId="{82221CB0-3BF4-7144-7C5F-210C558F5E0C}"/>
          </ac:picMkLst>
        </pc:picChg>
        <pc:picChg chg="add mod">
          <ac:chgData name="김소희" userId="292a1162-0793-4577-a94d-2dae0dfa5995" providerId="ADAL" clId="{56FB9BA8-8618-469E-B881-B7E5EAC1530C}" dt="2022-07-18T07:43:43.496" v="14551" actId="1076"/>
          <ac:picMkLst>
            <pc:docMk/>
            <pc:sldMk cId="3162282273" sldId="283"/>
            <ac:picMk id="11" creationId="{D50E5684-2ACA-94F8-327D-0A513508D713}"/>
          </ac:picMkLst>
        </pc:picChg>
      </pc:sldChg>
      <pc:sldChg chg="addSp delSp modSp add mod modNotesTx">
        <pc:chgData name="김소희" userId="292a1162-0793-4577-a94d-2dae0dfa5995" providerId="ADAL" clId="{56FB9BA8-8618-469E-B881-B7E5EAC1530C}" dt="2022-07-19T05:40:57.299" v="15230" actId="1076"/>
        <pc:sldMkLst>
          <pc:docMk/>
          <pc:sldMk cId="270594255" sldId="284"/>
        </pc:sldMkLst>
        <pc:spChg chg="del">
          <ac:chgData name="김소희" userId="292a1162-0793-4577-a94d-2dae0dfa5995" providerId="ADAL" clId="{56FB9BA8-8618-469E-B881-B7E5EAC1530C}" dt="2022-07-18T05:52:26.584" v="12842" actId="478"/>
          <ac:spMkLst>
            <pc:docMk/>
            <pc:sldMk cId="270594255" sldId="284"/>
            <ac:spMk id="5" creationId="{07969C9B-CED3-4E10-6AC1-4A89CC0710A1}"/>
          </ac:spMkLst>
        </pc:spChg>
        <pc:spChg chg="mod">
          <ac:chgData name="김소희" userId="292a1162-0793-4577-a94d-2dae0dfa5995" providerId="ADAL" clId="{56FB9BA8-8618-469E-B881-B7E5EAC1530C}" dt="2022-07-18T07:22:00.633" v="14109" actId="1076"/>
          <ac:spMkLst>
            <pc:docMk/>
            <pc:sldMk cId="270594255" sldId="284"/>
            <ac:spMk id="6" creationId="{BF22174C-FE65-8F5C-23A4-CEE86E4EE7B2}"/>
          </ac:spMkLst>
        </pc:spChg>
        <pc:spChg chg="del">
          <ac:chgData name="김소희" userId="292a1162-0793-4577-a94d-2dae0dfa5995" providerId="ADAL" clId="{56FB9BA8-8618-469E-B881-B7E5EAC1530C}" dt="2022-07-18T07:21:55.960" v="14106" actId="478"/>
          <ac:spMkLst>
            <pc:docMk/>
            <pc:sldMk cId="270594255" sldId="284"/>
            <ac:spMk id="7" creationId="{5FF834EC-C667-129F-6DE7-24EC80562A9F}"/>
          </ac:spMkLst>
        </pc:spChg>
        <pc:spChg chg="del">
          <ac:chgData name="김소희" userId="292a1162-0793-4577-a94d-2dae0dfa5995" providerId="ADAL" clId="{56FB9BA8-8618-469E-B881-B7E5EAC1530C}" dt="2022-07-18T05:52:27.530" v="12843" actId="478"/>
          <ac:spMkLst>
            <pc:docMk/>
            <pc:sldMk cId="270594255" sldId="284"/>
            <ac:spMk id="8" creationId="{0BCB3254-0204-A594-6121-B571C1233A20}"/>
          </ac:spMkLst>
        </pc:spChg>
        <pc:spChg chg="mod">
          <ac:chgData name="김소희" userId="292a1162-0793-4577-a94d-2dae0dfa5995" providerId="ADAL" clId="{56FB9BA8-8618-469E-B881-B7E5EAC1530C}" dt="2022-07-18T07:22:04.700" v="14110" actId="1076"/>
          <ac:spMkLst>
            <pc:docMk/>
            <pc:sldMk cId="270594255" sldId="284"/>
            <ac:spMk id="10" creationId="{3EE173F4-387B-DFCF-4930-ADE398C6A763}"/>
          </ac:spMkLst>
        </pc:spChg>
        <pc:spChg chg="add mod">
          <ac:chgData name="김소희" userId="292a1162-0793-4577-a94d-2dae0dfa5995" providerId="ADAL" clId="{56FB9BA8-8618-469E-B881-B7E5EAC1530C}" dt="2022-07-18T06:12:14.633" v="13694" actId="20577"/>
          <ac:spMkLst>
            <pc:docMk/>
            <pc:sldMk cId="270594255" sldId="284"/>
            <ac:spMk id="11" creationId="{4CBAB280-9E43-F6BD-D5AE-D896D42224E1}"/>
          </ac:spMkLst>
        </pc:spChg>
        <pc:spChg chg="add mod">
          <ac:chgData name="김소희" userId="292a1162-0793-4577-a94d-2dae0dfa5995" providerId="ADAL" clId="{56FB9BA8-8618-469E-B881-B7E5EAC1530C}" dt="2022-07-19T05:40:43.286" v="15228" actId="14100"/>
          <ac:spMkLst>
            <pc:docMk/>
            <pc:sldMk cId="270594255" sldId="284"/>
            <ac:spMk id="12" creationId="{96E3FED2-8A59-4C85-6052-003B77488F26}"/>
          </ac:spMkLst>
        </pc:spChg>
        <pc:spChg chg="add mod">
          <ac:chgData name="김소희" userId="292a1162-0793-4577-a94d-2dae0dfa5995" providerId="ADAL" clId="{56FB9BA8-8618-469E-B881-B7E5EAC1530C}" dt="2022-07-19T05:40:57.299" v="15230" actId="1076"/>
          <ac:spMkLst>
            <pc:docMk/>
            <pc:sldMk cId="270594255" sldId="284"/>
            <ac:spMk id="14" creationId="{AB866497-41F7-1D57-0B08-4FED33301F6C}"/>
          </ac:spMkLst>
        </pc:spChg>
        <pc:spChg chg="add mod">
          <ac:chgData name="김소희" userId="292a1162-0793-4577-a94d-2dae0dfa5995" providerId="ADAL" clId="{56FB9BA8-8618-469E-B881-B7E5EAC1530C}" dt="2022-07-18T07:51:21.532" v="14816" actId="207"/>
          <ac:spMkLst>
            <pc:docMk/>
            <pc:sldMk cId="270594255" sldId="284"/>
            <ac:spMk id="15" creationId="{D8F22C53-3630-5A0F-A312-B39C51D4987F}"/>
          </ac:spMkLst>
        </pc:spChg>
        <pc:spChg chg="add mod">
          <ac:chgData name="김소희" userId="292a1162-0793-4577-a94d-2dae0dfa5995" providerId="ADAL" clId="{56FB9BA8-8618-469E-B881-B7E5EAC1530C}" dt="2022-07-18T07:21:56.198" v="14107"/>
          <ac:spMkLst>
            <pc:docMk/>
            <pc:sldMk cId="270594255" sldId="284"/>
            <ac:spMk id="17" creationId="{5A4330A6-F6FC-5305-C262-FF7770664241}"/>
          </ac:spMkLst>
        </pc:spChg>
        <pc:picChg chg="add mod">
          <ac:chgData name="김소희" userId="292a1162-0793-4577-a94d-2dae0dfa5995" providerId="ADAL" clId="{56FB9BA8-8618-469E-B881-B7E5EAC1530C}" dt="2022-07-18T07:22:04.700" v="14110" actId="1076"/>
          <ac:picMkLst>
            <pc:docMk/>
            <pc:sldMk cId="270594255" sldId="284"/>
            <ac:picMk id="1026" creationId="{069C4F25-1ED0-7298-25A6-0FC9D2C8445B}"/>
          </ac:picMkLst>
        </pc:picChg>
        <pc:picChg chg="add mod">
          <ac:chgData name="김소희" userId="292a1162-0793-4577-a94d-2dae0dfa5995" providerId="ADAL" clId="{56FB9BA8-8618-469E-B881-B7E5EAC1530C}" dt="2022-07-18T06:56:54.685" v="13708" actId="1076"/>
          <ac:picMkLst>
            <pc:docMk/>
            <pc:sldMk cId="270594255" sldId="284"/>
            <ac:picMk id="1028" creationId="{203737A6-F53E-EEAC-A8C4-423F2DF2BB21}"/>
          </ac:picMkLst>
        </pc:picChg>
        <pc:picChg chg="add mod">
          <ac:chgData name="김소희" userId="292a1162-0793-4577-a94d-2dae0dfa5995" providerId="ADAL" clId="{56FB9BA8-8618-469E-B881-B7E5EAC1530C}" dt="2022-07-18T06:13:30.069" v="13703" actId="1076"/>
          <ac:picMkLst>
            <pc:docMk/>
            <pc:sldMk cId="270594255" sldId="284"/>
            <ac:picMk id="1030" creationId="{EDD43B3B-81D0-1375-5FAC-A89FB2138DFB}"/>
          </ac:picMkLst>
        </pc:picChg>
        <pc:picChg chg="add mod">
          <ac:chgData name="김소희" userId="292a1162-0793-4577-a94d-2dae0dfa5995" providerId="ADAL" clId="{56FB9BA8-8618-469E-B881-B7E5EAC1530C}" dt="2022-07-18T06:13:11.049" v="13698" actId="1076"/>
          <ac:picMkLst>
            <pc:docMk/>
            <pc:sldMk cId="270594255" sldId="284"/>
            <ac:picMk id="1032" creationId="{4486E9B8-F4B3-5FB4-F945-1265215DF60B}"/>
          </ac:picMkLst>
        </pc:picChg>
      </pc:sldChg>
      <pc:sldChg chg="addSp delSp modSp add mod modNotesTx">
        <pc:chgData name="김소희" userId="292a1162-0793-4577-a94d-2dae0dfa5995" providerId="ADAL" clId="{56FB9BA8-8618-469E-B881-B7E5EAC1530C}" dt="2022-07-18T08:07:27.721" v="15162" actId="20577"/>
        <pc:sldMkLst>
          <pc:docMk/>
          <pc:sldMk cId="3787048862" sldId="285"/>
        </pc:sldMkLst>
        <pc:spChg chg="mod">
          <ac:chgData name="김소희" userId="292a1162-0793-4577-a94d-2dae0dfa5995" providerId="ADAL" clId="{56FB9BA8-8618-469E-B881-B7E5EAC1530C}" dt="2022-07-18T07:34:15.960" v="14402" actId="1076"/>
          <ac:spMkLst>
            <pc:docMk/>
            <pc:sldMk cId="3787048862" sldId="285"/>
            <ac:spMk id="5" creationId="{8A62A27D-5B39-023B-8274-C267E1AD80A5}"/>
          </ac:spMkLst>
        </pc:spChg>
        <pc:spChg chg="del">
          <ac:chgData name="김소희" userId="292a1162-0793-4577-a94d-2dae0dfa5995" providerId="ADAL" clId="{56FB9BA8-8618-469E-B881-B7E5EAC1530C}" dt="2022-07-18T07:22:24.488" v="14122" actId="478"/>
          <ac:spMkLst>
            <pc:docMk/>
            <pc:sldMk cId="3787048862" sldId="285"/>
            <ac:spMk id="7" creationId="{5FF834EC-C667-129F-6DE7-24EC80562A9F}"/>
          </ac:spMkLst>
        </pc:spChg>
        <pc:spChg chg="mod">
          <ac:chgData name="김소희" userId="292a1162-0793-4577-a94d-2dae0dfa5995" providerId="ADAL" clId="{56FB9BA8-8618-469E-B881-B7E5EAC1530C}" dt="2022-07-18T07:25:41.188" v="14242" actId="1076"/>
          <ac:spMkLst>
            <pc:docMk/>
            <pc:sldMk cId="3787048862" sldId="285"/>
            <ac:spMk id="10" creationId="{8DFDB6E9-CCC3-8E83-9F1E-CD433C536AF4}"/>
          </ac:spMkLst>
        </pc:spChg>
        <pc:spChg chg="del mod">
          <ac:chgData name="김소희" userId="292a1162-0793-4577-a94d-2dae0dfa5995" providerId="ADAL" clId="{56FB9BA8-8618-469E-B881-B7E5EAC1530C}" dt="2022-07-18T07:26:37.318" v="14246" actId="478"/>
          <ac:spMkLst>
            <pc:docMk/>
            <pc:sldMk cId="3787048862" sldId="285"/>
            <ac:spMk id="11" creationId="{872B8FC4-67C5-CC5E-DA26-30F6C4E252E9}"/>
          </ac:spMkLst>
        </pc:spChg>
        <pc:spChg chg="mod">
          <ac:chgData name="김소희" userId="292a1162-0793-4577-a94d-2dae0dfa5995" providerId="ADAL" clId="{56FB9BA8-8618-469E-B881-B7E5EAC1530C}" dt="2022-07-18T07:34:21.719" v="14403" actId="1076"/>
          <ac:spMkLst>
            <pc:docMk/>
            <pc:sldMk cId="3787048862" sldId="285"/>
            <ac:spMk id="12" creationId="{837DF62E-A419-EA53-4393-D770C5FA647D}"/>
          </ac:spMkLst>
        </pc:spChg>
        <pc:spChg chg="add mod">
          <ac:chgData name="김소희" userId="292a1162-0793-4577-a94d-2dae0dfa5995" providerId="ADAL" clId="{56FB9BA8-8618-469E-B881-B7E5EAC1530C}" dt="2022-07-18T07:22:28.685" v="14124" actId="1076"/>
          <ac:spMkLst>
            <pc:docMk/>
            <pc:sldMk cId="3787048862" sldId="285"/>
            <ac:spMk id="13" creationId="{B2A5C84C-A679-6B87-7F78-46C461D9C845}"/>
          </ac:spMkLst>
        </pc:spChg>
        <pc:spChg chg="add mod">
          <ac:chgData name="김소희" userId="292a1162-0793-4577-a94d-2dae0dfa5995" providerId="ADAL" clId="{56FB9BA8-8618-469E-B881-B7E5EAC1530C}" dt="2022-07-18T07:22:24.730" v="14123"/>
          <ac:spMkLst>
            <pc:docMk/>
            <pc:sldMk cId="3787048862" sldId="285"/>
            <ac:spMk id="16" creationId="{4577B740-1AF1-7CC2-2251-FA8E658EBFCB}"/>
          </ac:spMkLst>
        </pc:spChg>
        <pc:spChg chg="add mod">
          <ac:chgData name="김소희" userId="292a1162-0793-4577-a94d-2dae0dfa5995" providerId="ADAL" clId="{56FB9BA8-8618-469E-B881-B7E5EAC1530C}" dt="2022-07-18T07:44:15.508" v="14555" actId="1076"/>
          <ac:spMkLst>
            <pc:docMk/>
            <pc:sldMk cId="3787048862" sldId="285"/>
            <ac:spMk id="17" creationId="{D200BBC0-6ACC-9B41-8D14-0C7D86723C29}"/>
          </ac:spMkLst>
        </pc:spChg>
        <pc:spChg chg="add mod">
          <ac:chgData name="김소희" userId="292a1162-0793-4577-a94d-2dae0dfa5995" providerId="ADAL" clId="{56FB9BA8-8618-469E-B881-B7E5EAC1530C}" dt="2022-07-18T07:44:25.279" v="14557" actId="1076"/>
          <ac:spMkLst>
            <pc:docMk/>
            <pc:sldMk cId="3787048862" sldId="285"/>
            <ac:spMk id="18" creationId="{75774BA6-F708-4B24-3409-B7EE827802E6}"/>
          </ac:spMkLst>
        </pc:spChg>
        <pc:spChg chg="add mod">
          <ac:chgData name="김소희" userId="292a1162-0793-4577-a94d-2dae0dfa5995" providerId="ADAL" clId="{56FB9BA8-8618-469E-B881-B7E5EAC1530C}" dt="2022-07-18T07:44:15.508" v="14555" actId="1076"/>
          <ac:spMkLst>
            <pc:docMk/>
            <pc:sldMk cId="3787048862" sldId="285"/>
            <ac:spMk id="19" creationId="{06BE8D04-79BE-A5AD-BE10-211DAD98FADB}"/>
          </ac:spMkLst>
        </pc:spChg>
        <pc:spChg chg="add del mod">
          <ac:chgData name="김소희" userId="292a1162-0793-4577-a94d-2dae0dfa5995" providerId="ADAL" clId="{56FB9BA8-8618-469E-B881-B7E5EAC1530C}" dt="2022-07-18T07:44:00.832" v="14552" actId="478"/>
          <ac:spMkLst>
            <pc:docMk/>
            <pc:sldMk cId="3787048862" sldId="285"/>
            <ac:spMk id="20" creationId="{FAA72755-6C47-C6FC-ED48-4B02F1C952B3}"/>
          </ac:spMkLst>
        </pc:spChg>
        <pc:picChg chg="del">
          <ac:chgData name="김소희" userId="292a1162-0793-4577-a94d-2dae0dfa5995" providerId="ADAL" clId="{56FB9BA8-8618-469E-B881-B7E5EAC1530C}" dt="2022-07-18T07:19:14.575" v="14038" actId="478"/>
          <ac:picMkLst>
            <pc:docMk/>
            <pc:sldMk cId="3787048862" sldId="285"/>
            <ac:picMk id="4" creationId="{CA1FF9BD-956F-8439-2287-120D4CA4B0F0}"/>
          </ac:picMkLst>
        </pc:picChg>
        <pc:picChg chg="add mod">
          <ac:chgData name="김소희" userId="292a1162-0793-4577-a94d-2dae0dfa5995" providerId="ADAL" clId="{56FB9BA8-8618-469E-B881-B7E5EAC1530C}" dt="2022-07-18T07:25:42.995" v="14243" actId="1076"/>
          <ac:picMkLst>
            <pc:docMk/>
            <pc:sldMk cId="3787048862" sldId="285"/>
            <ac:picMk id="6" creationId="{7576E02A-4F7B-F91A-C864-2FBF2A93144B}"/>
          </ac:picMkLst>
        </pc:picChg>
        <pc:picChg chg="del">
          <ac:chgData name="김소희" userId="292a1162-0793-4577-a94d-2dae0dfa5995" providerId="ADAL" clId="{56FB9BA8-8618-469E-B881-B7E5EAC1530C}" dt="2022-07-18T07:19:14" v="14037" actId="478"/>
          <ac:picMkLst>
            <pc:docMk/>
            <pc:sldMk cId="3787048862" sldId="285"/>
            <ac:picMk id="8" creationId="{AE3CA713-90C9-AFA4-0B8A-68F9397A7118}"/>
          </ac:picMkLst>
        </pc:picChg>
        <pc:picChg chg="add mod">
          <ac:chgData name="김소희" userId="292a1162-0793-4577-a94d-2dae0dfa5995" providerId="ADAL" clId="{56FB9BA8-8618-469E-B881-B7E5EAC1530C}" dt="2022-07-18T07:26:28.220" v="14244" actId="14100"/>
          <ac:picMkLst>
            <pc:docMk/>
            <pc:sldMk cId="3787048862" sldId="285"/>
            <ac:picMk id="15" creationId="{6B5342E7-540E-EF39-A1D5-68D5C8E1658D}"/>
          </ac:picMkLst>
        </pc:picChg>
      </pc:sldChg>
      <pc:sldMasterChg chg="modSldLayout">
        <pc:chgData name="김소희" userId="292a1162-0793-4577-a94d-2dae0dfa5995" providerId="ADAL" clId="{56FB9BA8-8618-469E-B881-B7E5EAC1530C}" dt="2022-07-18T08:57:43.951" v="15224" actId="20577"/>
        <pc:sldMasterMkLst>
          <pc:docMk/>
          <pc:sldMasterMk cId="3910064173" sldId="2147483648"/>
        </pc:sldMasterMkLst>
        <pc:sldLayoutChg chg="modSp mod">
          <pc:chgData name="김소희" userId="292a1162-0793-4577-a94d-2dae0dfa5995" providerId="ADAL" clId="{56FB9BA8-8618-469E-B881-B7E5EAC1530C}" dt="2022-07-18T08:57:43.951" v="15224" actId="20577"/>
          <pc:sldLayoutMkLst>
            <pc:docMk/>
            <pc:sldMasterMk cId="3910064173" sldId="2147483648"/>
            <pc:sldLayoutMk cId="2993821319" sldId="2147483650"/>
          </pc:sldLayoutMkLst>
          <pc:spChg chg="mod ord">
            <ac:chgData name="김소희" userId="292a1162-0793-4577-a94d-2dae0dfa5995" providerId="ADAL" clId="{56FB9BA8-8618-469E-B881-B7E5EAC1530C}" dt="2022-07-18T08:57:43.951" v="15224" actId="20577"/>
            <ac:spMkLst>
              <pc:docMk/>
              <pc:sldMasterMk cId="3910064173" sldId="2147483648"/>
              <pc:sldLayoutMk cId="2993821319" sldId="2147483650"/>
              <ac:spMk id="7" creationId="{C005384D-ECA5-527F-035D-4F18DB7E2A7F}"/>
            </ac:spMkLst>
          </pc:spChg>
        </pc:sldLayoutChg>
      </pc:sldMasterChg>
    </pc:docChg>
  </pc:docChgLst>
  <pc:docChgLst>
    <pc:chgData name="김소희 에너지AI트랙/" userId="292a1162-0793-4577-a94d-2dae0dfa5995" providerId="ADAL" clId="{8447AEC8-F3B8-49B2-890A-EB3BB762324F}"/>
    <pc:docChg chg="undo custSel addSld delSld modSld">
      <pc:chgData name="김소희 에너지AI트랙/" userId="292a1162-0793-4577-a94d-2dae0dfa5995" providerId="ADAL" clId="{8447AEC8-F3B8-49B2-890A-EB3BB762324F}" dt="2022-10-25T11:26:15.736" v="2743" actId="1036"/>
      <pc:docMkLst>
        <pc:docMk/>
      </pc:docMkLst>
      <pc:sldChg chg="addSp delSp modSp mod modNotesTx">
        <pc:chgData name="김소희 에너지AI트랙/" userId="292a1162-0793-4577-a94d-2dae0dfa5995" providerId="ADAL" clId="{8447AEC8-F3B8-49B2-890A-EB3BB762324F}" dt="2022-10-22T13:11:05.604" v="1447" actId="207"/>
        <pc:sldMkLst>
          <pc:docMk/>
          <pc:sldMk cId="2351987689" sldId="258"/>
        </pc:sldMkLst>
        <pc:spChg chg="del">
          <ac:chgData name="김소희 에너지AI트랙/" userId="292a1162-0793-4577-a94d-2dae0dfa5995" providerId="ADAL" clId="{8447AEC8-F3B8-49B2-890A-EB3BB762324F}" dt="2022-10-22T12:50:17.589" v="676" actId="478"/>
          <ac:spMkLst>
            <pc:docMk/>
            <pc:sldMk cId="2351987689" sldId="258"/>
            <ac:spMk id="5" creationId="{CB604E8E-67F9-3D97-5EE9-483F6408E905}"/>
          </ac:spMkLst>
        </pc:spChg>
        <pc:spChg chg="mod">
          <ac:chgData name="김소희 에너지AI트랙/" userId="292a1162-0793-4577-a94d-2dae0dfa5995" providerId="ADAL" clId="{8447AEC8-F3B8-49B2-890A-EB3BB762324F}" dt="2022-10-22T13:11:05.604" v="1447" actId="207"/>
          <ac:spMkLst>
            <pc:docMk/>
            <pc:sldMk cId="2351987689" sldId="258"/>
            <ac:spMk id="6" creationId="{2188782E-44BF-062E-224B-C021A5C826FC}"/>
          </ac:spMkLst>
        </pc:spChg>
        <pc:spChg chg="add mod">
          <ac:chgData name="김소희 에너지AI트랙/" userId="292a1162-0793-4577-a94d-2dae0dfa5995" providerId="ADAL" clId="{8447AEC8-F3B8-49B2-890A-EB3BB762324F}" dt="2022-10-20T12:00:56.831" v="47" actId="1076"/>
          <ac:spMkLst>
            <pc:docMk/>
            <pc:sldMk cId="2351987689" sldId="258"/>
            <ac:spMk id="10" creationId="{FF7518CD-8B90-FC6B-99AE-8215AEE42973}"/>
          </ac:spMkLst>
        </pc:spChg>
        <pc:spChg chg="add del mod">
          <ac:chgData name="김소희 에너지AI트랙/" userId="292a1162-0793-4577-a94d-2dae0dfa5995" providerId="ADAL" clId="{8447AEC8-F3B8-49B2-890A-EB3BB762324F}" dt="2022-10-21T03:06:57.890" v="302" actId="21"/>
          <ac:spMkLst>
            <pc:docMk/>
            <pc:sldMk cId="2351987689" sldId="258"/>
            <ac:spMk id="15" creationId="{77581404-2021-DAD7-7B99-8084FD00F2AD}"/>
          </ac:spMkLst>
        </pc:spChg>
        <pc:spChg chg="del">
          <ac:chgData name="김소희 에너지AI트랙/" userId="292a1162-0793-4577-a94d-2dae0dfa5995" providerId="ADAL" clId="{8447AEC8-F3B8-49B2-890A-EB3BB762324F}" dt="2022-10-22T12:57:52.139" v="982" actId="478"/>
          <ac:spMkLst>
            <pc:docMk/>
            <pc:sldMk cId="2351987689" sldId="258"/>
            <ac:spMk id="17" creationId="{5153E397-AB63-5484-CE88-129468BCFD8B}"/>
          </ac:spMkLst>
        </pc:spChg>
        <pc:picChg chg="add mod">
          <ac:chgData name="김소희 에너지AI트랙/" userId="292a1162-0793-4577-a94d-2dae0dfa5995" providerId="ADAL" clId="{8447AEC8-F3B8-49B2-890A-EB3BB762324F}" dt="2022-10-22T12:50:45.627" v="682" actId="1076"/>
          <ac:picMkLst>
            <pc:docMk/>
            <pc:sldMk cId="2351987689" sldId="258"/>
            <ac:picMk id="4" creationId="{1E4C1BF6-1DCB-F9F7-A20D-414BFB2D9608}"/>
          </ac:picMkLst>
        </pc:picChg>
        <pc:picChg chg="add mod">
          <ac:chgData name="김소희 에너지AI트랙/" userId="292a1162-0793-4577-a94d-2dae0dfa5995" providerId="ADAL" clId="{8447AEC8-F3B8-49B2-890A-EB3BB762324F}" dt="2022-10-22T12:50:34.474" v="681" actId="1076"/>
          <ac:picMkLst>
            <pc:docMk/>
            <pc:sldMk cId="2351987689" sldId="258"/>
            <ac:picMk id="7" creationId="{BE5567DC-B499-6CA6-5EA0-F54DF258C502}"/>
          </ac:picMkLst>
        </pc:picChg>
        <pc:picChg chg="del">
          <ac:chgData name="김소희 에너지AI트랙/" userId="292a1162-0793-4577-a94d-2dae0dfa5995" providerId="ADAL" clId="{8447AEC8-F3B8-49B2-890A-EB3BB762324F}" dt="2022-10-20T11:53:22.750" v="21" actId="478"/>
          <ac:picMkLst>
            <pc:docMk/>
            <pc:sldMk cId="2351987689" sldId="258"/>
            <ac:picMk id="8" creationId="{0324877A-0B16-DF4E-F9B9-6B33E7CDBF68}"/>
          </ac:picMkLst>
        </pc:picChg>
        <pc:picChg chg="del mod">
          <ac:chgData name="김소희 에너지AI트랙/" userId="292a1162-0793-4577-a94d-2dae0dfa5995" providerId="ADAL" clId="{8447AEC8-F3B8-49B2-890A-EB3BB762324F}" dt="2022-10-20T11:57:33.545" v="24" actId="478"/>
          <ac:picMkLst>
            <pc:docMk/>
            <pc:sldMk cId="2351987689" sldId="258"/>
            <ac:picMk id="1026" creationId="{2371670D-1183-474A-8B31-71E721F1FC9D}"/>
          </ac:picMkLst>
        </pc:picChg>
        <pc:picChg chg="add del mod">
          <ac:chgData name="김소희 에너지AI트랙/" userId="292a1162-0793-4577-a94d-2dae0dfa5995" providerId="ADAL" clId="{8447AEC8-F3B8-49B2-890A-EB3BB762324F}" dt="2022-10-20T12:00:37.224" v="34" actId="478"/>
          <ac:picMkLst>
            <pc:docMk/>
            <pc:sldMk cId="2351987689" sldId="258"/>
            <ac:picMk id="1028" creationId="{F0A0EE78-9DB3-E1C1-9E17-B48BF824D174}"/>
          </ac:picMkLst>
        </pc:picChg>
      </pc:sldChg>
      <pc:sldChg chg="addSp delSp modSp mod modNotesTx">
        <pc:chgData name="김소희 에너지AI트랙/" userId="292a1162-0793-4577-a94d-2dae0dfa5995" providerId="ADAL" clId="{8447AEC8-F3B8-49B2-890A-EB3BB762324F}" dt="2022-10-25T11:22:09.325" v="2662" actId="20577"/>
        <pc:sldMkLst>
          <pc:docMk/>
          <pc:sldMk cId="2540614236" sldId="259"/>
        </pc:sldMkLst>
        <pc:spChg chg="mod">
          <ac:chgData name="김소희 에너지AI트랙/" userId="292a1162-0793-4577-a94d-2dae0dfa5995" providerId="ADAL" clId="{8447AEC8-F3B8-49B2-890A-EB3BB762324F}" dt="2022-10-24T02:50:29.700" v="1834" actId="20577"/>
          <ac:spMkLst>
            <pc:docMk/>
            <pc:sldMk cId="2540614236" sldId="259"/>
            <ac:spMk id="2" creationId="{5C386871-B092-6B43-A8DA-B84A6CCCC7F5}"/>
          </ac:spMkLst>
        </pc:spChg>
        <pc:spChg chg="add mod">
          <ac:chgData name="김소희 에너지AI트랙/" userId="292a1162-0793-4577-a94d-2dae0dfa5995" providerId="ADAL" clId="{8447AEC8-F3B8-49B2-890A-EB3BB762324F}" dt="2022-10-21T03:07:00.402" v="304"/>
          <ac:spMkLst>
            <pc:docMk/>
            <pc:sldMk cId="2540614236" sldId="259"/>
            <ac:spMk id="3" creationId="{A058B819-399A-1FE2-5CA0-277A1CFE5C5D}"/>
          </ac:spMkLst>
        </pc:spChg>
        <pc:spChg chg="add mod">
          <ac:chgData name="김소희 에너지AI트랙/" userId="292a1162-0793-4577-a94d-2dae0dfa5995" providerId="ADAL" clId="{8447AEC8-F3B8-49B2-890A-EB3BB762324F}" dt="2022-10-21T05:04:32.189" v="434" actId="1076"/>
          <ac:spMkLst>
            <pc:docMk/>
            <pc:sldMk cId="2540614236" sldId="259"/>
            <ac:spMk id="4" creationId="{8F2844DC-719A-5FD6-42C3-6C3323BA561A}"/>
          </ac:spMkLst>
        </pc:spChg>
        <pc:spChg chg="mod">
          <ac:chgData name="김소희 에너지AI트랙/" userId="292a1162-0793-4577-a94d-2dae0dfa5995" providerId="ADAL" clId="{8447AEC8-F3B8-49B2-890A-EB3BB762324F}" dt="2022-10-21T03:07:26.268" v="319" actId="20577"/>
          <ac:spMkLst>
            <pc:docMk/>
            <pc:sldMk cId="2540614236" sldId="259"/>
            <ac:spMk id="6" creationId="{2188782E-44BF-062E-224B-C021A5C826FC}"/>
          </ac:spMkLst>
        </pc:spChg>
        <pc:spChg chg="add mod">
          <ac:chgData name="김소희 에너지AI트랙/" userId="292a1162-0793-4577-a94d-2dae0dfa5995" providerId="ADAL" clId="{8447AEC8-F3B8-49B2-890A-EB3BB762324F}" dt="2022-10-21T03:11:09.051" v="381" actId="1076"/>
          <ac:spMkLst>
            <pc:docMk/>
            <pc:sldMk cId="2540614236" sldId="259"/>
            <ac:spMk id="7" creationId="{E69A93F5-CDBE-8D30-CD6D-DA6EBBF23A11}"/>
          </ac:spMkLst>
        </pc:spChg>
        <pc:spChg chg="add mod">
          <ac:chgData name="김소희 에너지AI트랙/" userId="292a1162-0793-4577-a94d-2dae0dfa5995" providerId="ADAL" clId="{8447AEC8-F3B8-49B2-890A-EB3BB762324F}" dt="2022-10-25T11:14:15.133" v="2578" actId="14100"/>
          <ac:spMkLst>
            <pc:docMk/>
            <pc:sldMk cId="2540614236" sldId="259"/>
            <ac:spMk id="8" creationId="{E21956F7-4B89-7CCE-BF2E-52E7A63F7C19}"/>
          </ac:spMkLst>
        </pc:spChg>
        <pc:spChg chg="add mod">
          <ac:chgData name="김소희 에너지AI트랙/" userId="292a1162-0793-4577-a94d-2dae0dfa5995" providerId="ADAL" clId="{8447AEC8-F3B8-49B2-890A-EB3BB762324F}" dt="2022-10-25T11:14:21.717" v="2579" actId="14100"/>
          <ac:spMkLst>
            <pc:docMk/>
            <pc:sldMk cId="2540614236" sldId="259"/>
            <ac:spMk id="9" creationId="{258AC528-AEA8-5EDA-01A3-6A10F9A004AB}"/>
          </ac:spMkLst>
        </pc:spChg>
        <pc:spChg chg="add mod">
          <ac:chgData name="김소희 에너지AI트랙/" userId="292a1162-0793-4577-a94d-2dae0dfa5995" providerId="ADAL" clId="{8447AEC8-F3B8-49B2-890A-EB3BB762324F}" dt="2022-10-21T05:21:13.414" v="442" actId="1076"/>
          <ac:spMkLst>
            <pc:docMk/>
            <pc:sldMk cId="2540614236" sldId="259"/>
            <ac:spMk id="10" creationId="{1171359D-162C-921C-B65F-62D843604619}"/>
          </ac:spMkLst>
        </pc:spChg>
        <pc:spChg chg="del">
          <ac:chgData name="김소희 에너지AI트랙/" userId="292a1162-0793-4577-a94d-2dae0dfa5995" providerId="ADAL" clId="{8447AEC8-F3B8-49B2-890A-EB3BB762324F}" dt="2022-10-21T03:06:53.053" v="300" actId="478"/>
          <ac:spMkLst>
            <pc:docMk/>
            <pc:sldMk cId="2540614236" sldId="259"/>
            <ac:spMk id="10" creationId="{B0AB050B-B991-465F-2E16-1A469CA5D388}"/>
          </ac:spMkLst>
        </pc:spChg>
        <pc:spChg chg="add mod">
          <ac:chgData name="김소희 에너지AI트랙/" userId="292a1162-0793-4577-a94d-2dae0dfa5995" providerId="ADAL" clId="{8447AEC8-F3B8-49B2-890A-EB3BB762324F}" dt="2022-10-21T03:11:44.256" v="393" actId="1076"/>
          <ac:spMkLst>
            <pc:docMk/>
            <pc:sldMk cId="2540614236" sldId="259"/>
            <ac:spMk id="11" creationId="{3AF63D19-7C69-1A9A-2078-1A9922DA9ECA}"/>
          </ac:spMkLst>
        </pc:spChg>
        <pc:spChg chg="add del mod">
          <ac:chgData name="김소희 에너지AI트랙/" userId="292a1162-0793-4577-a94d-2dae0dfa5995" providerId="ADAL" clId="{8447AEC8-F3B8-49B2-890A-EB3BB762324F}" dt="2022-10-21T05:21:15.236" v="444"/>
          <ac:spMkLst>
            <pc:docMk/>
            <pc:sldMk cId="2540614236" sldId="259"/>
            <ac:spMk id="12" creationId="{73037808-3336-9EFD-AA1C-4D6A7644E025}"/>
          </ac:spMkLst>
        </pc:spChg>
        <pc:spChg chg="add mod">
          <ac:chgData name="김소희 에너지AI트랙/" userId="292a1162-0793-4577-a94d-2dae0dfa5995" providerId="ADAL" clId="{8447AEC8-F3B8-49B2-890A-EB3BB762324F}" dt="2022-10-25T11:17:22.540" v="2634" actId="1037"/>
          <ac:spMkLst>
            <pc:docMk/>
            <pc:sldMk cId="2540614236" sldId="259"/>
            <ac:spMk id="12" creationId="{9344FE96-7240-65CE-AE21-FD33D453BF97}"/>
          </ac:spMkLst>
        </pc:spChg>
        <pc:spChg chg="add del mod">
          <ac:chgData name="김소희 에너지AI트랙/" userId="292a1162-0793-4577-a94d-2dae0dfa5995" providerId="ADAL" clId="{8447AEC8-F3B8-49B2-890A-EB3BB762324F}" dt="2022-10-24T03:47:13.531" v="2167"/>
          <ac:spMkLst>
            <pc:docMk/>
            <pc:sldMk cId="2540614236" sldId="259"/>
            <ac:spMk id="12" creationId="{A26C84DF-B0D0-24C6-66CD-BD1D97AA2011}"/>
          </ac:spMkLst>
        </pc:spChg>
        <pc:spChg chg="add mod">
          <ac:chgData name="김소희 에너지AI트랙/" userId="292a1162-0793-4577-a94d-2dae0dfa5995" providerId="ADAL" clId="{8447AEC8-F3B8-49B2-890A-EB3BB762324F}" dt="2022-10-21T05:03:24.853" v="411" actId="14100"/>
          <ac:spMkLst>
            <pc:docMk/>
            <pc:sldMk cId="2540614236" sldId="259"/>
            <ac:spMk id="13" creationId="{BA5D2E32-C1DA-CF34-129C-E0F473EBD8ED}"/>
          </ac:spMkLst>
        </pc:spChg>
        <pc:spChg chg="add mod">
          <ac:chgData name="김소희 에너지AI트랙/" userId="292a1162-0793-4577-a94d-2dae0dfa5995" providerId="ADAL" clId="{8447AEC8-F3B8-49B2-890A-EB3BB762324F}" dt="2022-10-21T05:21:26.320" v="449" actId="1076"/>
          <ac:spMkLst>
            <pc:docMk/>
            <pc:sldMk cId="2540614236" sldId="259"/>
            <ac:spMk id="14" creationId="{0ED306DB-777C-9058-B6B8-7FC2A2AFBFE5}"/>
          </ac:spMkLst>
        </pc:spChg>
        <pc:spChg chg="add mod">
          <ac:chgData name="김소희 에너지AI트랙/" userId="292a1162-0793-4577-a94d-2dae0dfa5995" providerId="ADAL" clId="{8447AEC8-F3B8-49B2-890A-EB3BB762324F}" dt="2022-10-25T11:17:16.700" v="2632" actId="1076"/>
          <ac:spMkLst>
            <pc:docMk/>
            <pc:sldMk cId="2540614236" sldId="259"/>
            <ac:spMk id="16" creationId="{C0FF3EA2-B517-F1CA-2E87-60B7258F5297}"/>
          </ac:spMkLst>
        </pc:spChg>
        <pc:spChg chg="add mod">
          <ac:chgData name="김소희 에너지AI트랙/" userId="292a1162-0793-4577-a94d-2dae0dfa5995" providerId="ADAL" clId="{8447AEC8-F3B8-49B2-890A-EB3BB762324F}" dt="2022-10-25T11:16:37.715" v="2626" actId="14100"/>
          <ac:spMkLst>
            <pc:docMk/>
            <pc:sldMk cId="2540614236" sldId="259"/>
            <ac:spMk id="18" creationId="{F006AC5E-D7DD-BD5B-A26B-B51315BC955F}"/>
          </ac:spMkLst>
        </pc:spChg>
        <pc:spChg chg="add mod">
          <ac:chgData name="김소희 에너지AI트랙/" userId="292a1162-0793-4577-a94d-2dae0dfa5995" providerId="ADAL" clId="{8447AEC8-F3B8-49B2-890A-EB3BB762324F}" dt="2022-10-21T05:31:09.321" v="526" actId="1076"/>
          <ac:spMkLst>
            <pc:docMk/>
            <pc:sldMk cId="2540614236" sldId="259"/>
            <ac:spMk id="19" creationId="{2A4DBD7A-8FE4-2EBF-7219-22C6CCED8F74}"/>
          </ac:spMkLst>
        </pc:spChg>
        <pc:spChg chg="add mod">
          <ac:chgData name="김소희 에너지AI트랙/" userId="292a1162-0793-4577-a94d-2dae0dfa5995" providerId="ADAL" clId="{8447AEC8-F3B8-49B2-890A-EB3BB762324F}" dt="2022-10-21T05:25:21.974" v="475" actId="1076"/>
          <ac:spMkLst>
            <pc:docMk/>
            <pc:sldMk cId="2540614236" sldId="259"/>
            <ac:spMk id="20" creationId="{C4BB987F-01D6-9B35-391D-273640E141FF}"/>
          </ac:spMkLst>
        </pc:spChg>
        <pc:spChg chg="add mod">
          <ac:chgData name="김소희 에너지AI트랙/" userId="292a1162-0793-4577-a94d-2dae0dfa5995" providerId="ADAL" clId="{8447AEC8-F3B8-49B2-890A-EB3BB762324F}" dt="2022-10-21T05:25:26.474" v="477" actId="1076"/>
          <ac:spMkLst>
            <pc:docMk/>
            <pc:sldMk cId="2540614236" sldId="259"/>
            <ac:spMk id="21" creationId="{74DA34AC-9FF1-5DBF-4741-04AAE4D5D5F4}"/>
          </ac:spMkLst>
        </pc:spChg>
        <pc:spChg chg="add mod">
          <ac:chgData name="김소희 에너지AI트랙/" userId="292a1162-0793-4577-a94d-2dae0dfa5995" providerId="ADAL" clId="{8447AEC8-F3B8-49B2-890A-EB3BB762324F}" dt="2022-10-21T05:26:46.086" v="480" actId="14100"/>
          <ac:spMkLst>
            <pc:docMk/>
            <pc:sldMk cId="2540614236" sldId="259"/>
            <ac:spMk id="22" creationId="{D5E18425-7DC8-4EEF-2A7C-9F0B4393B66C}"/>
          </ac:spMkLst>
        </pc:spChg>
        <pc:spChg chg="add mod ord">
          <ac:chgData name="김소희 에너지AI트랙/" userId="292a1162-0793-4577-a94d-2dae0dfa5995" providerId="ADAL" clId="{8447AEC8-F3B8-49B2-890A-EB3BB762324F}" dt="2022-10-25T11:19:25.892" v="2648" actId="207"/>
          <ac:spMkLst>
            <pc:docMk/>
            <pc:sldMk cId="2540614236" sldId="259"/>
            <ac:spMk id="23" creationId="{6D609A3A-8DFE-87CD-67E6-A6704485FF12}"/>
          </ac:spMkLst>
        </pc:spChg>
        <pc:spChg chg="del">
          <ac:chgData name="김소희 에너지AI트랙/" userId="292a1162-0793-4577-a94d-2dae0dfa5995" providerId="ADAL" clId="{8447AEC8-F3B8-49B2-890A-EB3BB762324F}" dt="2022-10-21T03:06:53.053" v="300" actId="478"/>
          <ac:spMkLst>
            <pc:docMk/>
            <pc:sldMk cId="2540614236" sldId="259"/>
            <ac:spMk id="23" creationId="{9EB14006-3FDD-5035-2F4C-5926F876E596}"/>
          </ac:spMkLst>
        </pc:spChg>
        <pc:spChg chg="add del">
          <ac:chgData name="김소희 에너지AI트랙/" userId="292a1162-0793-4577-a94d-2dae0dfa5995" providerId="ADAL" clId="{8447AEC8-F3B8-49B2-890A-EB3BB762324F}" dt="2022-10-21T05:27:59.997" v="484" actId="22"/>
          <ac:spMkLst>
            <pc:docMk/>
            <pc:sldMk cId="2540614236" sldId="259"/>
            <ac:spMk id="24" creationId="{7F6BFC06-E1ED-D83C-0170-91C98599DD22}"/>
          </ac:spMkLst>
        </pc:spChg>
        <pc:spChg chg="add mod">
          <ac:chgData name="김소희 에너지AI트랙/" userId="292a1162-0793-4577-a94d-2dae0dfa5995" providerId="ADAL" clId="{8447AEC8-F3B8-49B2-890A-EB3BB762324F}" dt="2022-10-25T11:19:39.042" v="2652" actId="1076"/>
          <ac:spMkLst>
            <pc:docMk/>
            <pc:sldMk cId="2540614236" sldId="259"/>
            <ac:spMk id="24" creationId="{9BC1054E-5B91-1B2B-EC80-0EFD09989103}"/>
          </ac:spMkLst>
        </pc:spChg>
        <pc:spChg chg="del">
          <ac:chgData name="김소희 에너지AI트랙/" userId="292a1162-0793-4577-a94d-2dae0dfa5995" providerId="ADAL" clId="{8447AEC8-F3B8-49B2-890A-EB3BB762324F}" dt="2022-10-21T03:06:53.053" v="300" actId="478"/>
          <ac:spMkLst>
            <pc:docMk/>
            <pc:sldMk cId="2540614236" sldId="259"/>
            <ac:spMk id="25" creationId="{85715865-5B10-E28A-7878-9BBFEBBC9D8F}"/>
          </ac:spMkLst>
        </pc:spChg>
        <pc:spChg chg="add mod">
          <ac:chgData name="김소희 에너지AI트랙/" userId="292a1162-0793-4577-a94d-2dae0dfa5995" providerId="ADAL" clId="{8447AEC8-F3B8-49B2-890A-EB3BB762324F}" dt="2022-10-25T10:25:42.962" v="2432" actId="2085"/>
          <ac:spMkLst>
            <pc:docMk/>
            <pc:sldMk cId="2540614236" sldId="259"/>
            <ac:spMk id="25" creationId="{CF18DBF4-1A0C-E8B1-C11C-720D0D44CAEB}"/>
          </ac:spMkLst>
        </pc:spChg>
        <pc:spChg chg="add mod">
          <ac:chgData name="김소희 에너지AI트랙/" userId="292a1162-0793-4577-a94d-2dae0dfa5995" providerId="ADAL" clId="{8447AEC8-F3B8-49B2-890A-EB3BB762324F}" dt="2022-10-25T11:20:43.799" v="2661" actId="1076"/>
          <ac:spMkLst>
            <pc:docMk/>
            <pc:sldMk cId="2540614236" sldId="259"/>
            <ac:spMk id="26" creationId="{87354920-EF82-2052-70C9-598D59D091CC}"/>
          </ac:spMkLst>
        </pc:spChg>
        <pc:spChg chg="add mod">
          <ac:chgData name="김소희 에너지AI트랙/" userId="292a1162-0793-4577-a94d-2dae0dfa5995" providerId="ADAL" clId="{8447AEC8-F3B8-49B2-890A-EB3BB762324F}" dt="2022-10-25T11:19:41.961" v="2653" actId="1076"/>
          <ac:spMkLst>
            <pc:docMk/>
            <pc:sldMk cId="2540614236" sldId="259"/>
            <ac:spMk id="27" creationId="{7975112E-49A9-B45E-E18E-85671C8E9669}"/>
          </ac:spMkLst>
        </pc:spChg>
        <pc:spChg chg="del">
          <ac:chgData name="김소희 에너지AI트랙/" userId="292a1162-0793-4577-a94d-2dae0dfa5995" providerId="ADAL" clId="{8447AEC8-F3B8-49B2-890A-EB3BB762324F}" dt="2022-10-21T03:06:53.053" v="300" actId="478"/>
          <ac:spMkLst>
            <pc:docMk/>
            <pc:sldMk cId="2540614236" sldId="259"/>
            <ac:spMk id="27" creationId="{BDAAB544-3D56-0346-30A3-D0638E6B16AC}"/>
          </ac:spMkLst>
        </pc:spChg>
        <pc:spChg chg="del">
          <ac:chgData name="김소희 에너지AI트랙/" userId="292a1162-0793-4577-a94d-2dae0dfa5995" providerId="ADAL" clId="{8447AEC8-F3B8-49B2-890A-EB3BB762324F}" dt="2022-10-21T03:06:53.053" v="300" actId="478"/>
          <ac:spMkLst>
            <pc:docMk/>
            <pc:sldMk cId="2540614236" sldId="259"/>
            <ac:spMk id="29" creationId="{89B285D1-9AD7-E041-71C6-0AEFF656A6EA}"/>
          </ac:spMkLst>
        </pc:spChg>
        <pc:spChg chg="del">
          <ac:chgData name="김소희 에너지AI트랙/" userId="292a1162-0793-4577-a94d-2dae0dfa5995" providerId="ADAL" clId="{8447AEC8-F3B8-49B2-890A-EB3BB762324F}" dt="2022-10-21T03:07:00.194" v="303" actId="478"/>
          <ac:spMkLst>
            <pc:docMk/>
            <pc:sldMk cId="2540614236" sldId="259"/>
            <ac:spMk id="31" creationId="{C4C5380D-AB04-E0DF-94BD-6C70CEA1D0D5}"/>
          </ac:spMkLst>
        </pc:spChg>
        <pc:grpChg chg="del">
          <ac:chgData name="김소희 에너지AI트랙/" userId="292a1162-0793-4577-a94d-2dae0dfa5995" providerId="ADAL" clId="{8447AEC8-F3B8-49B2-890A-EB3BB762324F}" dt="2022-10-21T03:06:48.906" v="299" actId="478"/>
          <ac:grpSpMkLst>
            <pc:docMk/>
            <pc:sldMk cId="2540614236" sldId="259"/>
            <ac:grpSpMk id="21" creationId="{20DB73FF-C0F2-90F3-34B2-200CE83A7EA7}"/>
          </ac:grpSpMkLst>
        </pc:grpChg>
        <pc:picChg chg="add mod">
          <ac:chgData name="김소희 에너지AI트랙/" userId="292a1162-0793-4577-a94d-2dae0dfa5995" providerId="ADAL" clId="{8447AEC8-F3B8-49B2-890A-EB3BB762324F}" dt="2022-10-21T05:30:57.221" v="524" actId="34135"/>
          <ac:picMkLst>
            <pc:docMk/>
            <pc:sldMk cId="2540614236" sldId="259"/>
            <ac:picMk id="5" creationId="{14F56C8E-75E4-8A40-95F3-1A71AE8FE710}"/>
          </ac:picMkLst>
        </pc:picChg>
        <pc:cxnChg chg="add del mod">
          <ac:chgData name="김소희 에너지AI트랙/" userId="292a1162-0793-4577-a94d-2dae0dfa5995" providerId="ADAL" clId="{8447AEC8-F3B8-49B2-890A-EB3BB762324F}" dt="2022-10-25T11:19:14.775" v="2645" actId="478"/>
          <ac:cxnSpMkLst>
            <pc:docMk/>
            <pc:sldMk cId="2540614236" sldId="259"/>
            <ac:cxnSpMk id="15" creationId="{6A54A255-F66C-D4BF-06AD-59B656904723}"/>
          </ac:cxnSpMkLst>
        </pc:cxnChg>
        <pc:cxnChg chg="add del mod">
          <ac:chgData name="김소희 에너지AI트랙/" userId="292a1162-0793-4577-a94d-2dae0dfa5995" providerId="ADAL" clId="{8447AEC8-F3B8-49B2-890A-EB3BB762324F}" dt="2022-10-25T11:19:32.242" v="2651" actId="478"/>
          <ac:cxnSpMkLst>
            <pc:docMk/>
            <pc:sldMk cId="2540614236" sldId="259"/>
            <ac:cxnSpMk id="17" creationId="{E11788DF-EDE9-F996-0FC9-9E40A93AC784}"/>
          </ac:cxnSpMkLst>
        </pc:cxnChg>
        <pc:cxnChg chg="add mod">
          <ac:chgData name="김소희 에너지AI트랙/" userId="292a1162-0793-4577-a94d-2dae0dfa5995" providerId="ADAL" clId="{8447AEC8-F3B8-49B2-890A-EB3BB762324F}" dt="2022-10-21T05:30:54.185" v="523" actId="208"/>
          <ac:cxnSpMkLst>
            <pc:docMk/>
            <pc:sldMk cId="2540614236" sldId="259"/>
            <ac:cxnSpMk id="29" creationId="{7A005D98-6C85-05CE-6390-26A2106EA9E7}"/>
          </ac:cxnSpMkLst>
        </pc:cxnChg>
      </pc:sldChg>
      <pc:sldChg chg="modSp mod modNotesTx">
        <pc:chgData name="김소희 에너지AI트랙/" userId="292a1162-0793-4577-a94d-2dae0dfa5995" providerId="ADAL" clId="{8447AEC8-F3B8-49B2-890A-EB3BB762324F}" dt="2022-10-20T11:50:47.317" v="17" actId="20577"/>
        <pc:sldMkLst>
          <pc:docMk/>
          <pc:sldMk cId="1982670525" sldId="274"/>
        </pc:sldMkLst>
        <pc:spChg chg="mod">
          <ac:chgData name="김소희 에너지AI트랙/" userId="292a1162-0793-4577-a94d-2dae0dfa5995" providerId="ADAL" clId="{8447AEC8-F3B8-49B2-890A-EB3BB762324F}" dt="2022-10-20T11:50:03.089" v="2"/>
          <ac:spMkLst>
            <pc:docMk/>
            <pc:sldMk cId="1982670525" sldId="274"/>
            <ac:spMk id="2" creationId="{D42C8D01-1348-904F-A28E-FB1F05F50B66}"/>
          </ac:spMkLst>
        </pc:spChg>
        <pc:spChg chg="mod">
          <ac:chgData name="김소희 에너지AI트랙/" userId="292a1162-0793-4577-a94d-2dae0dfa5995" providerId="ADAL" clId="{8447AEC8-F3B8-49B2-890A-EB3BB762324F}" dt="2022-10-20T11:50:47.317" v="17" actId="20577"/>
          <ac:spMkLst>
            <pc:docMk/>
            <pc:sldMk cId="1982670525" sldId="274"/>
            <ac:spMk id="3" creationId="{BB4F0E0A-8459-60AB-4DBF-FC43E9161C10}"/>
          </ac:spMkLst>
        </pc:spChg>
        <pc:spChg chg="mod">
          <ac:chgData name="김소희 에너지AI트랙/" userId="292a1162-0793-4577-a94d-2dae0dfa5995" providerId="ADAL" clId="{8447AEC8-F3B8-49B2-890A-EB3BB762324F}" dt="2022-10-20T11:50:25.890" v="9" actId="14100"/>
          <ac:spMkLst>
            <pc:docMk/>
            <pc:sldMk cId="1982670525" sldId="274"/>
            <ac:spMk id="4" creationId="{9EC67F81-34CA-343A-1A7E-1D56D3926DF4}"/>
          </ac:spMkLst>
        </pc:spChg>
      </pc:sldChg>
      <pc:sldChg chg="del modNotesTx">
        <pc:chgData name="김소희 에너지AI트랙/" userId="292a1162-0793-4577-a94d-2dae0dfa5995" providerId="ADAL" clId="{8447AEC8-F3B8-49B2-890A-EB3BB762324F}" dt="2022-10-21T03:07:41.178" v="323" actId="47"/>
        <pc:sldMkLst>
          <pc:docMk/>
          <pc:sldMk cId="4100429429" sldId="277"/>
        </pc:sldMkLst>
      </pc:sldChg>
      <pc:sldChg chg="del">
        <pc:chgData name="김소희 에너지AI트랙/" userId="292a1162-0793-4577-a94d-2dae0dfa5995" providerId="ADAL" clId="{8447AEC8-F3B8-49B2-890A-EB3BB762324F}" dt="2022-10-21T03:13:54.386" v="395" actId="47"/>
        <pc:sldMkLst>
          <pc:docMk/>
          <pc:sldMk cId="2179160405" sldId="278"/>
        </pc:sldMkLst>
      </pc:sldChg>
      <pc:sldChg chg="del">
        <pc:chgData name="김소희 에너지AI트랙/" userId="292a1162-0793-4577-a94d-2dae0dfa5995" providerId="ADAL" clId="{8447AEC8-F3B8-49B2-890A-EB3BB762324F}" dt="2022-10-21T03:13:54.386" v="395" actId="47"/>
        <pc:sldMkLst>
          <pc:docMk/>
          <pc:sldMk cId="3993360794" sldId="279"/>
        </pc:sldMkLst>
      </pc:sldChg>
      <pc:sldChg chg="del">
        <pc:chgData name="김소희 에너지AI트랙/" userId="292a1162-0793-4577-a94d-2dae0dfa5995" providerId="ADAL" clId="{8447AEC8-F3B8-49B2-890A-EB3BB762324F}" dt="2022-10-21T03:13:59.736" v="397" actId="47"/>
        <pc:sldMkLst>
          <pc:docMk/>
          <pc:sldMk cId="2621203613" sldId="280"/>
        </pc:sldMkLst>
      </pc:sldChg>
      <pc:sldChg chg="del">
        <pc:chgData name="김소희 에너지AI트랙/" userId="292a1162-0793-4577-a94d-2dae0dfa5995" providerId="ADAL" clId="{8447AEC8-F3B8-49B2-890A-EB3BB762324F}" dt="2022-10-21T03:13:58.146" v="396" actId="47"/>
        <pc:sldMkLst>
          <pc:docMk/>
          <pc:sldMk cId="1553973615" sldId="282"/>
        </pc:sldMkLst>
      </pc:sldChg>
      <pc:sldChg chg="del">
        <pc:chgData name="김소희 에너지AI트랙/" userId="292a1162-0793-4577-a94d-2dae0dfa5995" providerId="ADAL" clId="{8447AEC8-F3B8-49B2-890A-EB3BB762324F}" dt="2022-10-21T03:14:01.532" v="398" actId="47"/>
        <pc:sldMkLst>
          <pc:docMk/>
          <pc:sldMk cId="971916344" sldId="283"/>
        </pc:sldMkLst>
      </pc:sldChg>
      <pc:sldChg chg="del">
        <pc:chgData name="김소희 에너지AI트랙/" userId="292a1162-0793-4577-a94d-2dae0dfa5995" providerId="ADAL" clId="{8447AEC8-F3B8-49B2-890A-EB3BB762324F}" dt="2022-10-21T03:14:12.899" v="402" actId="47"/>
        <pc:sldMkLst>
          <pc:docMk/>
          <pc:sldMk cId="3718618625" sldId="284"/>
        </pc:sldMkLst>
      </pc:sldChg>
      <pc:sldChg chg="del">
        <pc:chgData name="김소희 에너지AI트랙/" userId="292a1162-0793-4577-a94d-2dae0dfa5995" providerId="ADAL" clId="{8447AEC8-F3B8-49B2-890A-EB3BB762324F}" dt="2022-10-21T03:14:12.059" v="401" actId="47"/>
        <pc:sldMkLst>
          <pc:docMk/>
          <pc:sldMk cId="888184906" sldId="285"/>
        </pc:sldMkLst>
      </pc:sldChg>
      <pc:sldChg chg="del">
        <pc:chgData name="김소희 에너지AI트랙/" userId="292a1162-0793-4577-a94d-2dae0dfa5995" providerId="ADAL" clId="{8447AEC8-F3B8-49B2-890A-EB3BB762324F}" dt="2022-10-21T03:14:14.500" v="403" actId="47"/>
        <pc:sldMkLst>
          <pc:docMk/>
          <pc:sldMk cId="2959798530" sldId="286"/>
        </pc:sldMkLst>
      </pc:sldChg>
      <pc:sldChg chg="addSp delSp modSp add mod modNotesTx">
        <pc:chgData name="김소희 에너지AI트랙/" userId="292a1162-0793-4577-a94d-2dae0dfa5995" providerId="ADAL" clId="{8447AEC8-F3B8-49B2-890A-EB3BB762324F}" dt="2022-10-25T11:26:15.736" v="2743" actId="1036"/>
        <pc:sldMkLst>
          <pc:docMk/>
          <pc:sldMk cId="2361088389" sldId="289"/>
        </pc:sldMkLst>
        <pc:spChg chg="mod">
          <ac:chgData name="김소희 에너지AI트랙/" userId="292a1162-0793-4577-a94d-2dae0dfa5995" providerId="ADAL" clId="{8447AEC8-F3B8-49B2-890A-EB3BB762324F}" dt="2022-10-24T03:05:14.288" v="1840" actId="20577"/>
          <ac:spMkLst>
            <pc:docMk/>
            <pc:sldMk cId="2361088389" sldId="289"/>
            <ac:spMk id="2" creationId="{5C386871-B092-6B43-A8DA-B84A6CCCC7F5}"/>
          </ac:spMkLst>
        </pc:spChg>
        <pc:spChg chg="del">
          <ac:chgData name="김소희 에너지AI트랙/" userId="292a1162-0793-4577-a94d-2dae0dfa5995" providerId="ADAL" clId="{8447AEC8-F3B8-49B2-890A-EB3BB762324F}" dt="2022-10-21T05:33:05.455" v="546" actId="478"/>
          <ac:spMkLst>
            <pc:docMk/>
            <pc:sldMk cId="2361088389" sldId="289"/>
            <ac:spMk id="4" creationId="{8F2844DC-719A-5FD6-42C3-6C3323BA561A}"/>
          </ac:spMkLst>
        </pc:spChg>
        <pc:spChg chg="add del mod">
          <ac:chgData name="김소희 에너지AI트랙/" userId="292a1162-0793-4577-a94d-2dae0dfa5995" providerId="ADAL" clId="{8447AEC8-F3B8-49B2-890A-EB3BB762324F}" dt="2022-10-25T11:24:52.580" v="2692" actId="478"/>
          <ac:spMkLst>
            <pc:docMk/>
            <pc:sldMk cId="2361088389" sldId="289"/>
            <ac:spMk id="4" creationId="{CDD5F0FB-CB08-DFD8-9047-69B9C05939ED}"/>
          </ac:spMkLst>
        </pc:spChg>
        <pc:spChg chg="add mod">
          <ac:chgData name="김소희 에너지AI트랙/" userId="292a1162-0793-4577-a94d-2dae0dfa5995" providerId="ADAL" clId="{8447AEC8-F3B8-49B2-890A-EB3BB762324F}" dt="2022-10-25T11:26:15.736" v="2743" actId="1036"/>
          <ac:spMkLst>
            <pc:docMk/>
            <pc:sldMk cId="2361088389" sldId="289"/>
            <ac:spMk id="7" creationId="{65005B8F-A266-2239-A165-128036A2F096}"/>
          </ac:spMkLst>
        </pc:spChg>
        <pc:spChg chg="del">
          <ac:chgData name="김소희 에너지AI트랙/" userId="292a1162-0793-4577-a94d-2dae0dfa5995" providerId="ADAL" clId="{8447AEC8-F3B8-49B2-890A-EB3BB762324F}" dt="2022-10-21T05:33:05.455" v="546" actId="478"/>
          <ac:spMkLst>
            <pc:docMk/>
            <pc:sldMk cId="2361088389" sldId="289"/>
            <ac:spMk id="7" creationId="{E69A93F5-CDBE-8D30-CD6D-DA6EBBF23A11}"/>
          </ac:spMkLst>
        </pc:spChg>
        <pc:spChg chg="add mod">
          <ac:chgData name="김소희 에너지AI트랙/" userId="292a1162-0793-4577-a94d-2dae0dfa5995" providerId="ADAL" clId="{8447AEC8-F3B8-49B2-890A-EB3BB762324F}" dt="2022-10-25T11:26:15.736" v="2743" actId="1036"/>
          <ac:spMkLst>
            <pc:docMk/>
            <pc:sldMk cId="2361088389" sldId="289"/>
            <ac:spMk id="8" creationId="{CE187EB8-BE82-4BD4-8B63-ACC07A1BE5F7}"/>
          </ac:spMkLst>
        </pc:spChg>
        <pc:spChg chg="del">
          <ac:chgData name="김소희 에너지AI트랙/" userId="292a1162-0793-4577-a94d-2dae0dfa5995" providerId="ADAL" clId="{8447AEC8-F3B8-49B2-890A-EB3BB762324F}" dt="2022-10-21T05:33:05.455" v="546" actId="478"/>
          <ac:spMkLst>
            <pc:docMk/>
            <pc:sldMk cId="2361088389" sldId="289"/>
            <ac:spMk id="8" creationId="{E21956F7-4B89-7CCE-BF2E-52E7A63F7C19}"/>
          </ac:spMkLst>
        </pc:spChg>
        <pc:spChg chg="del">
          <ac:chgData name="김소희 에너지AI트랙/" userId="292a1162-0793-4577-a94d-2dae0dfa5995" providerId="ADAL" clId="{8447AEC8-F3B8-49B2-890A-EB3BB762324F}" dt="2022-10-21T05:33:05.455" v="546" actId="478"/>
          <ac:spMkLst>
            <pc:docMk/>
            <pc:sldMk cId="2361088389" sldId="289"/>
            <ac:spMk id="9" creationId="{258AC528-AEA8-5EDA-01A3-6A10F9A004AB}"/>
          </ac:spMkLst>
        </pc:spChg>
        <pc:spChg chg="add mod">
          <ac:chgData name="김소희 에너지AI트랙/" userId="292a1162-0793-4577-a94d-2dae0dfa5995" providerId="ADAL" clId="{8447AEC8-F3B8-49B2-890A-EB3BB762324F}" dt="2022-10-25T11:26:15.736" v="2743" actId="1036"/>
          <ac:spMkLst>
            <pc:docMk/>
            <pc:sldMk cId="2361088389" sldId="289"/>
            <ac:spMk id="9" creationId="{D7A40ED1-FB19-7FBB-DCD2-1646B40D35DB}"/>
          </ac:spMkLst>
        </pc:spChg>
        <pc:spChg chg="del">
          <ac:chgData name="김소희 에너지AI트랙/" userId="292a1162-0793-4577-a94d-2dae0dfa5995" providerId="ADAL" clId="{8447AEC8-F3B8-49B2-890A-EB3BB762324F}" dt="2022-10-21T05:33:05.455" v="546" actId="478"/>
          <ac:spMkLst>
            <pc:docMk/>
            <pc:sldMk cId="2361088389" sldId="289"/>
            <ac:spMk id="10" creationId="{1171359D-162C-921C-B65F-62D843604619}"/>
          </ac:spMkLst>
        </pc:spChg>
        <pc:spChg chg="add del mod">
          <ac:chgData name="김소희 에너지AI트랙/" userId="292a1162-0793-4577-a94d-2dae0dfa5995" providerId="ADAL" clId="{8447AEC8-F3B8-49B2-890A-EB3BB762324F}" dt="2022-10-25T11:23:41.915" v="2679" actId="478"/>
          <ac:spMkLst>
            <pc:docMk/>
            <pc:sldMk cId="2361088389" sldId="289"/>
            <ac:spMk id="10" creationId="{7032DFC1-F6AB-74C8-A55B-3F742BAEBF1C}"/>
          </ac:spMkLst>
        </pc:spChg>
        <pc:spChg chg="add del mod">
          <ac:chgData name="김소희 에너지AI트랙/" userId="292a1162-0793-4577-a94d-2dae0dfa5995" providerId="ADAL" clId="{8447AEC8-F3B8-49B2-890A-EB3BB762324F}" dt="2022-10-25T11:24:55.697" v="2695" actId="478"/>
          <ac:spMkLst>
            <pc:docMk/>
            <pc:sldMk cId="2361088389" sldId="289"/>
            <ac:spMk id="11" creationId="{3735DC66-07DF-8535-151E-6FFD7CC00401}"/>
          </ac:spMkLst>
        </pc:spChg>
        <pc:spChg chg="del">
          <ac:chgData name="김소희 에너지AI트랙/" userId="292a1162-0793-4577-a94d-2dae0dfa5995" providerId="ADAL" clId="{8447AEC8-F3B8-49B2-890A-EB3BB762324F}" dt="2022-10-21T05:33:05.455" v="546" actId="478"/>
          <ac:spMkLst>
            <pc:docMk/>
            <pc:sldMk cId="2361088389" sldId="289"/>
            <ac:spMk id="11" creationId="{3AF63D19-7C69-1A9A-2078-1A9922DA9ECA}"/>
          </ac:spMkLst>
        </pc:spChg>
        <pc:spChg chg="del">
          <ac:chgData name="김소희 에너지AI트랙/" userId="292a1162-0793-4577-a94d-2dae0dfa5995" providerId="ADAL" clId="{8447AEC8-F3B8-49B2-890A-EB3BB762324F}" dt="2022-10-21T05:33:05.455" v="546" actId="478"/>
          <ac:spMkLst>
            <pc:docMk/>
            <pc:sldMk cId="2361088389" sldId="289"/>
            <ac:spMk id="13" creationId="{BA5D2E32-C1DA-CF34-129C-E0F473EBD8ED}"/>
          </ac:spMkLst>
        </pc:spChg>
        <pc:spChg chg="add mod">
          <ac:chgData name="김소희 에너지AI트랙/" userId="292a1162-0793-4577-a94d-2dae0dfa5995" providerId="ADAL" clId="{8447AEC8-F3B8-49B2-890A-EB3BB762324F}" dt="2022-10-25T11:26:15.736" v="2743" actId="1036"/>
          <ac:spMkLst>
            <pc:docMk/>
            <pc:sldMk cId="2361088389" sldId="289"/>
            <ac:spMk id="13" creationId="{C53BFE8E-4719-3952-42C4-5F15AD3F394E}"/>
          </ac:spMkLst>
        </pc:spChg>
        <pc:spChg chg="del">
          <ac:chgData name="김소희 에너지AI트랙/" userId="292a1162-0793-4577-a94d-2dae0dfa5995" providerId="ADAL" clId="{8447AEC8-F3B8-49B2-890A-EB3BB762324F}" dt="2022-10-21T05:33:05.455" v="546" actId="478"/>
          <ac:spMkLst>
            <pc:docMk/>
            <pc:sldMk cId="2361088389" sldId="289"/>
            <ac:spMk id="14" creationId="{0ED306DB-777C-9058-B6B8-7FC2A2AFBFE5}"/>
          </ac:spMkLst>
        </pc:spChg>
        <pc:spChg chg="del">
          <ac:chgData name="김소희 에너지AI트랙/" userId="292a1162-0793-4577-a94d-2dae0dfa5995" providerId="ADAL" clId="{8447AEC8-F3B8-49B2-890A-EB3BB762324F}" dt="2022-10-21T05:33:05.455" v="546" actId="478"/>
          <ac:spMkLst>
            <pc:docMk/>
            <pc:sldMk cId="2361088389" sldId="289"/>
            <ac:spMk id="18" creationId="{F006AC5E-D7DD-BD5B-A26B-B51315BC955F}"/>
          </ac:spMkLst>
        </pc:spChg>
        <pc:spChg chg="del">
          <ac:chgData name="김소희 에너지AI트랙/" userId="292a1162-0793-4577-a94d-2dae0dfa5995" providerId="ADAL" clId="{8447AEC8-F3B8-49B2-890A-EB3BB762324F}" dt="2022-10-21T05:33:05.455" v="546" actId="478"/>
          <ac:spMkLst>
            <pc:docMk/>
            <pc:sldMk cId="2361088389" sldId="289"/>
            <ac:spMk id="19" creationId="{2A4DBD7A-8FE4-2EBF-7219-22C6CCED8F74}"/>
          </ac:spMkLst>
        </pc:spChg>
        <pc:spChg chg="del">
          <ac:chgData name="김소희 에너지AI트랙/" userId="292a1162-0793-4577-a94d-2dae0dfa5995" providerId="ADAL" clId="{8447AEC8-F3B8-49B2-890A-EB3BB762324F}" dt="2022-10-21T05:33:05.455" v="546" actId="478"/>
          <ac:spMkLst>
            <pc:docMk/>
            <pc:sldMk cId="2361088389" sldId="289"/>
            <ac:spMk id="20" creationId="{C4BB987F-01D6-9B35-391D-273640E141FF}"/>
          </ac:spMkLst>
        </pc:spChg>
        <pc:spChg chg="del">
          <ac:chgData name="김소희 에너지AI트랙/" userId="292a1162-0793-4577-a94d-2dae0dfa5995" providerId="ADAL" clId="{8447AEC8-F3B8-49B2-890A-EB3BB762324F}" dt="2022-10-21T05:33:05.455" v="546" actId="478"/>
          <ac:spMkLst>
            <pc:docMk/>
            <pc:sldMk cId="2361088389" sldId="289"/>
            <ac:spMk id="21" creationId="{74DA34AC-9FF1-5DBF-4741-04AAE4D5D5F4}"/>
          </ac:spMkLst>
        </pc:spChg>
        <pc:spChg chg="del">
          <ac:chgData name="김소희 에너지AI트랙/" userId="292a1162-0793-4577-a94d-2dae0dfa5995" providerId="ADAL" clId="{8447AEC8-F3B8-49B2-890A-EB3BB762324F}" dt="2022-10-21T05:33:05.455" v="546" actId="478"/>
          <ac:spMkLst>
            <pc:docMk/>
            <pc:sldMk cId="2361088389" sldId="289"/>
            <ac:spMk id="22" creationId="{D5E18425-7DC8-4EEF-2A7C-9F0B4393B66C}"/>
          </ac:spMkLst>
        </pc:spChg>
        <pc:spChg chg="del">
          <ac:chgData name="김소희 에너지AI트랙/" userId="292a1162-0793-4577-a94d-2dae0dfa5995" providerId="ADAL" clId="{8447AEC8-F3B8-49B2-890A-EB3BB762324F}" dt="2022-10-21T05:33:05.455" v="546" actId="478"/>
          <ac:spMkLst>
            <pc:docMk/>
            <pc:sldMk cId="2361088389" sldId="289"/>
            <ac:spMk id="25" creationId="{CF18DBF4-1A0C-E8B1-C11C-720D0D44CAEB}"/>
          </ac:spMkLst>
        </pc:spChg>
        <pc:spChg chg="del">
          <ac:chgData name="김소희 에너지AI트랙/" userId="292a1162-0793-4577-a94d-2dae0dfa5995" providerId="ADAL" clId="{8447AEC8-F3B8-49B2-890A-EB3BB762324F}" dt="2022-10-21T05:33:05.455" v="546" actId="478"/>
          <ac:spMkLst>
            <pc:docMk/>
            <pc:sldMk cId="2361088389" sldId="289"/>
            <ac:spMk id="27" creationId="{7975112E-49A9-B45E-E18E-85671C8E9669}"/>
          </ac:spMkLst>
        </pc:spChg>
        <pc:picChg chg="del mod">
          <ac:chgData name="김소희 에너지AI트랙/" userId="292a1162-0793-4577-a94d-2dae0dfa5995" providerId="ADAL" clId="{8447AEC8-F3B8-49B2-890A-EB3BB762324F}" dt="2022-10-21T05:33:10.058" v="548" actId="478"/>
          <ac:picMkLst>
            <pc:docMk/>
            <pc:sldMk cId="2361088389" sldId="289"/>
            <ac:picMk id="5" creationId="{14F56C8E-75E4-8A40-95F3-1A71AE8FE710}"/>
          </ac:picMkLst>
        </pc:picChg>
        <pc:picChg chg="add mod">
          <ac:chgData name="김소희 에너지AI트랙/" userId="292a1162-0793-4577-a94d-2dae0dfa5995" providerId="ADAL" clId="{8447AEC8-F3B8-49B2-890A-EB3BB762324F}" dt="2022-10-25T11:26:15.736" v="2743" actId="1036"/>
          <ac:picMkLst>
            <pc:docMk/>
            <pc:sldMk cId="2361088389" sldId="289"/>
            <ac:picMk id="16" creationId="{A5BA6015-408C-5019-F3DC-954E6329603B}"/>
          </ac:picMkLst>
        </pc:picChg>
        <pc:cxnChg chg="add del mod">
          <ac:chgData name="김소희 에너지AI트랙/" userId="292a1162-0793-4577-a94d-2dae0dfa5995" providerId="ADAL" clId="{8447AEC8-F3B8-49B2-890A-EB3BB762324F}" dt="2022-10-25T11:24:54.070" v="2693" actId="478"/>
          <ac:cxnSpMkLst>
            <pc:docMk/>
            <pc:sldMk cId="2361088389" sldId="289"/>
            <ac:cxnSpMk id="5" creationId="{6FE78F2C-9C40-267B-8A88-3EAC07C5514A}"/>
          </ac:cxnSpMkLst>
        </pc:cxnChg>
        <pc:cxnChg chg="add del mod">
          <ac:chgData name="김소희 에너지AI트랙/" userId="292a1162-0793-4577-a94d-2dae0dfa5995" providerId="ADAL" clId="{8447AEC8-F3B8-49B2-890A-EB3BB762324F}" dt="2022-10-25T11:24:55.080" v="2694" actId="478"/>
          <ac:cxnSpMkLst>
            <pc:docMk/>
            <pc:sldMk cId="2361088389" sldId="289"/>
            <ac:cxnSpMk id="12" creationId="{5EE6CA57-070D-A1E1-8E4C-93FF7AE49C83}"/>
          </ac:cxnSpMkLst>
        </pc:cxnChg>
        <pc:cxnChg chg="del">
          <ac:chgData name="김소희 에너지AI트랙/" userId="292a1162-0793-4577-a94d-2dae0dfa5995" providerId="ADAL" clId="{8447AEC8-F3B8-49B2-890A-EB3BB762324F}" dt="2022-10-21T05:33:05.455" v="546" actId="478"/>
          <ac:cxnSpMkLst>
            <pc:docMk/>
            <pc:sldMk cId="2361088389" sldId="289"/>
            <ac:cxnSpMk id="15" creationId="{6A54A255-F66C-D4BF-06AD-59B656904723}"/>
          </ac:cxnSpMkLst>
        </pc:cxnChg>
        <pc:cxnChg chg="del">
          <ac:chgData name="김소희 에너지AI트랙/" userId="292a1162-0793-4577-a94d-2dae0dfa5995" providerId="ADAL" clId="{8447AEC8-F3B8-49B2-890A-EB3BB762324F}" dt="2022-10-21T05:33:05.455" v="546" actId="478"/>
          <ac:cxnSpMkLst>
            <pc:docMk/>
            <pc:sldMk cId="2361088389" sldId="289"/>
            <ac:cxnSpMk id="17" creationId="{E11788DF-EDE9-F996-0FC9-9E40A93AC784}"/>
          </ac:cxnSpMkLst>
        </pc:cxnChg>
        <pc:cxnChg chg="del mod">
          <ac:chgData name="김소희 에너지AI트랙/" userId="292a1162-0793-4577-a94d-2dae0dfa5995" providerId="ADAL" clId="{8447AEC8-F3B8-49B2-890A-EB3BB762324F}" dt="2022-10-21T05:33:05.455" v="546" actId="478"/>
          <ac:cxnSpMkLst>
            <pc:docMk/>
            <pc:sldMk cId="2361088389" sldId="289"/>
            <ac:cxnSpMk id="29" creationId="{7A005D98-6C85-05CE-6390-26A2106EA9E7}"/>
          </ac:cxnSpMkLst>
        </pc:cxnChg>
      </pc:sldChg>
      <pc:sldChg chg="addSp delSp modSp add mod modNotesTx">
        <pc:chgData name="김소희 에너지AI트랙/" userId="292a1162-0793-4577-a94d-2dae0dfa5995" providerId="ADAL" clId="{8447AEC8-F3B8-49B2-890A-EB3BB762324F}" dt="2022-10-25T10:25:03.498" v="2429" actId="1076"/>
        <pc:sldMkLst>
          <pc:docMk/>
          <pc:sldMk cId="571996751" sldId="290"/>
        </pc:sldMkLst>
        <pc:spChg chg="mod">
          <ac:chgData name="김소희 에너지AI트랙/" userId="292a1162-0793-4577-a94d-2dae0dfa5995" providerId="ADAL" clId="{8447AEC8-F3B8-49B2-890A-EB3BB762324F}" dt="2022-10-22T13:20:22.405" v="1553" actId="20577"/>
          <ac:spMkLst>
            <pc:docMk/>
            <pc:sldMk cId="571996751" sldId="290"/>
            <ac:spMk id="2" creationId="{5C386871-B092-6B43-A8DA-B84A6CCCC7F5}"/>
          </ac:spMkLst>
        </pc:spChg>
        <pc:spChg chg="add mod">
          <ac:chgData name="김소희 에너지AI트랙/" userId="292a1162-0793-4577-a94d-2dae0dfa5995" providerId="ADAL" clId="{8447AEC8-F3B8-49B2-890A-EB3BB762324F}" dt="2022-10-22T12:57:47.888" v="981" actId="1076"/>
          <ac:spMkLst>
            <pc:docMk/>
            <pc:sldMk cId="571996751" sldId="290"/>
            <ac:spMk id="5" creationId="{548B3B47-E009-057B-5885-ADDD649CEDBD}"/>
          </ac:spMkLst>
        </pc:spChg>
        <pc:spChg chg="mod">
          <ac:chgData name="김소희 에너지AI트랙/" userId="292a1162-0793-4577-a94d-2dae0dfa5995" providerId="ADAL" clId="{8447AEC8-F3B8-49B2-890A-EB3BB762324F}" dt="2022-10-25T10:24:38.366" v="2421" actId="14100"/>
          <ac:spMkLst>
            <pc:docMk/>
            <pc:sldMk cId="571996751" sldId="290"/>
            <ac:spMk id="6" creationId="{2188782E-44BF-062E-224B-C021A5C826FC}"/>
          </ac:spMkLst>
        </pc:spChg>
        <pc:spChg chg="add mod">
          <ac:chgData name="김소희 에너지AI트랙/" userId="292a1162-0793-4577-a94d-2dae0dfa5995" providerId="ADAL" clId="{8447AEC8-F3B8-49B2-890A-EB3BB762324F}" dt="2022-10-25T10:24:28.023" v="2393" actId="20577"/>
          <ac:spMkLst>
            <pc:docMk/>
            <pc:sldMk cId="571996751" sldId="290"/>
            <ac:spMk id="8" creationId="{FEFB1506-C446-3C6C-68DB-5566EC9EF0BB}"/>
          </ac:spMkLst>
        </pc:spChg>
        <pc:spChg chg="del">
          <ac:chgData name="김소희 에너지AI트랙/" userId="292a1162-0793-4577-a94d-2dae0dfa5995" providerId="ADAL" clId="{8447AEC8-F3B8-49B2-890A-EB3BB762324F}" dt="2022-10-22T12:53:41.771" v="910" actId="478"/>
          <ac:spMkLst>
            <pc:docMk/>
            <pc:sldMk cId="571996751" sldId="290"/>
            <ac:spMk id="10" creationId="{FF7518CD-8B90-FC6B-99AE-8215AEE42973}"/>
          </ac:spMkLst>
        </pc:spChg>
        <pc:spChg chg="add mod">
          <ac:chgData name="김소희 에너지AI트랙/" userId="292a1162-0793-4577-a94d-2dae0dfa5995" providerId="ADAL" clId="{8447AEC8-F3B8-49B2-890A-EB3BB762324F}" dt="2022-10-22T13:12:39.869" v="1525" actId="1076"/>
          <ac:spMkLst>
            <pc:docMk/>
            <pc:sldMk cId="571996751" sldId="290"/>
            <ac:spMk id="11" creationId="{41BE396F-3ADC-2F64-3173-EA92EEABAB0E}"/>
          </ac:spMkLst>
        </pc:spChg>
        <pc:spChg chg="add mod">
          <ac:chgData name="김소희 에너지AI트랙/" userId="292a1162-0793-4577-a94d-2dae0dfa5995" providerId="ADAL" clId="{8447AEC8-F3B8-49B2-890A-EB3BB762324F}" dt="2022-10-25T10:25:03.498" v="2429" actId="1076"/>
          <ac:spMkLst>
            <pc:docMk/>
            <pc:sldMk cId="571996751" sldId="290"/>
            <ac:spMk id="13" creationId="{05D30BB6-7FC8-39EE-159B-CA8C3E0F38C8}"/>
          </ac:spMkLst>
        </pc:spChg>
        <pc:spChg chg="del">
          <ac:chgData name="김소희 에너지AI트랙/" userId="292a1162-0793-4577-a94d-2dae0dfa5995" providerId="ADAL" clId="{8447AEC8-F3B8-49B2-890A-EB3BB762324F}" dt="2022-10-22T12:57:45.647" v="980" actId="478"/>
          <ac:spMkLst>
            <pc:docMk/>
            <pc:sldMk cId="571996751" sldId="290"/>
            <ac:spMk id="17" creationId="{5153E397-AB63-5484-CE88-129468BCFD8B}"/>
          </ac:spMkLst>
        </pc:spChg>
        <pc:picChg chg="del">
          <ac:chgData name="김소희 에너지AI트랙/" userId="292a1162-0793-4577-a94d-2dae0dfa5995" providerId="ADAL" clId="{8447AEC8-F3B8-49B2-890A-EB3BB762324F}" dt="2022-10-22T12:53:39.627" v="909" actId="478"/>
          <ac:picMkLst>
            <pc:docMk/>
            <pc:sldMk cId="571996751" sldId="290"/>
            <ac:picMk id="4" creationId="{1E4C1BF6-1DCB-F9F7-A20D-414BFB2D9608}"/>
          </ac:picMkLst>
        </pc:picChg>
        <pc:picChg chg="del">
          <ac:chgData name="김소희 에너지AI트랙/" userId="292a1162-0793-4577-a94d-2dae0dfa5995" providerId="ADAL" clId="{8447AEC8-F3B8-49B2-890A-EB3BB762324F}" dt="2022-10-22T12:53:42.379" v="911" actId="478"/>
          <ac:picMkLst>
            <pc:docMk/>
            <pc:sldMk cId="571996751" sldId="290"/>
            <ac:picMk id="7" creationId="{BE5567DC-B499-6CA6-5EA0-F54DF258C502}"/>
          </ac:picMkLst>
        </pc:picChg>
        <pc:picChg chg="add mod">
          <ac:chgData name="김소희 에너지AI트랙/" userId="292a1162-0793-4577-a94d-2dae0dfa5995" providerId="ADAL" clId="{8447AEC8-F3B8-49B2-890A-EB3BB762324F}" dt="2022-10-22T13:11:31.248" v="1466" actId="1076"/>
          <ac:picMkLst>
            <pc:docMk/>
            <pc:sldMk cId="571996751" sldId="290"/>
            <ac:picMk id="1026" creationId="{793DA101-2C5C-F6D0-4786-AEC8BF26D0F3}"/>
          </ac:picMkLst>
        </pc:picChg>
        <pc:picChg chg="add mod">
          <ac:chgData name="김소희 에너지AI트랙/" userId="292a1162-0793-4577-a94d-2dae0dfa5995" providerId="ADAL" clId="{8447AEC8-F3B8-49B2-890A-EB3BB762324F}" dt="2022-10-22T13:11:33.695" v="1468" actId="1076"/>
          <ac:picMkLst>
            <pc:docMk/>
            <pc:sldMk cId="571996751" sldId="290"/>
            <ac:picMk id="1028" creationId="{F20282F1-1225-1CA6-09A6-D2742CF9EC91}"/>
          </ac:picMkLst>
        </pc:picChg>
        <pc:picChg chg="add mod">
          <ac:chgData name="김소희 에너지AI트랙/" userId="292a1162-0793-4577-a94d-2dae0dfa5995" providerId="ADAL" clId="{8447AEC8-F3B8-49B2-890A-EB3BB762324F}" dt="2022-10-25T10:25:01.044" v="2428" actId="1076"/>
          <ac:picMkLst>
            <pc:docMk/>
            <pc:sldMk cId="571996751" sldId="290"/>
            <ac:picMk id="1030" creationId="{2050C1F0-2200-3FBD-6FD6-39C0B8C8D243}"/>
          </ac:picMkLst>
        </pc:picChg>
      </pc:sldChg>
      <pc:sldChg chg="addSp delSp modSp add mod modNotesTx">
        <pc:chgData name="김소희 에너지AI트랙/" userId="292a1162-0793-4577-a94d-2dae0dfa5995" providerId="ADAL" clId="{8447AEC8-F3B8-49B2-890A-EB3BB762324F}" dt="2022-10-24T03:58:07.153" v="2300" actId="478"/>
        <pc:sldMkLst>
          <pc:docMk/>
          <pc:sldMk cId="977882044" sldId="291"/>
        </pc:sldMkLst>
        <pc:spChg chg="mod">
          <ac:chgData name="김소희 에너지AI트랙/" userId="292a1162-0793-4577-a94d-2dae0dfa5995" providerId="ADAL" clId="{8447AEC8-F3B8-49B2-890A-EB3BB762324F}" dt="2022-10-24T03:05:33.664" v="1879" actId="20577"/>
          <ac:spMkLst>
            <pc:docMk/>
            <pc:sldMk cId="977882044" sldId="291"/>
            <ac:spMk id="2" creationId="{5C386871-B092-6B43-A8DA-B84A6CCCC7F5}"/>
          </ac:spMkLst>
        </pc:spChg>
        <pc:spChg chg="mod">
          <ac:chgData name="김소희 에너지AI트랙/" userId="292a1162-0793-4577-a94d-2dae0dfa5995" providerId="ADAL" clId="{8447AEC8-F3B8-49B2-890A-EB3BB762324F}" dt="2022-10-24T03:05:57.597" v="1895" actId="20577"/>
          <ac:spMkLst>
            <pc:docMk/>
            <pc:sldMk cId="977882044" sldId="291"/>
            <ac:spMk id="6" creationId="{2188782E-44BF-062E-224B-C021A5C826FC}"/>
          </ac:spMkLst>
        </pc:spChg>
        <pc:spChg chg="add mod">
          <ac:chgData name="김소희 에너지AI트랙/" userId="292a1162-0793-4577-a94d-2dae0dfa5995" providerId="ADAL" clId="{8447AEC8-F3B8-49B2-890A-EB3BB762324F}" dt="2022-10-24T03:10:25.771" v="1957" actId="164"/>
          <ac:spMkLst>
            <pc:docMk/>
            <pc:sldMk cId="977882044" sldId="291"/>
            <ac:spMk id="7" creationId="{1FC951C3-7EC6-2E17-C4E1-CD1AD9B9F2D3}"/>
          </ac:spMkLst>
        </pc:spChg>
        <pc:spChg chg="add mod">
          <ac:chgData name="김소희 에너지AI트랙/" userId="292a1162-0793-4577-a94d-2dae0dfa5995" providerId="ADAL" clId="{8447AEC8-F3B8-49B2-890A-EB3BB762324F}" dt="2022-10-24T03:10:25.771" v="1957" actId="164"/>
          <ac:spMkLst>
            <pc:docMk/>
            <pc:sldMk cId="977882044" sldId="291"/>
            <ac:spMk id="8" creationId="{687D475A-FC47-F4F7-8BF7-72347AC8C90C}"/>
          </ac:spMkLst>
        </pc:spChg>
        <pc:spChg chg="add mod">
          <ac:chgData name="김소희 에너지AI트랙/" userId="292a1162-0793-4577-a94d-2dae0dfa5995" providerId="ADAL" clId="{8447AEC8-F3B8-49B2-890A-EB3BB762324F}" dt="2022-10-24T03:10:25.771" v="1957" actId="164"/>
          <ac:spMkLst>
            <pc:docMk/>
            <pc:sldMk cId="977882044" sldId="291"/>
            <ac:spMk id="9" creationId="{01AA6C6A-4A10-EDAA-D96E-6E64C1C78390}"/>
          </ac:spMkLst>
        </pc:spChg>
        <pc:spChg chg="add mod">
          <ac:chgData name="김소희 에너지AI트랙/" userId="292a1162-0793-4577-a94d-2dae0dfa5995" providerId="ADAL" clId="{8447AEC8-F3B8-49B2-890A-EB3BB762324F}" dt="2022-10-24T03:10:25.771" v="1957" actId="164"/>
          <ac:spMkLst>
            <pc:docMk/>
            <pc:sldMk cId="977882044" sldId="291"/>
            <ac:spMk id="10" creationId="{0EA5DE3C-5970-4820-0663-1AD8ED9A483B}"/>
          </ac:spMkLst>
        </pc:spChg>
        <pc:spChg chg="add mod">
          <ac:chgData name="김소희 에너지AI트랙/" userId="292a1162-0793-4577-a94d-2dae0dfa5995" providerId="ADAL" clId="{8447AEC8-F3B8-49B2-890A-EB3BB762324F}" dt="2022-10-24T03:19:24.410" v="1979" actId="20577"/>
          <ac:spMkLst>
            <pc:docMk/>
            <pc:sldMk cId="977882044" sldId="291"/>
            <ac:spMk id="17" creationId="{99BF2A66-83B7-CBDF-D4CE-E84A069CB75E}"/>
          </ac:spMkLst>
        </pc:spChg>
        <pc:spChg chg="add mod">
          <ac:chgData name="김소희 에너지AI트랙/" userId="292a1162-0793-4577-a94d-2dae0dfa5995" providerId="ADAL" clId="{8447AEC8-F3B8-49B2-890A-EB3BB762324F}" dt="2022-10-24T03:21:06.527" v="2025" actId="1038"/>
          <ac:spMkLst>
            <pc:docMk/>
            <pc:sldMk cId="977882044" sldId="291"/>
            <ac:spMk id="18" creationId="{0C10CDA0-0EEE-A734-EEF0-D3331A9A4CED}"/>
          </ac:spMkLst>
        </pc:spChg>
        <pc:spChg chg="add mod">
          <ac:chgData name="김소희 에너지AI트랙/" userId="292a1162-0793-4577-a94d-2dae0dfa5995" providerId="ADAL" clId="{8447AEC8-F3B8-49B2-890A-EB3BB762324F}" dt="2022-10-24T03:21:01.617" v="2020" actId="1037"/>
          <ac:spMkLst>
            <pc:docMk/>
            <pc:sldMk cId="977882044" sldId="291"/>
            <ac:spMk id="19" creationId="{EB97FCD9-8810-3C8E-ADE4-DF9AFC3EBE62}"/>
          </ac:spMkLst>
        </pc:spChg>
        <pc:spChg chg="add del mod">
          <ac:chgData name="김소희 에너지AI트랙/" userId="292a1162-0793-4577-a94d-2dae0dfa5995" providerId="ADAL" clId="{8447AEC8-F3B8-49B2-890A-EB3BB762324F}" dt="2022-10-24T03:58:04.434" v="2299" actId="21"/>
          <ac:spMkLst>
            <pc:docMk/>
            <pc:sldMk cId="977882044" sldId="291"/>
            <ac:spMk id="20" creationId="{53B066E7-949F-829B-B2B5-AE07F81DE6B6}"/>
          </ac:spMkLst>
        </pc:spChg>
        <pc:spChg chg="add mod">
          <ac:chgData name="김소희 에너지AI트랙/" userId="292a1162-0793-4577-a94d-2dae0dfa5995" providerId="ADAL" clId="{8447AEC8-F3B8-49B2-890A-EB3BB762324F}" dt="2022-10-24T03:31:47.663" v="2032" actId="14100"/>
          <ac:spMkLst>
            <pc:docMk/>
            <pc:sldMk cId="977882044" sldId="291"/>
            <ac:spMk id="23" creationId="{E4A9D3F9-1435-D8E9-3553-BA57B1E8A7E0}"/>
          </ac:spMkLst>
        </pc:spChg>
        <pc:spChg chg="add mod">
          <ac:chgData name="김소희 에너지AI트랙/" userId="292a1162-0793-4577-a94d-2dae0dfa5995" providerId="ADAL" clId="{8447AEC8-F3B8-49B2-890A-EB3BB762324F}" dt="2022-10-24T03:48:23.884" v="2212" actId="12"/>
          <ac:spMkLst>
            <pc:docMk/>
            <pc:sldMk cId="977882044" sldId="291"/>
            <ac:spMk id="27" creationId="{EB699DF4-F870-C660-0535-81063523B1A9}"/>
          </ac:spMkLst>
        </pc:spChg>
        <pc:spChg chg="add mod">
          <ac:chgData name="김소희 에너지AI트랙/" userId="292a1162-0793-4577-a94d-2dae0dfa5995" providerId="ADAL" clId="{8447AEC8-F3B8-49B2-890A-EB3BB762324F}" dt="2022-10-24T03:48:27.986" v="2213" actId="1076"/>
          <ac:spMkLst>
            <pc:docMk/>
            <pc:sldMk cId="977882044" sldId="291"/>
            <ac:spMk id="28" creationId="{45D8E339-99A2-DC1C-596D-C3CE50D236F5}"/>
          </ac:spMkLst>
        </pc:spChg>
        <pc:grpChg chg="add mod">
          <ac:chgData name="김소희 에너지AI트랙/" userId="292a1162-0793-4577-a94d-2dae0dfa5995" providerId="ADAL" clId="{8447AEC8-F3B8-49B2-890A-EB3BB762324F}" dt="2022-10-24T03:20:31.496" v="2011" actId="1076"/>
          <ac:grpSpMkLst>
            <pc:docMk/>
            <pc:sldMk cId="977882044" sldId="291"/>
            <ac:grpSpMk id="11" creationId="{EA4F5E7C-F3BC-AD7F-62EA-EA497A596739}"/>
          </ac:grpSpMkLst>
        </pc:grpChg>
        <pc:picChg chg="add mod">
          <ac:chgData name="김소희 에너지AI트랙/" userId="292a1162-0793-4577-a94d-2dae0dfa5995" providerId="ADAL" clId="{8447AEC8-F3B8-49B2-890A-EB3BB762324F}" dt="2022-10-24T03:10:25.771" v="1957" actId="164"/>
          <ac:picMkLst>
            <pc:docMk/>
            <pc:sldMk cId="977882044" sldId="291"/>
            <ac:picMk id="5" creationId="{812B1238-304B-B840-6460-68671EA3D031}"/>
          </ac:picMkLst>
        </pc:picChg>
        <pc:picChg chg="add mod">
          <ac:chgData name="김소희 에너지AI트랙/" userId="292a1162-0793-4577-a94d-2dae0dfa5995" providerId="ADAL" clId="{8447AEC8-F3B8-49B2-890A-EB3BB762324F}" dt="2022-10-24T03:19:02.197" v="1966" actId="1076"/>
          <ac:picMkLst>
            <pc:docMk/>
            <pc:sldMk cId="977882044" sldId="291"/>
            <ac:picMk id="13" creationId="{B4DFE128-CE85-4D6B-E563-CFA1BD581607}"/>
          </ac:picMkLst>
        </pc:picChg>
        <pc:picChg chg="add del mod">
          <ac:chgData name="김소희 에너지AI트랙/" userId="292a1162-0793-4577-a94d-2dae0dfa5995" providerId="ADAL" clId="{8447AEC8-F3B8-49B2-890A-EB3BB762324F}" dt="2022-10-24T03:19:49.767" v="1986" actId="478"/>
          <ac:picMkLst>
            <pc:docMk/>
            <pc:sldMk cId="977882044" sldId="291"/>
            <ac:picMk id="15" creationId="{FFF64490-AE41-173D-5446-1296E61EBA3A}"/>
          </ac:picMkLst>
        </pc:picChg>
        <pc:picChg chg="del">
          <ac:chgData name="김소희 에너지AI트랙/" userId="292a1162-0793-4577-a94d-2dae0dfa5995" providerId="ADAL" clId="{8447AEC8-F3B8-49B2-890A-EB3BB762324F}" dt="2022-10-24T03:05:36.231" v="1880" actId="478"/>
          <ac:picMkLst>
            <pc:docMk/>
            <pc:sldMk cId="977882044" sldId="291"/>
            <ac:picMk id="16" creationId="{A5BA6015-408C-5019-F3DC-954E6329603B}"/>
          </ac:picMkLst>
        </pc:picChg>
        <pc:cxnChg chg="add del mod">
          <ac:chgData name="김소희 에너지AI트랙/" userId="292a1162-0793-4577-a94d-2dae0dfa5995" providerId="ADAL" clId="{8447AEC8-F3B8-49B2-890A-EB3BB762324F}" dt="2022-10-24T03:58:07.153" v="2300" actId="478"/>
          <ac:cxnSpMkLst>
            <pc:docMk/>
            <pc:sldMk cId="977882044" sldId="291"/>
            <ac:cxnSpMk id="21" creationId="{1302DC94-1265-05CB-CA2C-0EFB572B4CB2}"/>
          </ac:cxnSpMkLst>
        </pc:cxnChg>
      </pc:sldChg>
      <pc:sldChg chg="delSp add del mod">
        <pc:chgData name="김소희 에너지AI트랙/" userId="292a1162-0793-4577-a94d-2dae0dfa5995" providerId="ADAL" clId="{8447AEC8-F3B8-49B2-890A-EB3BB762324F}" dt="2022-10-24T02:50:25.689" v="1833" actId="2696"/>
        <pc:sldMkLst>
          <pc:docMk/>
          <pc:sldMk cId="2395012267" sldId="291"/>
        </pc:sldMkLst>
        <pc:spChg chg="del">
          <ac:chgData name="김소희 에너지AI트랙/" userId="292a1162-0793-4577-a94d-2dae0dfa5995" providerId="ADAL" clId="{8447AEC8-F3B8-49B2-890A-EB3BB762324F}" dt="2022-10-22T13:24:44.724" v="1831" actId="478"/>
          <ac:spMkLst>
            <pc:docMk/>
            <pc:sldMk cId="2395012267" sldId="291"/>
            <ac:spMk id="5" creationId="{548B3B47-E009-057B-5885-ADDD649CEDBD}"/>
          </ac:spMkLst>
        </pc:spChg>
        <pc:spChg chg="del">
          <ac:chgData name="김소희 에너지AI트랙/" userId="292a1162-0793-4577-a94d-2dae0dfa5995" providerId="ADAL" clId="{8447AEC8-F3B8-49B2-890A-EB3BB762324F}" dt="2022-10-22T13:24:47.544" v="1832" actId="478"/>
          <ac:spMkLst>
            <pc:docMk/>
            <pc:sldMk cId="2395012267" sldId="291"/>
            <ac:spMk id="8" creationId="{FEFB1506-C446-3C6C-68DB-5566EC9EF0BB}"/>
          </ac:spMkLst>
        </pc:spChg>
        <pc:spChg chg="del">
          <ac:chgData name="김소희 에너지AI트랙/" userId="292a1162-0793-4577-a94d-2dae0dfa5995" providerId="ADAL" clId="{8447AEC8-F3B8-49B2-890A-EB3BB762324F}" dt="2022-10-22T13:24:44.724" v="1831" actId="478"/>
          <ac:spMkLst>
            <pc:docMk/>
            <pc:sldMk cId="2395012267" sldId="291"/>
            <ac:spMk id="11" creationId="{41BE396F-3ADC-2F64-3173-EA92EEABAB0E}"/>
          </ac:spMkLst>
        </pc:spChg>
        <pc:spChg chg="del">
          <ac:chgData name="김소희 에너지AI트랙/" userId="292a1162-0793-4577-a94d-2dae0dfa5995" providerId="ADAL" clId="{8447AEC8-F3B8-49B2-890A-EB3BB762324F}" dt="2022-10-22T13:24:44.724" v="1831" actId="478"/>
          <ac:spMkLst>
            <pc:docMk/>
            <pc:sldMk cId="2395012267" sldId="291"/>
            <ac:spMk id="13" creationId="{05D30BB6-7FC8-39EE-159B-CA8C3E0F38C8}"/>
          </ac:spMkLst>
        </pc:spChg>
        <pc:picChg chg="del">
          <ac:chgData name="김소희 에너지AI트랙/" userId="292a1162-0793-4577-a94d-2dae0dfa5995" providerId="ADAL" clId="{8447AEC8-F3B8-49B2-890A-EB3BB762324F}" dt="2022-10-22T13:24:44.724" v="1831" actId="478"/>
          <ac:picMkLst>
            <pc:docMk/>
            <pc:sldMk cId="2395012267" sldId="291"/>
            <ac:picMk id="1026" creationId="{793DA101-2C5C-F6D0-4786-AEC8BF26D0F3}"/>
          </ac:picMkLst>
        </pc:picChg>
        <pc:picChg chg="del">
          <ac:chgData name="김소희 에너지AI트랙/" userId="292a1162-0793-4577-a94d-2dae0dfa5995" providerId="ADAL" clId="{8447AEC8-F3B8-49B2-890A-EB3BB762324F}" dt="2022-10-22T13:24:44.724" v="1831" actId="478"/>
          <ac:picMkLst>
            <pc:docMk/>
            <pc:sldMk cId="2395012267" sldId="291"/>
            <ac:picMk id="1028" creationId="{F20282F1-1225-1CA6-09A6-D2742CF9EC91}"/>
          </ac:picMkLst>
        </pc:picChg>
        <pc:picChg chg="del">
          <ac:chgData name="김소희 에너지AI트랙/" userId="292a1162-0793-4577-a94d-2dae0dfa5995" providerId="ADAL" clId="{8447AEC8-F3B8-49B2-890A-EB3BB762324F}" dt="2022-10-22T13:24:44.724" v="1831" actId="478"/>
          <ac:picMkLst>
            <pc:docMk/>
            <pc:sldMk cId="2395012267" sldId="291"/>
            <ac:picMk id="1030" creationId="{2050C1F0-2200-3FBD-6FD6-39C0B8C8D243}"/>
          </ac:picMkLst>
        </pc:picChg>
      </pc:sldChg>
      <pc:sldChg chg="addSp delSp modSp new mod">
        <pc:chgData name="김소희 에너지AI트랙/" userId="292a1162-0793-4577-a94d-2dae0dfa5995" providerId="ADAL" clId="{8447AEC8-F3B8-49B2-890A-EB3BB762324F}" dt="2022-10-24T04:00:50.360" v="2389" actId="1076"/>
        <pc:sldMkLst>
          <pc:docMk/>
          <pc:sldMk cId="1538629567" sldId="292"/>
        </pc:sldMkLst>
        <pc:spChg chg="del">
          <ac:chgData name="김소희 에너지AI트랙/" userId="292a1162-0793-4577-a94d-2dae0dfa5995" providerId="ADAL" clId="{8447AEC8-F3B8-49B2-890A-EB3BB762324F}" dt="2022-10-24T03:19:34.884" v="1981" actId="478"/>
          <ac:spMkLst>
            <pc:docMk/>
            <pc:sldMk cId="1538629567" sldId="292"/>
            <ac:spMk id="2" creationId="{EC4C5525-47DD-3189-40F5-773ECF54F2C0}"/>
          </ac:spMkLst>
        </pc:spChg>
        <pc:spChg chg="del">
          <ac:chgData name="김소희 에너지AI트랙/" userId="292a1162-0793-4577-a94d-2dae0dfa5995" providerId="ADAL" clId="{8447AEC8-F3B8-49B2-890A-EB3BB762324F}" dt="2022-10-24T03:19:38.459" v="1983" actId="478"/>
          <ac:spMkLst>
            <pc:docMk/>
            <pc:sldMk cId="1538629567" sldId="292"/>
            <ac:spMk id="3" creationId="{E251EDCE-61B0-C86E-4A05-2CD7217C20A0}"/>
          </ac:spMkLst>
        </pc:spChg>
        <pc:spChg chg="add mod">
          <ac:chgData name="김소희 에너지AI트랙/" userId="292a1162-0793-4577-a94d-2dae0dfa5995" providerId="ADAL" clId="{8447AEC8-F3B8-49B2-890A-EB3BB762324F}" dt="2022-10-24T03:19:35.223" v="1982"/>
          <ac:spMkLst>
            <pc:docMk/>
            <pc:sldMk cId="1538629567" sldId="292"/>
            <ac:spMk id="4" creationId="{75DC20EF-507E-8C15-9266-6C1FAFB0C837}"/>
          </ac:spMkLst>
        </pc:spChg>
        <pc:spChg chg="add mod">
          <ac:chgData name="김소희 에너지AI트랙/" userId="292a1162-0793-4577-a94d-2dae0dfa5995" providerId="ADAL" clId="{8447AEC8-F3B8-49B2-890A-EB3BB762324F}" dt="2022-10-24T03:19:35.223" v="1982"/>
          <ac:spMkLst>
            <pc:docMk/>
            <pc:sldMk cId="1538629567" sldId="292"/>
            <ac:spMk id="5" creationId="{6FF993F3-D096-2944-E5C9-5E5608F00FA8}"/>
          </ac:spMkLst>
        </pc:spChg>
        <pc:spChg chg="add mod">
          <ac:chgData name="김소희 에너지AI트랙/" userId="292a1162-0793-4577-a94d-2dae0dfa5995" providerId="ADAL" clId="{8447AEC8-F3B8-49B2-890A-EB3BB762324F}" dt="2022-10-24T03:20:01.867" v="2008" actId="20577"/>
          <ac:spMkLst>
            <pc:docMk/>
            <pc:sldMk cId="1538629567" sldId="292"/>
            <ac:spMk id="6" creationId="{B935FF71-6010-4F30-5E12-F34505EEC083}"/>
          </ac:spMkLst>
        </pc:spChg>
        <pc:spChg chg="add mod">
          <ac:chgData name="김소희 에너지AI트랙/" userId="292a1162-0793-4577-a94d-2dae0dfa5995" providerId="ADAL" clId="{8447AEC8-F3B8-49B2-890A-EB3BB762324F}" dt="2022-10-24T03:54:33.261" v="2275" actId="20577"/>
          <ac:spMkLst>
            <pc:docMk/>
            <pc:sldMk cId="1538629567" sldId="292"/>
            <ac:spMk id="8" creationId="{2A572F02-D7FA-F997-731F-C8F6D18BD0F1}"/>
          </ac:spMkLst>
        </pc:spChg>
        <pc:spChg chg="add del mod">
          <ac:chgData name="김소희 에너지AI트랙/" userId="292a1162-0793-4577-a94d-2dae0dfa5995" providerId="ADAL" clId="{8447AEC8-F3B8-49B2-890A-EB3BB762324F}" dt="2022-10-24T03:58:49.813" v="2376" actId="478"/>
          <ac:spMkLst>
            <pc:docMk/>
            <pc:sldMk cId="1538629567" sldId="292"/>
            <ac:spMk id="9" creationId="{2BD6FBCE-527E-2212-1C73-798A625EC8CD}"/>
          </ac:spMkLst>
        </pc:spChg>
        <pc:spChg chg="add mod">
          <ac:chgData name="김소희 에너지AI트랙/" userId="292a1162-0793-4577-a94d-2dae0dfa5995" providerId="ADAL" clId="{8447AEC8-F3B8-49B2-890A-EB3BB762324F}" dt="2022-10-24T04:00:50.360" v="2389" actId="1076"/>
          <ac:spMkLst>
            <pc:docMk/>
            <pc:sldMk cId="1538629567" sldId="292"/>
            <ac:spMk id="10" creationId="{EE23B746-A151-7785-F426-76887A6947B7}"/>
          </ac:spMkLst>
        </pc:spChg>
        <pc:picChg chg="add mod">
          <ac:chgData name="김소희 에너지AI트랙/" userId="292a1162-0793-4577-a94d-2dae0dfa5995" providerId="ADAL" clId="{8447AEC8-F3B8-49B2-890A-EB3BB762324F}" dt="2022-10-24T03:57:32.225" v="2276" actId="1076"/>
          <ac:picMkLst>
            <pc:docMk/>
            <pc:sldMk cId="1538629567" sldId="292"/>
            <ac:picMk id="7" creationId="{CF884470-2E21-9C4E-6188-4A9851368000}"/>
          </ac:picMkLst>
        </pc:picChg>
        <pc:cxnChg chg="add mod">
          <ac:chgData name="김소희 에너지AI트랙/" userId="292a1162-0793-4577-a94d-2dae0dfa5995" providerId="ADAL" clId="{8447AEC8-F3B8-49B2-890A-EB3BB762324F}" dt="2022-10-24T04:00:16.993" v="2381" actId="1076"/>
          <ac:cxnSpMkLst>
            <pc:docMk/>
            <pc:sldMk cId="1538629567" sldId="292"/>
            <ac:cxnSpMk id="11" creationId="{D9C1A612-1D22-B031-DCE4-0388F27A7E7F}"/>
          </ac:cxnSpMkLst>
        </pc:cxnChg>
      </pc:sldChg>
      <pc:sldChg chg="addSp delSp modSp add mod">
        <pc:chgData name="김소희 에너지AI트랙/" userId="292a1162-0793-4577-a94d-2dae0dfa5995" providerId="ADAL" clId="{8447AEC8-F3B8-49B2-890A-EB3BB762324F}" dt="2022-10-25T10:36:00.079" v="2525" actId="14100"/>
        <pc:sldMkLst>
          <pc:docMk/>
          <pc:sldMk cId="2488080678" sldId="293"/>
        </pc:sldMkLst>
        <pc:spChg chg="del mod">
          <ac:chgData name="김소희 에너지AI트랙/" userId="292a1162-0793-4577-a94d-2dae0dfa5995" providerId="ADAL" clId="{8447AEC8-F3B8-49B2-890A-EB3BB762324F}" dt="2022-10-25T10:31:06.482" v="2502" actId="478"/>
          <ac:spMkLst>
            <pc:docMk/>
            <pc:sldMk cId="2488080678" sldId="293"/>
            <ac:spMk id="4" creationId="{CDD5F0FB-CB08-DFD8-9047-69B9C05939ED}"/>
          </ac:spMkLst>
        </pc:spChg>
        <pc:spChg chg="mod">
          <ac:chgData name="김소희 에너지AI트랙/" userId="292a1162-0793-4577-a94d-2dae0dfa5995" providerId="ADAL" clId="{8447AEC8-F3B8-49B2-890A-EB3BB762324F}" dt="2022-10-25T10:29:08.876" v="2494" actId="14100"/>
          <ac:spMkLst>
            <pc:docMk/>
            <pc:sldMk cId="2488080678" sldId="293"/>
            <ac:spMk id="6" creationId="{2188782E-44BF-062E-224B-C021A5C826FC}"/>
          </ac:spMkLst>
        </pc:spChg>
        <pc:spChg chg="del mod">
          <ac:chgData name="김소희 에너지AI트랙/" userId="292a1162-0793-4577-a94d-2dae0dfa5995" providerId="ADAL" clId="{8447AEC8-F3B8-49B2-890A-EB3BB762324F}" dt="2022-10-25T10:31:06.482" v="2502" actId="478"/>
          <ac:spMkLst>
            <pc:docMk/>
            <pc:sldMk cId="2488080678" sldId="293"/>
            <ac:spMk id="11" creationId="{3735DC66-07DF-8535-151E-6FFD7CC00401}"/>
          </ac:spMkLst>
        </pc:spChg>
        <pc:spChg chg="add mod">
          <ac:chgData name="김소희 에너지AI트랙/" userId="292a1162-0793-4577-a94d-2dae0dfa5995" providerId="ADAL" clId="{8447AEC8-F3B8-49B2-890A-EB3BB762324F}" dt="2022-10-25T10:34:53.733" v="2514" actId="1076"/>
          <ac:spMkLst>
            <pc:docMk/>
            <pc:sldMk cId="2488080678" sldId="293"/>
            <ac:spMk id="19" creationId="{ED560670-04BE-AC4B-8EEF-3870D80FF679}"/>
          </ac:spMkLst>
        </pc:spChg>
        <pc:spChg chg="add mod">
          <ac:chgData name="김소희 에너지AI트랙/" userId="292a1162-0793-4577-a94d-2dae0dfa5995" providerId="ADAL" clId="{8447AEC8-F3B8-49B2-890A-EB3BB762324F}" dt="2022-10-25T10:34:53.733" v="2514" actId="1076"/>
          <ac:spMkLst>
            <pc:docMk/>
            <pc:sldMk cId="2488080678" sldId="293"/>
            <ac:spMk id="20" creationId="{4A211498-189C-50A3-8788-6382DC7E97D3}"/>
          </ac:spMkLst>
        </pc:spChg>
        <pc:spChg chg="add mod">
          <ac:chgData name="김소희 에너지AI트랙/" userId="292a1162-0793-4577-a94d-2dae0dfa5995" providerId="ADAL" clId="{8447AEC8-F3B8-49B2-890A-EB3BB762324F}" dt="2022-10-25T10:34:53.733" v="2514" actId="1076"/>
          <ac:spMkLst>
            <pc:docMk/>
            <pc:sldMk cId="2488080678" sldId="293"/>
            <ac:spMk id="21" creationId="{CB4302EA-A42D-14DF-3F80-40D95E59C6BA}"/>
          </ac:spMkLst>
        </pc:spChg>
        <pc:spChg chg="add mod">
          <ac:chgData name="김소희 에너지AI트랙/" userId="292a1162-0793-4577-a94d-2dae0dfa5995" providerId="ADAL" clId="{8447AEC8-F3B8-49B2-890A-EB3BB762324F}" dt="2022-10-25T10:34:53.733" v="2514" actId="1076"/>
          <ac:spMkLst>
            <pc:docMk/>
            <pc:sldMk cId="2488080678" sldId="293"/>
            <ac:spMk id="22" creationId="{D1FEC054-19D6-4155-F263-523475C2BB15}"/>
          </ac:spMkLst>
        </pc:spChg>
        <pc:spChg chg="add mod">
          <ac:chgData name="김소희 에너지AI트랙/" userId="292a1162-0793-4577-a94d-2dae0dfa5995" providerId="ADAL" clId="{8447AEC8-F3B8-49B2-890A-EB3BB762324F}" dt="2022-10-25T10:34:53.733" v="2514" actId="1076"/>
          <ac:spMkLst>
            <pc:docMk/>
            <pc:sldMk cId="2488080678" sldId="293"/>
            <ac:spMk id="23" creationId="{5809E331-31C9-98FA-74DB-CA82A0A33CD0}"/>
          </ac:spMkLst>
        </pc:spChg>
        <pc:spChg chg="add mod">
          <ac:chgData name="김소희 에너지AI트랙/" userId="292a1162-0793-4577-a94d-2dae0dfa5995" providerId="ADAL" clId="{8447AEC8-F3B8-49B2-890A-EB3BB762324F}" dt="2022-10-25T10:34:53.733" v="2514" actId="1076"/>
          <ac:spMkLst>
            <pc:docMk/>
            <pc:sldMk cId="2488080678" sldId="293"/>
            <ac:spMk id="24" creationId="{7A83F006-495A-9A53-87E4-752BBE10BF96}"/>
          </ac:spMkLst>
        </pc:spChg>
        <pc:spChg chg="add mod">
          <ac:chgData name="김소희 에너지AI트랙/" userId="292a1162-0793-4577-a94d-2dae0dfa5995" providerId="ADAL" clId="{8447AEC8-F3B8-49B2-890A-EB3BB762324F}" dt="2022-10-25T10:36:00.079" v="2525" actId="14100"/>
          <ac:spMkLst>
            <pc:docMk/>
            <pc:sldMk cId="2488080678" sldId="293"/>
            <ac:spMk id="25" creationId="{6A425F4F-433C-481F-2F47-77C7E8560943}"/>
          </ac:spMkLst>
        </pc:spChg>
        <pc:picChg chg="add del mod ord">
          <ac:chgData name="김소희 에너지AI트랙/" userId="292a1162-0793-4577-a94d-2dae0dfa5995" providerId="ADAL" clId="{8447AEC8-F3B8-49B2-890A-EB3BB762324F}" dt="2022-10-25T10:31:06.482" v="2502" actId="478"/>
          <ac:picMkLst>
            <pc:docMk/>
            <pc:sldMk cId="2488080678" sldId="293"/>
            <ac:picMk id="8" creationId="{DC2B2304-F04D-C632-4428-8E7484B7B810}"/>
          </ac:picMkLst>
        </pc:picChg>
        <pc:picChg chg="add del mod">
          <ac:chgData name="김소희 에너지AI트랙/" userId="292a1162-0793-4577-a94d-2dae0dfa5995" providerId="ADAL" clId="{8447AEC8-F3B8-49B2-890A-EB3BB762324F}" dt="2022-10-25T10:32:13.862" v="2508" actId="478"/>
          <ac:picMkLst>
            <pc:docMk/>
            <pc:sldMk cId="2488080678" sldId="293"/>
            <ac:picMk id="15" creationId="{2CBAE865-7268-61C7-E718-A5B8E56A4A28}"/>
          </ac:picMkLst>
        </pc:picChg>
        <pc:picChg chg="del mod">
          <ac:chgData name="김소희 에너지AI트랙/" userId="292a1162-0793-4577-a94d-2dae0dfa5995" providerId="ADAL" clId="{8447AEC8-F3B8-49B2-890A-EB3BB762324F}" dt="2022-10-25T10:28:19.828" v="2478" actId="478"/>
          <ac:picMkLst>
            <pc:docMk/>
            <pc:sldMk cId="2488080678" sldId="293"/>
            <ac:picMk id="16" creationId="{A5BA6015-408C-5019-F3DC-954E6329603B}"/>
          </ac:picMkLst>
        </pc:picChg>
        <pc:picChg chg="add mod ord">
          <ac:chgData name="김소희 에너지AI트랙/" userId="292a1162-0793-4577-a94d-2dae0dfa5995" providerId="ADAL" clId="{8447AEC8-F3B8-49B2-890A-EB3BB762324F}" dt="2022-10-25T10:35:30.769" v="2520" actId="1076"/>
          <ac:picMkLst>
            <pc:docMk/>
            <pc:sldMk cId="2488080678" sldId="293"/>
            <ac:picMk id="18" creationId="{AE2BB599-26E3-11C4-22F3-3255F86F9B8A}"/>
          </ac:picMkLst>
        </pc:picChg>
        <pc:cxnChg chg="del mod">
          <ac:chgData name="김소희 에너지AI트랙/" userId="292a1162-0793-4577-a94d-2dae0dfa5995" providerId="ADAL" clId="{8447AEC8-F3B8-49B2-890A-EB3BB762324F}" dt="2022-10-25T10:31:06.482" v="2502" actId="478"/>
          <ac:cxnSpMkLst>
            <pc:docMk/>
            <pc:sldMk cId="2488080678" sldId="293"/>
            <ac:cxnSpMk id="5" creationId="{6FE78F2C-9C40-267B-8A88-3EAC07C5514A}"/>
          </ac:cxnSpMkLst>
        </pc:cxnChg>
        <pc:cxnChg chg="del mod">
          <ac:chgData name="김소희 에너지AI트랙/" userId="292a1162-0793-4577-a94d-2dae0dfa5995" providerId="ADAL" clId="{8447AEC8-F3B8-49B2-890A-EB3BB762324F}" dt="2022-10-25T10:31:06.482" v="2502" actId="478"/>
          <ac:cxnSpMkLst>
            <pc:docMk/>
            <pc:sldMk cId="2488080678" sldId="293"/>
            <ac:cxnSpMk id="12" creationId="{5EE6CA57-070D-A1E1-8E4C-93FF7AE49C83}"/>
          </ac:cxnSpMkLst>
        </pc:cxnChg>
      </pc:sldChg>
      <pc:sldChg chg="add">
        <pc:chgData name="김소희 에너지AI트랙/" userId="292a1162-0793-4577-a94d-2dae0dfa5995" providerId="ADAL" clId="{8447AEC8-F3B8-49B2-890A-EB3BB762324F}" dt="2022-10-25T10:31:03.312" v="2501" actId="2890"/>
        <pc:sldMkLst>
          <pc:docMk/>
          <pc:sldMk cId="767962921" sldId="294"/>
        </pc:sldMkLst>
      </pc:sldChg>
    </pc:docChg>
  </pc:docChgLst>
  <pc:docChgLst>
    <pc:chgData name="김소희 에너지AI트랙/" userId="292a1162-0793-4577-a94d-2dae0dfa5995" providerId="ADAL" clId="{AEC3F07D-585E-4C11-B64C-50F12F9F4E49}"/>
    <pc:docChg chg="undo custSel addSld delSld modSld modMainMaster">
      <pc:chgData name="김소희 에너지AI트랙/" userId="292a1162-0793-4577-a94d-2dae0dfa5995" providerId="ADAL" clId="{AEC3F07D-585E-4C11-B64C-50F12F9F4E49}" dt="2022-06-27T09:54:01.423" v="5699"/>
      <pc:docMkLst>
        <pc:docMk/>
      </pc:docMkLst>
      <pc:sldChg chg="addSp modSp new mod">
        <pc:chgData name="김소희 에너지AI트랙/" userId="292a1162-0793-4577-a94d-2dae0dfa5995" providerId="ADAL" clId="{AEC3F07D-585E-4C11-B64C-50F12F9F4E49}" dt="2022-06-27T06:21:18.795" v="836" actId="1076"/>
        <pc:sldMkLst>
          <pc:docMk/>
          <pc:sldMk cId="158654813" sldId="256"/>
        </pc:sldMkLst>
        <pc:spChg chg="mod">
          <ac:chgData name="김소희 에너지AI트랙/" userId="292a1162-0793-4577-a94d-2dae0dfa5995" providerId="ADAL" clId="{AEC3F07D-585E-4C11-B64C-50F12F9F4E49}" dt="2022-06-27T06:21:10.913" v="833" actId="1076"/>
          <ac:spMkLst>
            <pc:docMk/>
            <pc:sldMk cId="158654813" sldId="256"/>
            <ac:spMk id="2" creationId="{D42C8D01-1348-904F-A28E-FB1F05F50B66}"/>
          </ac:spMkLst>
        </pc:spChg>
        <pc:spChg chg="mod">
          <ac:chgData name="김소희 에너지AI트랙/" userId="292a1162-0793-4577-a94d-2dae0dfa5995" providerId="ADAL" clId="{AEC3F07D-585E-4C11-B64C-50F12F9F4E49}" dt="2022-06-27T06:21:18.795" v="836" actId="1076"/>
          <ac:spMkLst>
            <pc:docMk/>
            <pc:sldMk cId="158654813" sldId="256"/>
            <ac:spMk id="3" creationId="{BB4F0E0A-8459-60AB-4DBF-FC43E9161C10}"/>
          </ac:spMkLst>
        </pc:spChg>
        <pc:spChg chg="add mod">
          <ac:chgData name="김소희 에너지AI트랙/" userId="292a1162-0793-4577-a94d-2dae0dfa5995" providerId="ADAL" clId="{AEC3F07D-585E-4C11-B64C-50F12F9F4E49}" dt="2022-06-27T06:21:13.404" v="834" actId="1076"/>
          <ac:spMkLst>
            <pc:docMk/>
            <pc:sldMk cId="158654813" sldId="256"/>
            <ac:spMk id="5" creationId="{433B89A1-AC33-8D2C-470E-70698F2016E8}"/>
          </ac:spMkLst>
        </pc:spChg>
      </pc:sldChg>
      <pc:sldChg chg="addSp delSp modSp new mod">
        <pc:chgData name="김소희 에너지AI트랙/" userId="292a1162-0793-4577-a94d-2dae0dfa5995" providerId="ADAL" clId="{AEC3F07D-585E-4C11-B64C-50F12F9F4E49}" dt="2022-06-27T07:55:46.928" v="3571" actId="1076"/>
        <pc:sldMkLst>
          <pc:docMk/>
          <pc:sldMk cId="1064256564" sldId="257"/>
        </pc:sldMkLst>
        <pc:spChg chg="mod">
          <ac:chgData name="김소희 에너지AI트랙/" userId="292a1162-0793-4577-a94d-2dae0dfa5995" providerId="ADAL" clId="{AEC3F07D-585E-4C11-B64C-50F12F9F4E49}" dt="2022-06-27T05:29:23.416" v="182" actId="1076"/>
          <ac:spMkLst>
            <pc:docMk/>
            <pc:sldMk cId="1064256564" sldId="257"/>
            <ac:spMk id="2" creationId="{5C386871-B092-6B43-A8DA-B84A6CCCC7F5}"/>
          </ac:spMkLst>
        </pc:spChg>
        <pc:spChg chg="del">
          <ac:chgData name="김소희 에너지AI트랙/" userId="292a1162-0793-4577-a94d-2dae0dfa5995" providerId="ADAL" clId="{AEC3F07D-585E-4C11-B64C-50F12F9F4E49}" dt="2022-06-27T05:29:02.173" v="177" actId="478"/>
          <ac:spMkLst>
            <pc:docMk/>
            <pc:sldMk cId="1064256564" sldId="257"/>
            <ac:spMk id="3" creationId="{B1FA146F-24B7-A580-05EE-22C86DBCEC23}"/>
          </ac:spMkLst>
        </pc:spChg>
        <pc:spChg chg="add mod">
          <ac:chgData name="김소희 에너지AI트랙/" userId="292a1162-0793-4577-a94d-2dae0dfa5995" providerId="ADAL" clId="{AEC3F07D-585E-4C11-B64C-50F12F9F4E49}" dt="2022-06-27T07:55:45.359" v="3570" actId="1076"/>
          <ac:spMkLst>
            <pc:docMk/>
            <pc:sldMk cId="1064256564" sldId="257"/>
            <ac:spMk id="6" creationId="{2188782E-44BF-062E-224B-C021A5C826FC}"/>
          </ac:spMkLst>
        </pc:spChg>
        <pc:spChg chg="add mod">
          <ac:chgData name="김소희 에너지AI트랙/" userId="292a1162-0793-4577-a94d-2dae0dfa5995" providerId="ADAL" clId="{AEC3F07D-585E-4C11-B64C-50F12F9F4E49}" dt="2022-06-27T07:55:46.928" v="3571" actId="1076"/>
          <ac:spMkLst>
            <pc:docMk/>
            <pc:sldMk cId="1064256564" sldId="257"/>
            <ac:spMk id="8" creationId="{91C6AC31-B2E0-521A-F2DE-468A37F39761}"/>
          </ac:spMkLst>
        </pc:spChg>
        <pc:spChg chg="add mod">
          <ac:chgData name="김소희 에너지AI트랙/" userId="292a1162-0793-4577-a94d-2dae0dfa5995" providerId="ADAL" clId="{AEC3F07D-585E-4C11-B64C-50F12F9F4E49}" dt="2022-06-27T06:19:50.480" v="818" actId="20577"/>
          <ac:spMkLst>
            <pc:docMk/>
            <pc:sldMk cId="1064256564" sldId="257"/>
            <ac:spMk id="9" creationId="{4E262F7D-1CD2-9678-413C-EB257F68A044}"/>
          </ac:spMkLst>
        </pc:spChg>
        <pc:spChg chg="add del mod">
          <ac:chgData name="김소희 에너지AI트랙/" userId="292a1162-0793-4577-a94d-2dae0dfa5995" providerId="ADAL" clId="{AEC3F07D-585E-4C11-B64C-50F12F9F4E49}" dt="2022-06-27T07:04:44.891" v="2251" actId="478"/>
          <ac:spMkLst>
            <pc:docMk/>
            <pc:sldMk cId="1064256564" sldId="257"/>
            <ac:spMk id="10" creationId="{3E9D865B-0CBE-8367-3E43-9C7B0BD47C9B}"/>
          </ac:spMkLst>
        </pc:spChg>
        <pc:spChg chg="add del mod">
          <ac:chgData name="김소희 에너지AI트랙/" userId="292a1162-0793-4577-a94d-2dae0dfa5995" providerId="ADAL" clId="{AEC3F07D-585E-4C11-B64C-50F12F9F4E49}" dt="2022-06-27T07:03:57.862" v="2243" actId="478"/>
          <ac:spMkLst>
            <pc:docMk/>
            <pc:sldMk cId="1064256564" sldId="257"/>
            <ac:spMk id="11" creationId="{5F356C51-9FD2-D837-54CD-BFB704129977}"/>
          </ac:spMkLst>
        </pc:spChg>
        <pc:picChg chg="add mod">
          <ac:chgData name="김소희 에너지AI트랙/" userId="292a1162-0793-4577-a94d-2dae0dfa5995" providerId="ADAL" clId="{AEC3F07D-585E-4C11-B64C-50F12F9F4E49}" dt="2022-06-27T07:08:09.135" v="2290" actId="1076"/>
          <ac:picMkLst>
            <pc:docMk/>
            <pc:sldMk cId="1064256564" sldId="257"/>
            <ac:picMk id="5" creationId="{2DE9C815-6CE5-8E3C-3EBE-340B1B74CE35}"/>
          </ac:picMkLst>
        </pc:picChg>
      </pc:sldChg>
      <pc:sldChg chg="addSp delSp modSp add mod modNotesTx">
        <pc:chgData name="김소희 에너지AI트랙/" userId="292a1162-0793-4577-a94d-2dae0dfa5995" providerId="ADAL" clId="{AEC3F07D-585E-4C11-B64C-50F12F9F4E49}" dt="2022-06-27T07:54:29.924" v="3566" actId="1076"/>
        <pc:sldMkLst>
          <pc:docMk/>
          <pc:sldMk cId="2333766318" sldId="258"/>
        </pc:sldMkLst>
        <pc:spChg chg="del mod">
          <ac:chgData name="김소희 에너지AI트랙/" userId="292a1162-0793-4577-a94d-2dae0dfa5995" providerId="ADAL" clId="{AEC3F07D-585E-4C11-B64C-50F12F9F4E49}" dt="2022-06-27T07:03:11.888" v="2207" actId="478"/>
          <ac:spMkLst>
            <pc:docMk/>
            <pc:sldMk cId="2333766318" sldId="258"/>
            <ac:spMk id="6" creationId="{2188782E-44BF-062E-224B-C021A5C826FC}"/>
          </ac:spMkLst>
        </pc:spChg>
        <pc:spChg chg="del">
          <ac:chgData name="김소희 에너지AI트랙/" userId="292a1162-0793-4577-a94d-2dae0dfa5995" providerId="ADAL" clId="{AEC3F07D-585E-4C11-B64C-50F12F9F4E49}" dt="2022-06-27T06:49:37.877" v="1326" actId="478"/>
          <ac:spMkLst>
            <pc:docMk/>
            <pc:sldMk cId="2333766318" sldId="258"/>
            <ac:spMk id="8" creationId="{91C6AC31-B2E0-521A-F2DE-468A37F39761}"/>
          </ac:spMkLst>
        </pc:spChg>
        <pc:spChg chg="del mod">
          <ac:chgData name="김소희 에너지AI트랙/" userId="292a1162-0793-4577-a94d-2dae0dfa5995" providerId="ADAL" clId="{AEC3F07D-585E-4C11-B64C-50F12F9F4E49}" dt="2022-06-27T07:03:11.094" v="2206" actId="478"/>
          <ac:spMkLst>
            <pc:docMk/>
            <pc:sldMk cId="2333766318" sldId="258"/>
            <ac:spMk id="10" creationId="{3E9D865B-0CBE-8367-3E43-9C7B0BD47C9B}"/>
          </ac:spMkLst>
        </pc:spChg>
        <pc:spChg chg="del">
          <ac:chgData name="김소희 에너지AI트랙/" userId="292a1162-0793-4577-a94d-2dae0dfa5995" providerId="ADAL" clId="{AEC3F07D-585E-4C11-B64C-50F12F9F4E49}" dt="2022-06-27T06:49:40.406" v="1328" actId="478"/>
          <ac:spMkLst>
            <pc:docMk/>
            <pc:sldMk cId="2333766318" sldId="258"/>
            <ac:spMk id="11" creationId="{5F356C51-9FD2-D837-54CD-BFB704129977}"/>
          </ac:spMkLst>
        </pc:spChg>
        <pc:spChg chg="add mod">
          <ac:chgData name="김소희 에너지AI트랙/" userId="292a1162-0793-4577-a94d-2dae0dfa5995" providerId="ADAL" clId="{AEC3F07D-585E-4C11-B64C-50F12F9F4E49}" dt="2022-06-27T07:29:33.972" v="2647" actId="1076"/>
          <ac:spMkLst>
            <pc:docMk/>
            <pc:sldMk cId="2333766318" sldId="258"/>
            <ac:spMk id="12" creationId="{BFD1037E-AB71-8143-1B32-BD93763C1DE4}"/>
          </ac:spMkLst>
        </pc:spChg>
        <pc:spChg chg="add mod">
          <ac:chgData name="김소희 에너지AI트랙/" userId="292a1162-0793-4577-a94d-2dae0dfa5995" providerId="ADAL" clId="{AEC3F07D-585E-4C11-B64C-50F12F9F4E49}" dt="2022-06-27T07:54:29.924" v="3566" actId="1076"/>
          <ac:spMkLst>
            <pc:docMk/>
            <pc:sldMk cId="2333766318" sldId="258"/>
            <ac:spMk id="13" creationId="{8D539230-0272-4929-4907-E1C00F74B12E}"/>
          </ac:spMkLst>
        </pc:spChg>
        <pc:picChg chg="del">
          <ac:chgData name="김소희 에너지AI트랙/" userId="292a1162-0793-4577-a94d-2dae0dfa5995" providerId="ADAL" clId="{AEC3F07D-585E-4C11-B64C-50F12F9F4E49}" dt="2022-06-27T06:49:30.395" v="1321" actId="478"/>
          <ac:picMkLst>
            <pc:docMk/>
            <pc:sldMk cId="2333766318" sldId="258"/>
            <ac:picMk id="5" creationId="{2DE9C815-6CE5-8E3C-3EBE-340B1B74CE35}"/>
          </ac:picMkLst>
        </pc:picChg>
        <pc:picChg chg="add mod">
          <ac:chgData name="김소희 에너지AI트랙/" userId="292a1162-0793-4577-a94d-2dae0dfa5995" providerId="ADAL" clId="{AEC3F07D-585E-4C11-B64C-50F12F9F4E49}" dt="2022-06-27T07:15:49.520" v="2352" actId="1076"/>
          <ac:picMkLst>
            <pc:docMk/>
            <pc:sldMk cId="2333766318" sldId="258"/>
            <ac:picMk id="1026" creationId="{3198269D-DA4E-1416-BF10-A6FDB2B3ADC6}"/>
          </ac:picMkLst>
        </pc:picChg>
        <pc:picChg chg="add mod">
          <ac:chgData name="김소희 에너지AI트랙/" userId="292a1162-0793-4577-a94d-2dae0dfa5995" providerId="ADAL" clId="{AEC3F07D-585E-4C11-B64C-50F12F9F4E49}" dt="2022-06-27T07:07:33.180" v="2279" actId="1076"/>
          <ac:picMkLst>
            <pc:docMk/>
            <pc:sldMk cId="2333766318" sldId="258"/>
            <ac:picMk id="1028" creationId="{FADCCCF7-F539-C90E-DC41-D7D9942B3693}"/>
          </ac:picMkLst>
        </pc:picChg>
      </pc:sldChg>
      <pc:sldChg chg="addSp delSp modSp add mod">
        <pc:chgData name="김소희 에너지AI트랙/" userId="292a1162-0793-4577-a94d-2dae0dfa5995" providerId="ADAL" clId="{AEC3F07D-585E-4C11-B64C-50F12F9F4E49}" dt="2022-06-27T07:29:39.566" v="2649" actId="1076"/>
        <pc:sldMkLst>
          <pc:docMk/>
          <pc:sldMk cId="2604174584" sldId="259"/>
        </pc:sldMkLst>
        <pc:spChg chg="mod">
          <ac:chgData name="김소희 에너지AI트랙/" userId="292a1162-0793-4577-a94d-2dae0dfa5995" providerId="ADAL" clId="{AEC3F07D-585E-4C11-B64C-50F12F9F4E49}" dt="2022-06-27T07:29:39.566" v="2649" actId="1076"/>
          <ac:spMkLst>
            <pc:docMk/>
            <pc:sldMk cId="2604174584" sldId="259"/>
            <ac:spMk id="6" creationId="{2188782E-44BF-062E-224B-C021A5C826FC}"/>
          </ac:spMkLst>
        </pc:spChg>
        <pc:spChg chg="mod">
          <ac:chgData name="김소희 에너지AI트랙/" userId="292a1162-0793-4577-a94d-2dae0dfa5995" providerId="ADAL" clId="{AEC3F07D-585E-4C11-B64C-50F12F9F4E49}" dt="2022-06-27T07:29:38.187" v="2648" actId="1076"/>
          <ac:spMkLst>
            <pc:docMk/>
            <pc:sldMk cId="2604174584" sldId="259"/>
            <ac:spMk id="10" creationId="{3E9D865B-0CBE-8367-3E43-9C7B0BD47C9B}"/>
          </ac:spMkLst>
        </pc:spChg>
        <pc:spChg chg="del">
          <ac:chgData name="김소희 에너지AI트랙/" userId="292a1162-0793-4577-a94d-2dae0dfa5995" providerId="ADAL" clId="{AEC3F07D-585E-4C11-B64C-50F12F9F4E49}" dt="2022-06-27T07:02:20.726" v="2201" actId="478"/>
          <ac:spMkLst>
            <pc:docMk/>
            <pc:sldMk cId="2604174584" sldId="259"/>
            <ac:spMk id="12" creationId="{BFD1037E-AB71-8143-1B32-BD93763C1DE4}"/>
          </ac:spMkLst>
        </pc:spChg>
        <pc:picChg chg="add mod">
          <ac:chgData name="김소희 에너지AI트랙/" userId="292a1162-0793-4577-a94d-2dae0dfa5995" providerId="ADAL" clId="{AEC3F07D-585E-4C11-B64C-50F12F9F4E49}" dt="2022-06-27T07:10:26.798" v="2309" actId="1076"/>
          <ac:picMkLst>
            <pc:docMk/>
            <pc:sldMk cId="2604174584" sldId="259"/>
            <ac:picMk id="4" creationId="{07D60D6D-C379-43F5-3D10-6F1509CE782D}"/>
          </ac:picMkLst>
        </pc:picChg>
        <pc:picChg chg="del">
          <ac:chgData name="김소희 에너지AI트랙/" userId="292a1162-0793-4577-a94d-2dae0dfa5995" providerId="ADAL" clId="{AEC3F07D-585E-4C11-B64C-50F12F9F4E49}" dt="2022-06-27T07:02:19.278" v="2200" actId="478"/>
          <ac:picMkLst>
            <pc:docMk/>
            <pc:sldMk cId="2604174584" sldId="259"/>
            <ac:picMk id="1026" creationId="{3198269D-DA4E-1416-BF10-A6FDB2B3ADC6}"/>
          </ac:picMkLst>
        </pc:picChg>
      </pc:sldChg>
      <pc:sldChg chg="addSp delSp modSp add mod">
        <pc:chgData name="김소희 에너지AI트랙/" userId="292a1162-0793-4577-a94d-2dae0dfa5995" providerId="ADAL" clId="{AEC3F07D-585E-4C11-B64C-50F12F9F4E49}" dt="2022-06-27T07:57:09.934" v="3584" actId="207"/>
        <pc:sldMkLst>
          <pc:docMk/>
          <pc:sldMk cId="3873793756" sldId="260"/>
        </pc:sldMkLst>
        <pc:spChg chg="mod">
          <ac:chgData name="김소희 에너지AI트랙/" userId="292a1162-0793-4577-a94d-2dae0dfa5995" providerId="ADAL" clId="{AEC3F07D-585E-4C11-B64C-50F12F9F4E49}" dt="2022-06-27T07:36:42.867" v="3066" actId="115"/>
          <ac:spMkLst>
            <pc:docMk/>
            <pc:sldMk cId="3873793756" sldId="260"/>
            <ac:spMk id="2" creationId="{5C386871-B092-6B43-A8DA-B84A6CCCC7F5}"/>
          </ac:spMkLst>
        </pc:spChg>
        <pc:spChg chg="add mod">
          <ac:chgData name="김소희 에너지AI트랙/" userId="292a1162-0793-4577-a94d-2dae0dfa5995" providerId="ADAL" clId="{AEC3F07D-585E-4C11-B64C-50F12F9F4E49}" dt="2022-06-27T07:54:37.961" v="3568" actId="1036"/>
          <ac:spMkLst>
            <pc:docMk/>
            <pc:sldMk cId="3873793756" sldId="260"/>
            <ac:spMk id="3" creationId="{0F5317F7-0796-C351-46D7-D9ACAF735E45}"/>
          </ac:spMkLst>
        </pc:spChg>
        <pc:spChg chg="del">
          <ac:chgData name="김소희 에너지AI트랙/" userId="292a1162-0793-4577-a94d-2dae0dfa5995" providerId="ADAL" clId="{AEC3F07D-585E-4C11-B64C-50F12F9F4E49}" dt="2022-06-27T07:19:37.847" v="2428" actId="478"/>
          <ac:spMkLst>
            <pc:docMk/>
            <pc:sldMk cId="3873793756" sldId="260"/>
            <ac:spMk id="6" creationId="{2188782E-44BF-062E-224B-C021A5C826FC}"/>
          </ac:spMkLst>
        </pc:spChg>
        <pc:spChg chg="add mod">
          <ac:chgData name="김소희 에너지AI트랙/" userId="292a1162-0793-4577-a94d-2dae0dfa5995" providerId="ADAL" clId="{AEC3F07D-585E-4C11-B64C-50F12F9F4E49}" dt="2022-06-27T07:57:09.934" v="3584" actId="207"/>
          <ac:spMkLst>
            <pc:docMk/>
            <pc:sldMk cId="3873793756" sldId="260"/>
            <ac:spMk id="8" creationId="{BB4557DF-4D07-3EC3-4108-1FDCA0408974}"/>
          </ac:spMkLst>
        </pc:spChg>
        <pc:spChg chg="mod">
          <ac:chgData name="김소희 에너지AI트랙/" userId="292a1162-0793-4577-a94d-2dae0dfa5995" providerId="ADAL" clId="{AEC3F07D-585E-4C11-B64C-50F12F9F4E49}" dt="2022-06-27T07:38:56.653" v="3108" actId="1076"/>
          <ac:spMkLst>
            <pc:docMk/>
            <pc:sldMk cId="3873793756" sldId="260"/>
            <ac:spMk id="10" creationId="{3E9D865B-0CBE-8367-3E43-9C7B0BD47C9B}"/>
          </ac:spMkLst>
        </pc:spChg>
        <pc:spChg chg="add del mod">
          <ac:chgData name="김소희 에너지AI트랙/" userId="292a1162-0793-4577-a94d-2dae0dfa5995" providerId="ADAL" clId="{AEC3F07D-585E-4C11-B64C-50F12F9F4E49}" dt="2022-06-27T07:29:04.201" v="2642" actId="478"/>
          <ac:spMkLst>
            <pc:docMk/>
            <pc:sldMk cId="3873793756" sldId="260"/>
            <ac:spMk id="11" creationId="{FAE6D89A-1C46-85CF-1989-26CE8A28E9B3}"/>
          </ac:spMkLst>
        </pc:spChg>
        <pc:spChg chg="add mod">
          <ac:chgData name="김소희 에너지AI트랙/" userId="292a1162-0793-4577-a94d-2dae0dfa5995" providerId="ADAL" clId="{AEC3F07D-585E-4C11-B64C-50F12F9F4E49}" dt="2022-06-27T07:54:42.292" v="3569" actId="1076"/>
          <ac:spMkLst>
            <pc:docMk/>
            <pc:sldMk cId="3873793756" sldId="260"/>
            <ac:spMk id="12" creationId="{28E0CF22-583B-45ED-86C4-523B09AB5462}"/>
          </ac:spMkLst>
        </pc:spChg>
        <pc:spChg chg="add mod">
          <ac:chgData name="김소희 에너지AI트랙/" userId="292a1162-0793-4577-a94d-2dae0dfa5995" providerId="ADAL" clId="{AEC3F07D-585E-4C11-B64C-50F12F9F4E49}" dt="2022-06-27T07:54:37.961" v="3568" actId="1036"/>
          <ac:spMkLst>
            <pc:docMk/>
            <pc:sldMk cId="3873793756" sldId="260"/>
            <ac:spMk id="17" creationId="{AD0D7A1B-1AB7-C0F1-26A3-0D134E0AA08C}"/>
          </ac:spMkLst>
        </pc:spChg>
        <pc:spChg chg="add mod">
          <ac:chgData name="김소희 에너지AI트랙/" userId="292a1162-0793-4577-a94d-2dae0dfa5995" providerId="ADAL" clId="{AEC3F07D-585E-4C11-B64C-50F12F9F4E49}" dt="2022-06-27T07:54:37.961" v="3568" actId="1036"/>
          <ac:spMkLst>
            <pc:docMk/>
            <pc:sldMk cId="3873793756" sldId="260"/>
            <ac:spMk id="19" creationId="{64C8B3DB-A048-F218-AF1B-776428F498E5}"/>
          </ac:spMkLst>
        </pc:spChg>
        <pc:spChg chg="add del mod">
          <ac:chgData name="김소희 에너지AI트랙/" userId="292a1162-0793-4577-a94d-2dae0dfa5995" providerId="ADAL" clId="{AEC3F07D-585E-4C11-B64C-50F12F9F4E49}" dt="2022-06-27T07:39:35.387" v="3125"/>
          <ac:spMkLst>
            <pc:docMk/>
            <pc:sldMk cId="3873793756" sldId="260"/>
            <ac:spMk id="20" creationId="{434054D2-E5AE-8E1A-51AB-316DC56BC210}"/>
          </ac:spMkLst>
        </pc:spChg>
        <pc:spChg chg="add mod">
          <ac:chgData name="김소희 에너지AI트랙/" userId="292a1162-0793-4577-a94d-2dae0dfa5995" providerId="ADAL" clId="{AEC3F07D-585E-4C11-B64C-50F12F9F4E49}" dt="2022-06-27T07:54:37.961" v="3568" actId="1036"/>
          <ac:spMkLst>
            <pc:docMk/>
            <pc:sldMk cId="3873793756" sldId="260"/>
            <ac:spMk id="22" creationId="{D771F8C4-0213-83FF-366E-253EA2CE11A1}"/>
          </ac:spMkLst>
        </pc:spChg>
        <pc:spChg chg="add mod">
          <ac:chgData name="김소희 에너지AI트랙/" userId="292a1162-0793-4577-a94d-2dae0dfa5995" providerId="ADAL" clId="{AEC3F07D-585E-4C11-B64C-50F12F9F4E49}" dt="2022-06-27T07:54:37.961" v="3568" actId="1036"/>
          <ac:spMkLst>
            <pc:docMk/>
            <pc:sldMk cId="3873793756" sldId="260"/>
            <ac:spMk id="23" creationId="{624D544E-9A98-8FCE-641D-8CBC3ACCEC67}"/>
          </ac:spMkLst>
        </pc:spChg>
        <pc:spChg chg="add mod">
          <ac:chgData name="김소희 에너지AI트랙/" userId="292a1162-0793-4577-a94d-2dae0dfa5995" providerId="ADAL" clId="{AEC3F07D-585E-4C11-B64C-50F12F9F4E49}" dt="2022-06-27T07:56:54.090" v="3583" actId="1076"/>
          <ac:spMkLst>
            <pc:docMk/>
            <pc:sldMk cId="3873793756" sldId="260"/>
            <ac:spMk id="25" creationId="{577EE87B-35AD-793D-C719-F87F3064E0A5}"/>
          </ac:spMkLst>
        </pc:spChg>
        <pc:spChg chg="add mod">
          <ac:chgData name="김소희 에너지AI트랙/" userId="292a1162-0793-4577-a94d-2dae0dfa5995" providerId="ADAL" clId="{AEC3F07D-585E-4C11-B64C-50F12F9F4E49}" dt="2022-06-27T07:54:37.961" v="3568" actId="1036"/>
          <ac:spMkLst>
            <pc:docMk/>
            <pc:sldMk cId="3873793756" sldId="260"/>
            <ac:spMk id="26" creationId="{D5EED59D-8446-F45F-E936-0EF82F4B6F9D}"/>
          </ac:spMkLst>
        </pc:spChg>
        <pc:picChg chg="del">
          <ac:chgData name="김소희 에너지AI트랙/" userId="292a1162-0793-4577-a94d-2dae0dfa5995" providerId="ADAL" clId="{AEC3F07D-585E-4C11-B64C-50F12F9F4E49}" dt="2022-06-27T07:18:50.413" v="2422" actId="478"/>
          <ac:picMkLst>
            <pc:docMk/>
            <pc:sldMk cId="3873793756" sldId="260"/>
            <ac:picMk id="4" creationId="{07D60D6D-C379-43F5-3D10-6F1509CE782D}"/>
          </ac:picMkLst>
        </pc:picChg>
        <pc:picChg chg="add mod">
          <ac:chgData name="김소희 에너지AI트랙/" userId="292a1162-0793-4577-a94d-2dae0dfa5995" providerId="ADAL" clId="{AEC3F07D-585E-4C11-B64C-50F12F9F4E49}" dt="2022-06-27T07:29:46.969" v="2650" actId="1076"/>
          <ac:picMkLst>
            <pc:docMk/>
            <pc:sldMk cId="3873793756" sldId="260"/>
            <ac:picMk id="7" creationId="{84D34C48-84D2-0163-E144-E61A07E2BC24}"/>
          </ac:picMkLst>
        </pc:picChg>
        <pc:picChg chg="add mod">
          <ac:chgData name="김소희 에너지AI트랙/" userId="292a1162-0793-4577-a94d-2dae0dfa5995" providerId="ADAL" clId="{AEC3F07D-585E-4C11-B64C-50F12F9F4E49}" dt="2022-06-27T07:54:37.961" v="3568" actId="1036"/>
          <ac:picMkLst>
            <pc:docMk/>
            <pc:sldMk cId="3873793756" sldId="260"/>
            <ac:picMk id="2050" creationId="{340B4EAB-988C-C33B-E403-DD12D427415D}"/>
          </ac:picMkLst>
        </pc:picChg>
        <pc:cxnChg chg="add mod">
          <ac:chgData name="김소희 에너지AI트랙/" userId="292a1162-0793-4577-a94d-2dae0dfa5995" providerId="ADAL" clId="{AEC3F07D-585E-4C11-B64C-50F12F9F4E49}" dt="2022-06-27T07:54:37.961" v="3568" actId="1036"/>
          <ac:cxnSpMkLst>
            <pc:docMk/>
            <pc:sldMk cId="3873793756" sldId="260"/>
            <ac:cxnSpMk id="13" creationId="{AF0FDAC8-9D26-9E12-5B9B-709D25E6E4D4}"/>
          </ac:cxnSpMkLst>
        </pc:cxnChg>
        <pc:cxnChg chg="add mod">
          <ac:chgData name="김소희 에너지AI트랙/" userId="292a1162-0793-4577-a94d-2dae0dfa5995" providerId="ADAL" clId="{AEC3F07D-585E-4C11-B64C-50F12F9F4E49}" dt="2022-06-27T07:54:37.961" v="3568" actId="1036"/>
          <ac:cxnSpMkLst>
            <pc:docMk/>
            <pc:sldMk cId="3873793756" sldId="260"/>
            <ac:cxnSpMk id="18" creationId="{CC2D4388-9764-CF06-434D-1A9224CABC89}"/>
          </ac:cxnSpMkLst>
        </pc:cxnChg>
        <pc:cxnChg chg="add del mod">
          <ac:chgData name="김소희 에너지AI트랙/" userId="292a1162-0793-4577-a94d-2dae0dfa5995" providerId="ADAL" clId="{AEC3F07D-585E-4C11-B64C-50F12F9F4E49}" dt="2022-06-27T07:39:35.387" v="3125"/>
          <ac:cxnSpMkLst>
            <pc:docMk/>
            <pc:sldMk cId="3873793756" sldId="260"/>
            <ac:cxnSpMk id="21" creationId="{33BF405E-182B-73D2-970A-257178CD4331}"/>
          </ac:cxnSpMkLst>
        </pc:cxnChg>
      </pc:sldChg>
      <pc:sldChg chg="addSp delSp modSp add mod">
        <pc:chgData name="김소희 에너지AI트랙/" userId="292a1162-0793-4577-a94d-2dae0dfa5995" providerId="ADAL" clId="{AEC3F07D-585E-4C11-B64C-50F12F9F4E49}" dt="2022-06-27T07:52:12.088" v="3541" actId="1076"/>
        <pc:sldMkLst>
          <pc:docMk/>
          <pc:sldMk cId="296142982" sldId="261"/>
        </pc:sldMkLst>
        <pc:spChg chg="del">
          <ac:chgData name="김소희 에너지AI트랙/" userId="292a1162-0793-4577-a94d-2dae0dfa5995" providerId="ADAL" clId="{AEC3F07D-585E-4C11-B64C-50F12F9F4E49}" dt="2022-06-27T07:44:05.182" v="3213" actId="478"/>
          <ac:spMkLst>
            <pc:docMk/>
            <pc:sldMk cId="296142982" sldId="261"/>
            <ac:spMk id="3" creationId="{0F5317F7-0796-C351-46D7-D9ACAF735E45}"/>
          </ac:spMkLst>
        </pc:spChg>
        <pc:spChg chg="del">
          <ac:chgData name="김소희 에너지AI트랙/" userId="292a1162-0793-4577-a94d-2dae0dfa5995" providerId="ADAL" clId="{AEC3F07D-585E-4C11-B64C-50F12F9F4E49}" dt="2022-06-27T07:44:05.182" v="3213" actId="478"/>
          <ac:spMkLst>
            <pc:docMk/>
            <pc:sldMk cId="296142982" sldId="261"/>
            <ac:spMk id="8" creationId="{BB4557DF-4D07-3EC3-4108-1FDCA0408974}"/>
          </ac:spMkLst>
        </pc:spChg>
        <pc:spChg chg="del">
          <ac:chgData name="김소희 에너지AI트랙/" userId="292a1162-0793-4577-a94d-2dae0dfa5995" providerId="ADAL" clId="{AEC3F07D-585E-4C11-B64C-50F12F9F4E49}" dt="2022-06-27T07:44:05.182" v="3213" actId="478"/>
          <ac:spMkLst>
            <pc:docMk/>
            <pc:sldMk cId="296142982" sldId="261"/>
            <ac:spMk id="10" creationId="{3E9D865B-0CBE-8367-3E43-9C7B0BD47C9B}"/>
          </ac:spMkLst>
        </pc:spChg>
        <pc:spChg chg="del">
          <ac:chgData name="김소희 에너지AI트랙/" userId="292a1162-0793-4577-a94d-2dae0dfa5995" providerId="ADAL" clId="{AEC3F07D-585E-4C11-B64C-50F12F9F4E49}" dt="2022-06-27T07:44:05.182" v="3213" actId="478"/>
          <ac:spMkLst>
            <pc:docMk/>
            <pc:sldMk cId="296142982" sldId="261"/>
            <ac:spMk id="12" creationId="{28E0CF22-583B-45ED-86C4-523B09AB5462}"/>
          </ac:spMkLst>
        </pc:spChg>
        <pc:spChg chg="del">
          <ac:chgData name="김소희 에너지AI트랙/" userId="292a1162-0793-4577-a94d-2dae0dfa5995" providerId="ADAL" clId="{AEC3F07D-585E-4C11-B64C-50F12F9F4E49}" dt="2022-06-27T07:44:05.182" v="3213" actId="478"/>
          <ac:spMkLst>
            <pc:docMk/>
            <pc:sldMk cId="296142982" sldId="261"/>
            <ac:spMk id="17" creationId="{AD0D7A1B-1AB7-C0F1-26A3-0D134E0AA08C}"/>
          </ac:spMkLst>
        </pc:spChg>
        <pc:spChg chg="del">
          <ac:chgData name="김소희 에너지AI트랙/" userId="292a1162-0793-4577-a94d-2dae0dfa5995" providerId="ADAL" clId="{AEC3F07D-585E-4C11-B64C-50F12F9F4E49}" dt="2022-06-27T07:44:05.182" v="3213" actId="478"/>
          <ac:spMkLst>
            <pc:docMk/>
            <pc:sldMk cId="296142982" sldId="261"/>
            <ac:spMk id="19" creationId="{64C8B3DB-A048-F218-AF1B-776428F498E5}"/>
          </ac:spMkLst>
        </pc:spChg>
        <pc:spChg chg="add mod">
          <ac:chgData name="김소희 에너지AI트랙/" userId="292a1162-0793-4577-a94d-2dae0dfa5995" providerId="ADAL" clId="{AEC3F07D-585E-4C11-B64C-50F12F9F4E49}" dt="2022-06-27T07:52:04.057" v="3536" actId="1076"/>
          <ac:spMkLst>
            <pc:docMk/>
            <pc:sldMk cId="296142982" sldId="261"/>
            <ac:spMk id="20" creationId="{6BB28C82-718E-B1F1-E8B9-CFECA3D6C40C}"/>
          </ac:spMkLst>
        </pc:spChg>
        <pc:spChg chg="del">
          <ac:chgData name="김소희 에너지AI트랙/" userId="292a1162-0793-4577-a94d-2dae0dfa5995" providerId="ADAL" clId="{AEC3F07D-585E-4C11-B64C-50F12F9F4E49}" dt="2022-06-27T07:44:05.182" v="3213" actId="478"/>
          <ac:spMkLst>
            <pc:docMk/>
            <pc:sldMk cId="296142982" sldId="261"/>
            <ac:spMk id="22" creationId="{D771F8C4-0213-83FF-366E-253EA2CE11A1}"/>
          </ac:spMkLst>
        </pc:spChg>
        <pc:spChg chg="del">
          <ac:chgData name="김소희 에너지AI트랙/" userId="292a1162-0793-4577-a94d-2dae0dfa5995" providerId="ADAL" clId="{AEC3F07D-585E-4C11-B64C-50F12F9F4E49}" dt="2022-06-27T07:44:05.182" v="3213" actId="478"/>
          <ac:spMkLst>
            <pc:docMk/>
            <pc:sldMk cId="296142982" sldId="261"/>
            <ac:spMk id="23" creationId="{624D544E-9A98-8FCE-641D-8CBC3ACCEC67}"/>
          </ac:spMkLst>
        </pc:spChg>
        <pc:spChg chg="add mod">
          <ac:chgData name="김소희 에너지AI트랙/" userId="292a1162-0793-4577-a94d-2dae0dfa5995" providerId="ADAL" clId="{AEC3F07D-585E-4C11-B64C-50F12F9F4E49}" dt="2022-06-27T07:52:04.057" v="3536" actId="1076"/>
          <ac:spMkLst>
            <pc:docMk/>
            <pc:sldMk cId="296142982" sldId="261"/>
            <ac:spMk id="24" creationId="{FF8E2967-8C3B-BF01-C049-477F419CF2F8}"/>
          </ac:spMkLst>
        </pc:spChg>
        <pc:spChg chg="add mod">
          <ac:chgData name="김소희 에너지AI트랙/" userId="292a1162-0793-4577-a94d-2dae0dfa5995" providerId="ADAL" clId="{AEC3F07D-585E-4C11-B64C-50F12F9F4E49}" dt="2022-06-27T07:52:04.057" v="3536" actId="1076"/>
          <ac:spMkLst>
            <pc:docMk/>
            <pc:sldMk cId="296142982" sldId="261"/>
            <ac:spMk id="26" creationId="{E87AE9CF-1207-7109-DCC3-94E13B8BEE6B}"/>
          </ac:spMkLst>
        </pc:spChg>
        <pc:spChg chg="add mod">
          <ac:chgData name="김소희 에너지AI트랙/" userId="292a1162-0793-4577-a94d-2dae0dfa5995" providerId="ADAL" clId="{AEC3F07D-585E-4C11-B64C-50F12F9F4E49}" dt="2022-06-27T07:52:04.057" v="3536" actId="1076"/>
          <ac:spMkLst>
            <pc:docMk/>
            <pc:sldMk cId="296142982" sldId="261"/>
            <ac:spMk id="29" creationId="{E775E3BA-D87C-4E8A-4015-00F7394DEA30}"/>
          </ac:spMkLst>
        </pc:spChg>
        <pc:spChg chg="add mod">
          <ac:chgData name="김소희 에너지AI트랙/" userId="292a1162-0793-4577-a94d-2dae0dfa5995" providerId="ADAL" clId="{AEC3F07D-585E-4C11-B64C-50F12F9F4E49}" dt="2022-06-27T07:52:04.057" v="3536" actId="1076"/>
          <ac:spMkLst>
            <pc:docMk/>
            <pc:sldMk cId="296142982" sldId="261"/>
            <ac:spMk id="30" creationId="{9A09AE1C-ECDC-1421-C086-AD7C258FD238}"/>
          </ac:spMkLst>
        </pc:spChg>
        <pc:spChg chg="add mod">
          <ac:chgData name="김소희 에너지AI트랙/" userId="292a1162-0793-4577-a94d-2dae0dfa5995" providerId="ADAL" clId="{AEC3F07D-585E-4C11-B64C-50F12F9F4E49}" dt="2022-06-27T07:52:12.088" v="3541" actId="1076"/>
          <ac:spMkLst>
            <pc:docMk/>
            <pc:sldMk cId="296142982" sldId="261"/>
            <ac:spMk id="32" creationId="{29A87124-AABD-A9A4-BE49-19EC785F17CA}"/>
          </ac:spMkLst>
        </pc:spChg>
        <pc:picChg chg="add mod">
          <ac:chgData name="김소희 에너지AI트랙/" userId="292a1162-0793-4577-a94d-2dae0dfa5995" providerId="ADAL" clId="{AEC3F07D-585E-4C11-B64C-50F12F9F4E49}" dt="2022-06-27T07:52:04.057" v="3536" actId="1076"/>
          <ac:picMkLst>
            <pc:docMk/>
            <pc:sldMk cId="296142982" sldId="261"/>
            <ac:picMk id="5" creationId="{CDFAD30B-2BFC-C344-CFB0-20789389B879}"/>
          </ac:picMkLst>
        </pc:picChg>
        <pc:picChg chg="del">
          <ac:chgData name="김소희 에너지AI트랙/" userId="292a1162-0793-4577-a94d-2dae0dfa5995" providerId="ADAL" clId="{AEC3F07D-585E-4C11-B64C-50F12F9F4E49}" dt="2022-06-27T07:44:05.182" v="3213" actId="478"/>
          <ac:picMkLst>
            <pc:docMk/>
            <pc:sldMk cId="296142982" sldId="261"/>
            <ac:picMk id="7" creationId="{84D34C48-84D2-0163-E144-E61A07E2BC24}"/>
          </ac:picMkLst>
        </pc:picChg>
        <pc:picChg chg="del">
          <ac:chgData name="김소희 에너지AI트랙/" userId="292a1162-0793-4577-a94d-2dae0dfa5995" providerId="ADAL" clId="{AEC3F07D-585E-4C11-B64C-50F12F9F4E49}" dt="2022-06-27T07:44:05.182" v="3213" actId="478"/>
          <ac:picMkLst>
            <pc:docMk/>
            <pc:sldMk cId="296142982" sldId="261"/>
            <ac:picMk id="2050" creationId="{340B4EAB-988C-C33B-E403-DD12D427415D}"/>
          </ac:picMkLst>
        </pc:picChg>
        <pc:cxnChg chg="add mod">
          <ac:chgData name="김소희 에너지AI트랙/" userId="292a1162-0793-4577-a94d-2dae0dfa5995" providerId="ADAL" clId="{AEC3F07D-585E-4C11-B64C-50F12F9F4E49}" dt="2022-06-27T07:52:04.057" v="3536" actId="1076"/>
          <ac:cxnSpMkLst>
            <pc:docMk/>
            <pc:sldMk cId="296142982" sldId="261"/>
            <ac:cxnSpMk id="11" creationId="{0E9490B0-DDB7-D3DF-A246-92972C780DBE}"/>
          </ac:cxnSpMkLst>
        </pc:cxnChg>
        <pc:cxnChg chg="del">
          <ac:chgData name="김소희 에너지AI트랙/" userId="292a1162-0793-4577-a94d-2dae0dfa5995" providerId="ADAL" clId="{AEC3F07D-585E-4C11-B64C-50F12F9F4E49}" dt="2022-06-27T07:44:05.182" v="3213" actId="478"/>
          <ac:cxnSpMkLst>
            <pc:docMk/>
            <pc:sldMk cId="296142982" sldId="261"/>
            <ac:cxnSpMk id="13" creationId="{AF0FDAC8-9D26-9E12-5B9B-709D25E6E4D4}"/>
          </ac:cxnSpMkLst>
        </pc:cxnChg>
        <pc:cxnChg chg="del">
          <ac:chgData name="김소희 에너지AI트랙/" userId="292a1162-0793-4577-a94d-2dae0dfa5995" providerId="ADAL" clId="{AEC3F07D-585E-4C11-B64C-50F12F9F4E49}" dt="2022-06-27T07:44:05.182" v="3213" actId="478"/>
          <ac:cxnSpMkLst>
            <pc:docMk/>
            <pc:sldMk cId="296142982" sldId="261"/>
            <ac:cxnSpMk id="18" creationId="{CC2D4388-9764-CF06-434D-1A9224CABC89}"/>
          </ac:cxnSpMkLst>
        </pc:cxnChg>
        <pc:cxnChg chg="add mod">
          <ac:chgData name="김소희 에너지AI트랙/" userId="292a1162-0793-4577-a94d-2dae0dfa5995" providerId="ADAL" clId="{AEC3F07D-585E-4C11-B64C-50F12F9F4E49}" dt="2022-06-27T07:52:04.057" v="3536" actId="1076"/>
          <ac:cxnSpMkLst>
            <pc:docMk/>
            <pc:sldMk cId="296142982" sldId="261"/>
            <ac:cxnSpMk id="25" creationId="{3E8EF958-A3C9-A45D-A13F-8352546C3F0E}"/>
          </ac:cxnSpMkLst>
        </pc:cxnChg>
        <pc:cxnChg chg="add mod">
          <ac:chgData name="김소희 에너지AI트랙/" userId="292a1162-0793-4577-a94d-2dae0dfa5995" providerId="ADAL" clId="{AEC3F07D-585E-4C11-B64C-50F12F9F4E49}" dt="2022-06-27T07:52:04.057" v="3536" actId="1076"/>
          <ac:cxnSpMkLst>
            <pc:docMk/>
            <pc:sldMk cId="296142982" sldId="261"/>
            <ac:cxnSpMk id="27" creationId="{D18CEE95-2D1F-ECED-6DDB-9FE058C54645}"/>
          </ac:cxnSpMkLst>
        </pc:cxnChg>
      </pc:sldChg>
      <pc:sldChg chg="addSp delSp modSp add mod">
        <pc:chgData name="김소희 에너지AI트랙/" userId="292a1162-0793-4577-a94d-2dae0dfa5995" providerId="ADAL" clId="{AEC3F07D-585E-4C11-B64C-50F12F9F4E49}" dt="2022-06-27T09:24:21.541" v="4759"/>
        <pc:sldMkLst>
          <pc:docMk/>
          <pc:sldMk cId="266497659" sldId="262"/>
        </pc:sldMkLst>
        <pc:spChg chg="mod">
          <ac:chgData name="김소희 에너지AI트랙/" userId="292a1162-0793-4577-a94d-2dae0dfa5995" providerId="ADAL" clId="{AEC3F07D-585E-4C11-B64C-50F12F9F4E49}" dt="2022-06-27T07:57:59.438" v="3637" actId="20577"/>
          <ac:spMkLst>
            <pc:docMk/>
            <pc:sldMk cId="266497659" sldId="262"/>
            <ac:spMk id="2" creationId="{5C386871-B092-6B43-A8DA-B84A6CCCC7F5}"/>
          </ac:spMkLst>
        </pc:spChg>
        <pc:spChg chg="add mod">
          <ac:chgData name="김소희 에너지AI트랙/" userId="292a1162-0793-4577-a94d-2dae0dfa5995" providerId="ADAL" clId="{AEC3F07D-585E-4C11-B64C-50F12F9F4E49}" dt="2022-06-27T08:54:31.914" v="4434" actId="1076"/>
          <ac:spMkLst>
            <pc:docMk/>
            <pc:sldMk cId="266497659" sldId="262"/>
            <ac:spMk id="19" creationId="{ADE0142D-5608-F586-C560-167DEC3FEFCA}"/>
          </ac:spMkLst>
        </pc:spChg>
        <pc:spChg chg="del">
          <ac:chgData name="김소희 에너지AI트랙/" userId="292a1162-0793-4577-a94d-2dae0dfa5995" providerId="ADAL" clId="{AEC3F07D-585E-4C11-B64C-50F12F9F4E49}" dt="2022-06-27T08:18:06.755" v="3638" actId="478"/>
          <ac:spMkLst>
            <pc:docMk/>
            <pc:sldMk cId="266497659" sldId="262"/>
            <ac:spMk id="20" creationId="{6BB28C82-718E-B1F1-E8B9-CFECA3D6C40C}"/>
          </ac:spMkLst>
        </pc:spChg>
        <pc:spChg chg="add mod">
          <ac:chgData name="김소희 에너지AI트랙/" userId="292a1162-0793-4577-a94d-2dae0dfa5995" providerId="ADAL" clId="{AEC3F07D-585E-4C11-B64C-50F12F9F4E49}" dt="2022-06-27T09:01:14.557" v="4627" actId="113"/>
          <ac:spMkLst>
            <pc:docMk/>
            <pc:sldMk cId="266497659" sldId="262"/>
            <ac:spMk id="22" creationId="{6722C438-3A22-A767-400A-51A5B65D0577}"/>
          </ac:spMkLst>
        </pc:spChg>
        <pc:spChg chg="del">
          <ac:chgData name="김소희 에너지AI트랙/" userId="292a1162-0793-4577-a94d-2dae0dfa5995" providerId="ADAL" clId="{AEC3F07D-585E-4C11-B64C-50F12F9F4E49}" dt="2022-06-27T08:18:06.755" v="3638" actId="478"/>
          <ac:spMkLst>
            <pc:docMk/>
            <pc:sldMk cId="266497659" sldId="262"/>
            <ac:spMk id="24" creationId="{FF8E2967-8C3B-BF01-C049-477F419CF2F8}"/>
          </ac:spMkLst>
        </pc:spChg>
        <pc:spChg chg="del">
          <ac:chgData name="김소희 에너지AI트랙/" userId="292a1162-0793-4577-a94d-2dae0dfa5995" providerId="ADAL" clId="{AEC3F07D-585E-4C11-B64C-50F12F9F4E49}" dt="2022-06-27T08:18:06.755" v="3638" actId="478"/>
          <ac:spMkLst>
            <pc:docMk/>
            <pc:sldMk cId="266497659" sldId="262"/>
            <ac:spMk id="26" creationId="{E87AE9CF-1207-7109-DCC3-94E13B8BEE6B}"/>
          </ac:spMkLst>
        </pc:spChg>
        <pc:spChg chg="del">
          <ac:chgData name="김소희 에너지AI트랙/" userId="292a1162-0793-4577-a94d-2dae0dfa5995" providerId="ADAL" clId="{AEC3F07D-585E-4C11-B64C-50F12F9F4E49}" dt="2022-06-27T08:18:06.755" v="3638" actId="478"/>
          <ac:spMkLst>
            <pc:docMk/>
            <pc:sldMk cId="266497659" sldId="262"/>
            <ac:spMk id="29" creationId="{E775E3BA-D87C-4E8A-4015-00F7394DEA30}"/>
          </ac:spMkLst>
        </pc:spChg>
        <pc:spChg chg="del">
          <ac:chgData name="김소희 에너지AI트랙/" userId="292a1162-0793-4577-a94d-2dae0dfa5995" providerId="ADAL" clId="{AEC3F07D-585E-4C11-B64C-50F12F9F4E49}" dt="2022-06-27T08:18:06.755" v="3638" actId="478"/>
          <ac:spMkLst>
            <pc:docMk/>
            <pc:sldMk cId="266497659" sldId="262"/>
            <ac:spMk id="30" creationId="{9A09AE1C-ECDC-1421-C086-AD7C258FD238}"/>
          </ac:spMkLst>
        </pc:spChg>
        <pc:spChg chg="add mod">
          <ac:chgData name="김소희 에너지AI트랙/" userId="292a1162-0793-4577-a94d-2dae0dfa5995" providerId="ADAL" clId="{AEC3F07D-585E-4C11-B64C-50F12F9F4E49}" dt="2022-06-27T08:39:21.762" v="4142" actId="113"/>
          <ac:spMkLst>
            <pc:docMk/>
            <pc:sldMk cId="266497659" sldId="262"/>
            <ac:spMk id="31" creationId="{1BAE550A-3E9C-9EF0-0071-495C79A182FB}"/>
          </ac:spMkLst>
        </pc:spChg>
        <pc:spChg chg="mod">
          <ac:chgData name="김소희 에너지AI트랙/" userId="292a1162-0793-4577-a94d-2dae0dfa5995" providerId="ADAL" clId="{AEC3F07D-585E-4C11-B64C-50F12F9F4E49}" dt="2022-06-27T08:44:28.170" v="4200" actId="20577"/>
          <ac:spMkLst>
            <pc:docMk/>
            <pc:sldMk cId="266497659" sldId="262"/>
            <ac:spMk id="32" creationId="{29A87124-AABD-A9A4-BE49-19EC785F17CA}"/>
          </ac:spMkLst>
        </pc:spChg>
        <pc:spChg chg="add mod">
          <ac:chgData name="김소희 에너지AI트랙/" userId="292a1162-0793-4577-a94d-2dae0dfa5995" providerId="ADAL" clId="{AEC3F07D-585E-4C11-B64C-50F12F9F4E49}" dt="2022-06-27T08:54:31.914" v="4434" actId="1076"/>
          <ac:spMkLst>
            <pc:docMk/>
            <pc:sldMk cId="266497659" sldId="262"/>
            <ac:spMk id="40" creationId="{E241E082-D4A5-CDDB-244D-DD587F426A13}"/>
          </ac:spMkLst>
        </pc:spChg>
        <pc:spChg chg="add mod">
          <ac:chgData name="김소희 에너지AI트랙/" userId="292a1162-0793-4577-a94d-2dae0dfa5995" providerId="ADAL" clId="{AEC3F07D-585E-4C11-B64C-50F12F9F4E49}" dt="2022-06-27T08:54:31.914" v="4434" actId="1076"/>
          <ac:spMkLst>
            <pc:docMk/>
            <pc:sldMk cId="266497659" sldId="262"/>
            <ac:spMk id="43" creationId="{D97B993F-ACD5-C901-6874-75E2DF7B31F1}"/>
          </ac:spMkLst>
        </pc:spChg>
        <pc:spChg chg="add mod">
          <ac:chgData name="김소희 에너지AI트랙/" userId="292a1162-0793-4577-a94d-2dae0dfa5995" providerId="ADAL" clId="{AEC3F07D-585E-4C11-B64C-50F12F9F4E49}" dt="2022-06-27T08:54:31.914" v="4434" actId="1076"/>
          <ac:spMkLst>
            <pc:docMk/>
            <pc:sldMk cId="266497659" sldId="262"/>
            <ac:spMk id="44" creationId="{56D8F2C5-97F7-F7E3-6C79-7FA375D31A8D}"/>
          </ac:spMkLst>
        </pc:spChg>
        <pc:spChg chg="add mod">
          <ac:chgData name="김소희 에너지AI트랙/" userId="292a1162-0793-4577-a94d-2dae0dfa5995" providerId="ADAL" clId="{AEC3F07D-585E-4C11-B64C-50F12F9F4E49}" dt="2022-06-27T08:58:20.956" v="4618" actId="1076"/>
          <ac:spMkLst>
            <pc:docMk/>
            <pc:sldMk cId="266497659" sldId="262"/>
            <ac:spMk id="50" creationId="{32EFA438-918A-9028-23F3-605373BE976B}"/>
          </ac:spMkLst>
        </pc:spChg>
        <pc:spChg chg="add mod">
          <ac:chgData name="김소희 에너지AI트랙/" userId="292a1162-0793-4577-a94d-2dae0dfa5995" providerId="ADAL" clId="{AEC3F07D-585E-4C11-B64C-50F12F9F4E49}" dt="2022-06-27T08:54:31.914" v="4434" actId="1076"/>
          <ac:spMkLst>
            <pc:docMk/>
            <pc:sldMk cId="266497659" sldId="262"/>
            <ac:spMk id="51" creationId="{F7D55149-9215-BB3F-4648-B74001545168}"/>
          </ac:spMkLst>
        </pc:spChg>
        <pc:grpChg chg="add mod">
          <ac:chgData name="김소희 에너지AI트랙/" userId="292a1162-0793-4577-a94d-2dae0dfa5995" providerId="ADAL" clId="{AEC3F07D-585E-4C11-B64C-50F12F9F4E49}" dt="2022-06-27T08:54:22.922" v="4433" actId="1076"/>
          <ac:grpSpMkLst>
            <pc:docMk/>
            <pc:sldMk cId="266497659" sldId="262"/>
            <ac:grpSpMk id="14" creationId="{B87A9F04-1EBF-5253-6815-3AF6962E5C0C}"/>
          </ac:grpSpMkLst>
        </pc:grpChg>
        <pc:picChg chg="add del mod">
          <ac:chgData name="김소희 에너지AI트랙/" userId="292a1162-0793-4577-a94d-2dae0dfa5995" providerId="ADAL" clId="{AEC3F07D-585E-4C11-B64C-50F12F9F4E49}" dt="2022-06-27T08:53:27.611" v="4424" actId="478"/>
          <ac:picMkLst>
            <pc:docMk/>
            <pc:sldMk cId="266497659" sldId="262"/>
            <ac:picMk id="4" creationId="{A782C306-09C8-8588-08B0-DC441D3B75B8}"/>
          </ac:picMkLst>
        </pc:picChg>
        <pc:picChg chg="del">
          <ac:chgData name="김소희 에너지AI트랙/" userId="292a1162-0793-4577-a94d-2dae0dfa5995" providerId="ADAL" clId="{AEC3F07D-585E-4C11-B64C-50F12F9F4E49}" dt="2022-06-27T08:18:06.755" v="3638" actId="478"/>
          <ac:picMkLst>
            <pc:docMk/>
            <pc:sldMk cId="266497659" sldId="262"/>
            <ac:picMk id="5" creationId="{CDFAD30B-2BFC-C344-CFB0-20789389B879}"/>
          </ac:picMkLst>
        </pc:picChg>
        <pc:picChg chg="add del mod">
          <ac:chgData name="김소희 에너지AI트랙/" userId="292a1162-0793-4577-a94d-2dae0dfa5995" providerId="ADAL" clId="{AEC3F07D-585E-4C11-B64C-50F12F9F4E49}" dt="2022-06-27T08:53:28.081" v="4425" actId="478"/>
          <ac:picMkLst>
            <pc:docMk/>
            <pc:sldMk cId="266497659" sldId="262"/>
            <ac:picMk id="7" creationId="{B2C7FD58-42B3-0F60-062F-0C014DACDCD9}"/>
          </ac:picMkLst>
        </pc:picChg>
        <pc:picChg chg="add mod modCrop">
          <ac:chgData name="김소희 에너지AI트랙/" userId="292a1162-0793-4577-a94d-2dae0dfa5995" providerId="ADAL" clId="{AEC3F07D-585E-4C11-B64C-50F12F9F4E49}" dt="2022-06-27T08:54:31.914" v="4434" actId="1076"/>
          <ac:picMkLst>
            <pc:docMk/>
            <pc:sldMk cId="266497659" sldId="262"/>
            <ac:picMk id="10" creationId="{8FEE60BD-FFCD-F88A-48C6-94B1E4923601}"/>
          </ac:picMkLst>
        </pc:picChg>
        <pc:picChg chg="add mod">
          <ac:chgData name="김소희 에너지AI트랙/" userId="292a1162-0793-4577-a94d-2dae0dfa5995" providerId="ADAL" clId="{AEC3F07D-585E-4C11-B64C-50F12F9F4E49}" dt="2022-06-27T08:54:06.855" v="4429" actId="14100"/>
          <ac:picMkLst>
            <pc:docMk/>
            <pc:sldMk cId="266497659" sldId="262"/>
            <ac:picMk id="13" creationId="{E8EB9F8A-D367-08A2-6C38-C5198365F396}"/>
          </ac:picMkLst>
        </pc:picChg>
        <pc:picChg chg="add mod ord modCrop">
          <ac:chgData name="김소희 에너지AI트랙/" userId="292a1162-0793-4577-a94d-2dae0dfa5995" providerId="ADAL" clId="{AEC3F07D-585E-4C11-B64C-50F12F9F4E49}" dt="2022-06-27T08:54:31.914" v="4434" actId="1076"/>
          <ac:picMkLst>
            <pc:docMk/>
            <pc:sldMk cId="266497659" sldId="262"/>
            <ac:picMk id="33" creationId="{8487B272-B2C8-B917-7C0A-32A588A1C7B6}"/>
          </ac:picMkLst>
        </pc:picChg>
        <pc:picChg chg="add del mod">
          <ac:chgData name="김소희 에너지AI트랙/" userId="292a1162-0793-4577-a94d-2dae0dfa5995" providerId="ADAL" clId="{AEC3F07D-585E-4C11-B64C-50F12F9F4E49}" dt="2022-06-27T08:57:17.426" v="4558" actId="478"/>
          <ac:picMkLst>
            <pc:docMk/>
            <pc:sldMk cId="266497659" sldId="262"/>
            <ac:picMk id="37" creationId="{23F0B8FE-0C1E-9517-0036-FA9A9CE13E55}"/>
          </ac:picMkLst>
        </pc:picChg>
        <pc:picChg chg="add mod">
          <ac:chgData name="김소희 에너지AI트랙/" userId="292a1162-0793-4577-a94d-2dae0dfa5995" providerId="ADAL" clId="{AEC3F07D-585E-4C11-B64C-50F12F9F4E49}" dt="2022-06-27T08:58:22.704" v="4619" actId="1076"/>
          <ac:picMkLst>
            <pc:docMk/>
            <pc:sldMk cId="266497659" sldId="262"/>
            <ac:picMk id="3074" creationId="{3CBCEE0F-A2F9-585A-593E-13175299C8D1}"/>
          </ac:picMkLst>
        </pc:picChg>
        <pc:cxnChg chg="del">
          <ac:chgData name="김소희 에너지AI트랙/" userId="292a1162-0793-4577-a94d-2dae0dfa5995" providerId="ADAL" clId="{AEC3F07D-585E-4C11-B64C-50F12F9F4E49}" dt="2022-06-27T08:18:06.755" v="3638" actId="478"/>
          <ac:cxnSpMkLst>
            <pc:docMk/>
            <pc:sldMk cId="266497659" sldId="262"/>
            <ac:cxnSpMk id="11" creationId="{0E9490B0-DDB7-D3DF-A246-92972C780DBE}"/>
          </ac:cxnSpMkLst>
        </pc:cxnChg>
        <pc:cxnChg chg="add mod">
          <ac:chgData name="김소희 에너지AI트랙/" userId="292a1162-0793-4577-a94d-2dae0dfa5995" providerId="ADAL" clId="{AEC3F07D-585E-4C11-B64C-50F12F9F4E49}" dt="2022-06-27T08:54:31.914" v="4434" actId="1076"/>
          <ac:cxnSpMkLst>
            <pc:docMk/>
            <pc:sldMk cId="266497659" sldId="262"/>
            <ac:cxnSpMk id="16" creationId="{C9F9AC9B-8DD9-8C20-5E07-ABE222C52B4B}"/>
          </ac:cxnSpMkLst>
        </pc:cxnChg>
        <pc:cxnChg chg="add mod">
          <ac:chgData name="김소희 에너지AI트랙/" userId="292a1162-0793-4577-a94d-2dae0dfa5995" providerId="ADAL" clId="{AEC3F07D-585E-4C11-B64C-50F12F9F4E49}" dt="2022-06-27T08:54:31.914" v="4434" actId="1076"/>
          <ac:cxnSpMkLst>
            <pc:docMk/>
            <pc:sldMk cId="266497659" sldId="262"/>
            <ac:cxnSpMk id="18" creationId="{B63AD296-65FF-22E4-16DB-AFE145B0649E}"/>
          </ac:cxnSpMkLst>
        </pc:cxnChg>
        <pc:cxnChg chg="del">
          <ac:chgData name="김소희 에너지AI트랙/" userId="292a1162-0793-4577-a94d-2dae0dfa5995" providerId="ADAL" clId="{AEC3F07D-585E-4C11-B64C-50F12F9F4E49}" dt="2022-06-27T08:18:06.755" v="3638" actId="478"/>
          <ac:cxnSpMkLst>
            <pc:docMk/>
            <pc:sldMk cId="266497659" sldId="262"/>
            <ac:cxnSpMk id="25" creationId="{3E8EF958-A3C9-A45D-A13F-8352546C3F0E}"/>
          </ac:cxnSpMkLst>
        </pc:cxnChg>
        <pc:cxnChg chg="del">
          <ac:chgData name="김소희 에너지AI트랙/" userId="292a1162-0793-4577-a94d-2dae0dfa5995" providerId="ADAL" clId="{AEC3F07D-585E-4C11-B64C-50F12F9F4E49}" dt="2022-06-27T08:18:06.755" v="3638" actId="478"/>
          <ac:cxnSpMkLst>
            <pc:docMk/>
            <pc:sldMk cId="266497659" sldId="262"/>
            <ac:cxnSpMk id="27" creationId="{D18CEE95-2D1F-ECED-6DDB-9FE058C54645}"/>
          </ac:cxnSpMkLst>
        </pc:cxnChg>
        <pc:cxnChg chg="add mod">
          <ac:chgData name="김소희 에너지AI트랙/" userId="292a1162-0793-4577-a94d-2dae0dfa5995" providerId="ADAL" clId="{AEC3F07D-585E-4C11-B64C-50F12F9F4E49}" dt="2022-06-27T08:54:31.914" v="4434" actId="1076"/>
          <ac:cxnSpMkLst>
            <pc:docMk/>
            <pc:sldMk cId="266497659" sldId="262"/>
            <ac:cxnSpMk id="34" creationId="{5B5ECE9E-8C98-84A3-FD56-2C62CD5395BA}"/>
          </ac:cxnSpMkLst>
        </pc:cxnChg>
        <pc:cxnChg chg="add mod">
          <ac:chgData name="김소희 에너지AI트랙/" userId="292a1162-0793-4577-a94d-2dae0dfa5995" providerId="ADAL" clId="{AEC3F07D-585E-4C11-B64C-50F12F9F4E49}" dt="2022-06-27T08:54:31.914" v="4434" actId="1076"/>
          <ac:cxnSpMkLst>
            <pc:docMk/>
            <pc:sldMk cId="266497659" sldId="262"/>
            <ac:cxnSpMk id="35" creationId="{722B1DA9-EFEC-A254-07A4-C89EBE2E8841}"/>
          </ac:cxnSpMkLst>
        </pc:cxnChg>
        <pc:cxnChg chg="add mod">
          <ac:chgData name="김소희 에너지AI트랙/" userId="292a1162-0793-4577-a94d-2dae0dfa5995" providerId="ADAL" clId="{AEC3F07D-585E-4C11-B64C-50F12F9F4E49}" dt="2022-06-27T08:54:31.914" v="4434" actId="1076"/>
          <ac:cxnSpMkLst>
            <pc:docMk/>
            <pc:sldMk cId="266497659" sldId="262"/>
            <ac:cxnSpMk id="38" creationId="{704AC84F-0FE4-2D62-EA0A-F8124BB9C2DB}"/>
          </ac:cxnSpMkLst>
        </pc:cxnChg>
        <pc:cxnChg chg="add mod">
          <ac:chgData name="김소희 에너지AI트랙/" userId="292a1162-0793-4577-a94d-2dae0dfa5995" providerId="ADAL" clId="{AEC3F07D-585E-4C11-B64C-50F12F9F4E49}" dt="2022-06-27T08:54:31.914" v="4434" actId="1076"/>
          <ac:cxnSpMkLst>
            <pc:docMk/>
            <pc:sldMk cId="266497659" sldId="262"/>
            <ac:cxnSpMk id="41" creationId="{4AB99114-8D97-1EB6-2AAC-D015C07914A3}"/>
          </ac:cxnSpMkLst>
        </pc:cxnChg>
        <pc:cxnChg chg="add del mod">
          <ac:chgData name="김소희 에너지AI트랙/" userId="292a1162-0793-4577-a94d-2dae0dfa5995" providerId="ADAL" clId="{AEC3F07D-585E-4C11-B64C-50F12F9F4E49}" dt="2022-06-27T09:24:21.541" v="4759"/>
          <ac:cxnSpMkLst>
            <pc:docMk/>
            <pc:sldMk cId="266497659" sldId="262"/>
            <ac:cxnSpMk id="53" creationId="{645ADB88-E134-5862-6560-688E8718A68E}"/>
          </ac:cxnSpMkLst>
        </pc:cxnChg>
      </pc:sldChg>
      <pc:sldChg chg="addSp delSp modSp add mod">
        <pc:chgData name="김소희 에너지AI트랙/" userId="292a1162-0793-4577-a94d-2dae0dfa5995" providerId="ADAL" clId="{AEC3F07D-585E-4C11-B64C-50F12F9F4E49}" dt="2022-06-27T09:47:32.642" v="5498" actId="1076"/>
        <pc:sldMkLst>
          <pc:docMk/>
          <pc:sldMk cId="296339208" sldId="263"/>
        </pc:sldMkLst>
        <pc:spChg chg="del">
          <ac:chgData name="김소희 에너지AI트랙/" userId="292a1162-0793-4577-a94d-2dae0dfa5995" providerId="ADAL" clId="{AEC3F07D-585E-4C11-B64C-50F12F9F4E49}" dt="2022-06-27T08:59:30.951" v="4621" actId="478"/>
          <ac:spMkLst>
            <pc:docMk/>
            <pc:sldMk cId="296339208" sldId="263"/>
            <ac:spMk id="19" creationId="{ADE0142D-5608-F586-C560-167DEC3FEFCA}"/>
          </ac:spMkLst>
        </pc:spChg>
        <pc:spChg chg="del">
          <ac:chgData name="김소희 에너지AI트랙/" userId="292a1162-0793-4577-a94d-2dae0dfa5995" providerId="ADAL" clId="{AEC3F07D-585E-4C11-B64C-50F12F9F4E49}" dt="2022-06-27T08:59:33.763" v="4623" actId="478"/>
          <ac:spMkLst>
            <pc:docMk/>
            <pc:sldMk cId="296339208" sldId="263"/>
            <ac:spMk id="22" creationId="{6722C438-3A22-A767-400A-51A5B65D0577}"/>
          </ac:spMkLst>
        </pc:spChg>
        <pc:spChg chg="add mod">
          <ac:chgData name="김소희 에너지AI트랙/" userId="292a1162-0793-4577-a94d-2dae0dfa5995" providerId="ADAL" clId="{AEC3F07D-585E-4C11-B64C-50F12F9F4E49}" dt="2022-06-27T09:30:40.325" v="5027" actId="1076"/>
          <ac:spMkLst>
            <pc:docMk/>
            <pc:sldMk cId="296339208" sldId="263"/>
            <ac:spMk id="26" creationId="{F15EA5AC-E794-9933-4F56-094ED3EED095}"/>
          </ac:spMkLst>
        </pc:spChg>
        <pc:spChg chg="del">
          <ac:chgData name="김소희 에너지AI트랙/" userId="292a1162-0793-4577-a94d-2dae0dfa5995" providerId="ADAL" clId="{AEC3F07D-585E-4C11-B64C-50F12F9F4E49}" dt="2022-06-27T09:01:39.787" v="4665" actId="478"/>
          <ac:spMkLst>
            <pc:docMk/>
            <pc:sldMk cId="296339208" sldId="263"/>
            <ac:spMk id="31" creationId="{1BAE550A-3E9C-9EF0-0071-495C79A182FB}"/>
          </ac:spMkLst>
        </pc:spChg>
        <pc:spChg chg="del">
          <ac:chgData name="김소희 에너지AI트랙/" userId="292a1162-0793-4577-a94d-2dae0dfa5995" providerId="ADAL" clId="{AEC3F07D-585E-4C11-B64C-50F12F9F4E49}" dt="2022-06-27T08:59:30.951" v="4621" actId="478"/>
          <ac:spMkLst>
            <pc:docMk/>
            <pc:sldMk cId="296339208" sldId="263"/>
            <ac:spMk id="40" creationId="{E241E082-D4A5-CDDB-244D-DD587F426A13}"/>
          </ac:spMkLst>
        </pc:spChg>
        <pc:spChg chg="del">
          <ac:chgData name="김소희 에너지AI트랙/" userId="292a1162-0793-4577-a94d-2dae0dfa5995" providerId="ADAL" clId="{AEC3F07D-585E-4C11-B64C-50F12F9F4E49}" dt="2022-06-27T08:59:30.951" v="4621" actId="478"/>
          <ac:spMkLst>
            <pc:docMk/>
            <pc:sldMk cId="296339208" sldId="263"/>
            <ac:spMk id="43" creationId="{D97B993F-ACD5-C901-6874-75E2DF7B31F1}"/>
          </ac:spMkLst>
        </pc:spChg>
        <pc:spChg chg="del">
          <ac:chgData name="김소희 에너지AI트랙/" userId="292a1162-0793-4577-a94d-2dae0dfa5995" providerId="ADAL" clId="{AEC3F07D-585E-4C11-B64C-50F12F9F4E49}" dt="2022-06-27T08:59:30.951" v="4621" actId="478"/>
          <ac:spMkLst>
            <pc:docMk/>
            <pc:sldMk cId="296339208" sldId="263"/>
            <ac:spMk id="44" creationId="{56D8F2C5-97F7-F7E3-6C79-7FA375D31A8D}"/>
          </ac:spMkLst>
        </pc:spChg>
        <pc:spChg chg="del">
          <ac:chgData name="김소희 에너지AI트랙/" userId="292a1162-0793-4577-a94d-2dae0dfa5995" providerId="ADAL" clId="{AEC3F07D-585E-4C11-B64C-50F12F9F4E49}" dt="2022-06-27T08:59:29.015" v="4620" actId="478"/>
          <ac:spMkLst>
            <pc:docMk/>
            <pc:sldMk cId="296339208" sldId="263"/>
            <ac:spMk id="50" creationId="{32EFA438-918A-9028-23F3-605373BE976B}"/>
          </ac:spMkLst>
        </pc:spChg>
        <pc:spChg chg="del">
          <ac:chgData name="김소희 에너지AI트랙/" userId="292a1162-0793-4577-a94d-2dae0dfa5995" providerId="ADAL" clId="{AEC3F07D-585E-4C11-B64C-50F12F9F4E49}" dt="2022-06-27T08:59:30.951" v="4621" actId="478"/>
          <ac:spMkLst>
            <pc:docMk/>
            <pc:sldMk cId="296339208" sldId="263"/>
            <ac:spMk id="51" creationId="{F7D55149-9215-BB3F-4648-B74001545168}"/>
          </ac:spMkLst>
        </pc:spChg>
        <pc:spChg chg="add mod">
          <ac:chgData name="김소희 에너지AI트랙/" userId="292a1162-0793-4577-a94d-2dae0dfa5995" providerId="ADAL" clId="{AEC3F07D-585E-4C11-B64C-50F12F9F4E49}" dt="2022-06-27T09:40:59.147" v="5322"/>
          <ac:spMkLst>
            <pc:docMk/>
            <pc:sldMk cId="296339208" sldId="263"/>
            <ac:spMk id="56" creationId="{6885C91E-D187-B695-79AA-438C2B318A1B}"/>
          </ac:spMkLst>
        </pc:spChg>
        <pc:spChg chg="add del mod">
          <ac:chgData name="김소희 에너지AI트랙/" userId="292a1162-0793-4577-a94d-2dae0dfa5995" providerId="ADAL" clId="{AEC3F07D-585E-4C11-B64C-50F12F9F4E49}" dt="2022-06-27T09:30:29.495" v="5024" actId="478"/>
          <ac:spMkLst>
            <pc:docMk/>
            <pc:sldMk cId="296339208" sldId="263"/>
            <ac:spMk id="59" creationId="{69F66F3D-6BB2-58EB-CB17-99C7F942BE32}"/>
          </ac:spMkLst>
        </pc:spChg>
        <pc:spChg chg="add mod">
          <ac:chgData name="김소희 에너지AI트랙/" userId="292a1162-0793-4577-a94d-2dae0dfa5995" providerId="ADAL" clId="{AEC3F07D-585E-4C11-B64C-50F12F9F4E49}" dt="2022-06-27T09:32:57.409" v="5045" actId="207"/>
          <ac:spMkLst>
            <pc:docMk/>
            <pc:sldMk cId="296339208" sldId="263"/>
            <ac:spMk id="61" creationId="{EA9AA345-77BD-3EDF-85E2-341A147DA9A3}"/>
          </ac:spMkLst>
        </pc:spChg>
        <pc:spChg chg="add del mod">
          <ac:chgData name="김소희 에너지AI트랙/" userId="292a1162-0793-4577-a94d-2dae0dfa5995" providerId="ADAL" clId="{AEC3F07D-585E-4C11-B64C-50F12F9F4E49}" dt="2022-06-27T09:37:07.211" v="5123" actId="478"/>
          <ac:spMkLst>
            <pc:docMk/>
            <pc:sldMk cId="296339208" sldId="263"/>
            <ac:spMk id="62" creationId="{BE39B6F4-461F-AAD6-906B-3FDA21B0D949}"/>
          </ac:spMkLst>
        </pc:spChg>
        <pc:spChg chg="add mod">
          <ac:chgData name="김소희 에너지AI트랙/" userId="292a1162-0793-4577-a94d-2dae0dfa5995" providerId="ADAL" clId="{AEC3F07D-585E-4C11-B64C-50F12F9F4E49}" dt="2022-06-27T09:37:18.555" v="5124" actId="1076"/>
          <ac:spMkLst>
            <pc:docMk/>
            <pc:sldMk cId="296339208" sldId="263"/>
            <ac:spMk id="63" creationId="{36153AAB-7F4E-ACF4-89AC-5D419571368C}"/>
          </ac:spMkLst>
        </pc:spChg>
        <pc:spChg chg="add mod">
          <ac:chgData name="김소희 에너지AI트랙/" userId="292a1162-0793-4577-a94d-2dae0dfa5995" providerId="ADAL" clId="{AEC3F07D-585E-4C11-B64C-50F12F9F4E49}" dt="2022-06-27T09:45:35.231" v="5491" actId="207"/>
          <ac:spMkLst>
            <pc:docMk/>
            <pc:sldMk cId="296339208" sldId="263"/>
            <ac:spMk id="65" creationId="{86AB2C8E-EF63-5C74-FA03-48FA2F5AD90B}"/>
          </ac:spMkLst>
        </pc:spChg>
        <pc:spChg chg="add mod">
          <ac:chgData name="김소희 에너지AI트랙/" userId="292a1162-0793-4577-a94d-2dae0dfa5995" providerId="ADAL" clId="{AEC3F07D-585E-4C11-B64C-50F12F9F4E49}" dt="2022-06-27T09:43:42.609" v="5446" actId="1076"/>
          <ac:spMkLst>
            <pc:docMk/>
            <pc:sldMk cId="296339208" sldId="263"/>
            <ac:spMk id="66" creationId="{94DFEABD-4EAB-BE01-F76F-37788F0B82A0}"/>
          </ac:spMkLst>
        </pc:spChg>
        <pc:grpChg chg="del">
          <ac:chgData name="김소희 에너지AI트랙/" userId="292a1162-0793-4577-a94d-2dae0dfa5995" providerId="ADAL" clId="{AEC3F07D-585E-4C11-B64C-50F12F9F4E49}" dt="2022-06-27T08:59:32.952" v="4622" actId="478"/>
          <ac:grpSpMkLst>
            <pc:docMk/>
            <pc:sldMk cId="296339208" sldId="263"/>
            <ac:grpSpMk id="14" creationId="{B87A9F04-1EBF-5253-6815-3AF6962E5C0C}"/>
          </ac:grpSpMkLst>
        </pc:grpChg>
        <pc:picChg chg="mod">
          <ac:chgData name="김소희 에너지AI트랙/" userId="292a1162-0793-4577-a94d-2dae0dfa5995" providerId="ADAL" clId="{AEC3F07D-585E-4C11-B64C-50F12F9F4E49}" dt="2022-06-27T09:30:46.229" v="5028" actId="1076"/>
          <ac:picMkLst>
            <pc:docMk/>
            <pc:sldMk cId="296339208" sldId="263"/>
            <ac:picMk id="4" creationId="{A782C306-09C8-8588-08B0-DC441D3B75B8}"/>
          </ac:picMkLst>
        </pc:picChg>
        <pc:picChg chg="mod">
          <ac:chgData name="김소희 에너지AI트랙/" userId="292a1162-0793-4577-a94d-2dae0dfa5995" providerId="ADAL" clId="{AEC3F07D-585E-4C11-B64C-50F12F9F4E49}" dt="2022-06-27T09:37:18.555" v="5124" actId="1076"/>
          <ac:picMkLst>
            <pc:docMk/>
            <pc:sldMk cId="296339208" sldId="263"/>
            <ac:picMk id="7" creationId="{B2C7FD58-42B3-0F60-062F-0C014DACDCD9}"/>
          </ac:picMkLst>
        </pc:picChg>
        <pc:picChg chg="del">
          <ac:chgData name="김소희 에너지AI트랙/" userId="292a1162-0793-4577-a94d-2dae0dfa5995" providerId="ADAL" clId="{AEC3F07D-585E-4C11-B64C-50F12F9F4E49}" dt="2022-06-27T08:59:30.951" v="4621" actId="478"/>
          <ac:picMkLst>
            <pc:docMk/>
            <pc:sldMk cId="296339208" sldId="263"/>
            <ac:picMk id="10" creationId="{8FEE60BD-FFCD-F88A-48C6-94B1E4923601}"/>
          </ac:picMkLst>
        </pc:picChg>
        <pc:picChg chg="add mod">
          <ac:chgData name="김소희 에너지AI트랙/" userId="292a1162-0793-4577-a94d-2dae0dfa5995" providerId="ADAL" clId="{AEC3F07D-585E-4C11-B64C-50F12F9F4E49}" dt="2022-06-27T09:47:32.642" v="5498" actId="1076"/>
          <ac:picMkLst>
            <pc:docMk/>
            <pc:sldMk cId="296339208" sldId="263"/>
            <ac:picMk id="27" creationId="{7F2F20DD-76C7-2069-DA6D-D562B0DF484D}"/>
          </ac:picMkLst>
        </pc:picChg>
        <pc:picChg chg="add mod modCrop">
          <ac:chgData name="김소희 에너지AI트랙/" userId="292a1162-0793-4577-a94d-2dae0dfa5995" providerId="ADAL" clId="{AEC3F07D-585E-4C11-B64C-50F12F9F4E49}" dt="2022-06-27T09:43:47.687" v="5447" actId="1076"/>
          <ac:picMkLst>
            <pc:docMk/>
            <pc:sldMk cId="296339208" sldId="263"/>
            <ac:picMk id="28" creationId="{E09696C6-EDA1-64DE-38C8-0724A078D770}"/>
          </ac:picMkLst>
        </pc:picChg>
        <pc:picChg chg="del">
          <ac:chgData name="김소희 에너지AI트랙/" userId="292a1162-0793-4577-a94d-2dae0dfa5995" providerId="ADAL" clId="{AEC3F07D-585E-4C11-B64C-50F12F9F4E49}" dt="2022-06-27T08:59:30.951" v="4621" actId="478"/>
          <ac:picMkLst>
            <pc:docMk/>
            <pc:sldMk cId="296339208" sldId="263"/>
            <ac:picMk id="33" creationId="{8487B272-B2C8-B917-7C0A-32A588A1C7B6}"/>
          </ac:picMkLst>
        </pc:picChg>
        <pc:picChg chg="del">
          <ac:chgData name="김소희 에너지AI트랙/" userId="292a1162-0793-4577-a94d-2dae0dfa5995" providerId="ADAL" clId="{AEC3F07D-585E-4C11-B64C-50F12F9F4E49}" dt="2022-06-27T09:01:41.237" v="4666" actId="478"/>
          <ac:picMkLst>
            <pc:docMk/>
            <pc:sldMk cId="296339208" sldId="263"/>
            <ac:picMk id="37" creationId="{23F0B8FE-0C1E-9517-0036-FA9A9CE13E55}"/>
          </ac:picMkLst>
        </pc:picChg>
        <pc:picChg chg="add mod">
          <ac:chgData name="김소희 에너지AI트랙/" userId="292a1162-0793-4577-a94d-2dae0dfa5995" providerId="ADAL" clId="{AEC3F07D-585E-4C11-B64C-50F12F9F4E49}" dt="2022-06-27T09:34:32.683" v="5054" actId="1076"/>
          <ac:picMkLst>
            <pc:docMk/>
            <pc:sldMk cId="296339208" sldId="263"/>
            <ac:picMk id="58" creationId="{375ED2A9-E7DE-8525-9811-AB5DA6E618C8}"/>
          </ac:picMkLst>
        </pc:picChg>
        <pc:cxnChg chg="add del mod">
          <ac:chgData name="김소희 에너지AI트랙/" userId="292a1162-0793-4577-a94d-2dae0dfa5995" providerId="ADAL" clId="{AEC3F07D-585E-4C11-B64C-50F12F9F4E49}" dt="2022-06-27T09:23:48.368" v="4749" actId="478"/>
          <ac:cxnSpMkLst>
            <pc:docMk/>
            <pc:sldMk cId="296339208" sldId="263"/>
            <ac:cxnSpMk id="6" creationId="{9D42C6B0-DE49-1810-0ACB-073E7772BEC5}"/>
          </ac:cxnSpMkLst>
        </pc:cxnChg>
        <pc:cxnChg chg="add del mod">
          <ac:chgData name="김소희 에너지AI트랙/" userId="292a1162-0793-4577-a94d-2dae0dfa5995" providerId="ADAL" clId="{AEC3F07D-585E-4C11-B64C-50F12F9F4E49}" dt="2022-06-27T09:23:46.465" v="4747" actId="478"/>
          <ac:cxnSpMkLst>
            <pc:docMk/>
            <pc:sldMk cId="296339208" sldId="263"/>
            <ac:cxnSpMk id="11" creationId="{0E87431F-D887-406A-EFA0-A8649BA7A22F}"/>
          </ac:cxnSpMkLst>
        </pc:cxnChg>
        <pc:cxnChg chg="del">
          <ac:chgData name="김소희 에너지AI트랙/" userId="292a1162-0793-4577-a94d-2dae0dfa5995" providerId="ADAL" clId="{AEC3F07D-585E-4C11-B64C-50F12F9F4E49}" dt="2022-06-27T08:59:30.951" v="4621" actId="478"/>
          <ac:cxnSpMkLst>
            <pc:docMk/>
            <pc:sldMk cId="296339208" sldId="263"/>
            <ac:cxnSpMk id="16" creationId="{C9F9AC9B-8DD9-8C20-5E07-ABE222C52B4B}"/>
          </ac:cxnSpMkLst>
        </pc:cxnChg>
        <pc:cxnChg chg="del">
          <ac:chgData name="김소희 에너지AI트랙/" userId="292a1162-0793-4577-a94d-2dae0dfa5995" providerId="ADAL" clId="{AEC3F07D-585E-4C11-B64C-50F12F9F4E49}" dt="2022-06-27T08:59:30.951" v="4621" actId="478"/>
          <ac:cxnSpMkLst>
            <pc:docMk/>
            <pc:sldMk cId="296339208" sldId="263"/>
            <ac:cxnSpMk id="18" creationId="{B63AD296-65FF-22E4-16DB-AFE145B0649E}"/>
          </ac:cxnSpMkLst>
        </pc:cxnChg>
        <pc:cxnChg chg="add mod">
          <ac:chgData name="김소희 에너지AI트랙/" userId="292a1162-0793-4577-a94d-2dae0dfa5995" providerId="ADAL" clId="{AEC3F07D-585E-4C11-B64C-50F12F9F4E49}" dt="2022-06-27T09:37:18.555" v="5124" actId="1076"/>
          <ac:cxnSpMkLst>
            <pc:docMk/>
            <pc:sldMk cId="296339208" sldId="263"/>
            <ac:cxnSpMk id="29" creationId="{D65A249A-10A6-CBC5-0E16-0DDC8E395537}"/>
          </ac:cxnSpMkLst>
        </pc:cxnChg>
        <pc:cxnChg chg="del">
          <ac:chgData name="김소희 에너지AI트랙/" userId="292a1162-0793-4577-a94d-2dae0dfa5995" providerId="ADAL" clId="{AEC3F07D-585E-4C11-B64C-50F12F9F4E49}" dt="2022-06-27T08:59:30.951" v="4621" actId="478"/>
          <ac:cxnSpMkLst>
            <pc:docMk/>
            <pc:sldMk cId="296339208" sldId="263"/>
            <ac:cxnSpMk id="34" creationId="{5B5ECE9E-8C98-84A3-FD56-2C62CD5395BA}"/>
          </ac:cxnSpMkLst>
        </pc:cxnChg>
        <pc:cxnChg chg="del">
          <ac:chgData name="김소희 에너지AI트랙/" userId="292a1162-0793-4577-a94d-2dae0dfa5995" providerId="ADAL" clId="{AEC3F07D-585E-4C11-B64C-50F12F9F4E49}" dt="2022-06-27T08:59:30.951" v="4621" actId="478"/>
          <ac:cxnSpMkLst>
            <pc:docMk/>
            <pc:sldMk cId="296339208" sldId="263"/>
            <ac:cxnSpMk id="35" creationId="{722B1DA9-EFEC-A254-07A4-C89EBE2E8841}"/>
          </ac:cxnSpMkLst>
        </pc:cxnChg>
        <pc:cxnChg chg="del">
          <ac:chgData name="김소희 에너지AI트랙/" userId="292a1162-0793-4577-a94d-2dae0dfa5995" providerId="ADAL" clId="{AEC3F07D-585E-4C11-B64C-50F12F9F4E49}" dt="2022-06-27T08:59:30.951" v="4621" actId="478"/>
          <ac:cxnSpMkLst>
            <pc:docMk/>
            <pc:sldMk cId="296339208" sldId="263"/>
            <ac:cxnSpMk id="38" creationId="{704AC84F-0FE4-2D62-EA0A-F8124BB9C2DB}"/>
          </ac:cxnSpMkLst>
        </pc:cxnChg>
        <pc:cxnChg chg="del">
          <ac:chgData name="김소희 에너지AI트랙/" userId="292a1162-0793-4577-a94d-2dae0dfa5995" providerId="ADAL" clId="{AEC3F07D-585E-4C11-B64C-50F12F9F4E49}" dt="2022-06-27T08:59:30.951" v="4621" actId="478"/>
          <ac:cxnSpMkLst>
            <pc:docMk/>
            <pc:sldMk cId="296339208" sldId="263"/>
            <ac:cxnSpMk id="41" creationId="{4AB99114-8D97-1EB6-2AAC-D015C07914A3}"/>
          </ac:cxnSpMkLst>
        </pc:cxnChg>
        <pc:cxnChg chg="add del mod">
          <ac:chgData name="김소희 에너지AI트랙/" userId="292a1162-0793-4577-a94d-2dae0dfa5995" providerId="ADAL" clId="{AEC3F07D-585E-4C11-B64C-50F12F9F4E49}" dt="2022-06-27T09:23:47.714" v="4748" actId="478"/>
          <ac:cxnSpMkLst>
            <pc:docMk/>
            <pc:sldMk cId="296339208" sldId="263"/>
            <ac:cxnSpMk id="42" creationId="{4B91E1A6-5CE1-8CDF-F87C-14234CBDE502}"/>
          </ac:cxnSpMkLst>
        </pc:cxnChg>
        <pc:cxnChg chg="add del mod">
          <ac:chgData name="김소희 에너지AI트랙/" userId="292a1162-0793-4577-a94d-2dae0dfa5995" providerId="ADAL" clId="{AEC3F07D-585E-4C11-B64C-50F12F9F4E49}" dt="2022-06-27T09:23:47.714" v="4748" actId="478"/>
          <ac:cxnSpMkLst>
            <pc:docMk/>
            <pc:sldMk cId="296339208" sldId="263"/>
            <ac:cxnSpMk id="45" creationId="{15E07695-1C64-42A2-C42A-00CCD90A7CEE}"/>
          </ac:cxnSpMkLst>
        </pc:cxnChg>
        <pc:cxnChg chg="add del mod">
          <ac:chgData name="김소희 에너지AI트랙/" userId="292a1162-0793-4577-a94d-2dae0dfa5995" providerId="ADAL" clId="{AEC3F07D-585E-4C11-B64C-50F12F9F4E49}" dt="2022-06-27T09:23:47.714" v="4748" actId="478"/>
          <ac:cxnSpMkLst>
            <pc:docMk/>
            <pc:sldMk cId="296339208" sldId="263"/>
            <ac:cxnSpMk id="46" creationId="{3E311622-5857-3302-9035-8CD62939AA90}"/>
          </ac:cxnSpMkLst>
        </pc:cxnChg>
      </pc:sldChg>
      <pc:sldChg chg="addSp delSp modSp add mod">
        <pc:chgData name="김소희 에너지AI트랙/" userId="292a1162-0793-4577-a94d-2dae0dfa5995" providerId="ADAL" clId="{AEC3F07D-585E-4C11-B64C-50F12F9F4E49}" dt="2022-06-27T09:53:36.668" v="5692" actId="478"/>
        <pc:sldMkLst>
          <pc:docMk/>
          <pc:sldMk cId="1821742586" sldId="264"/>
        </pc:sldMkLst>
        <pc:spChg chg="mod">
          <ac:chgData name="김소희 에너지AI트랙/" userId="292a1162-0793-4577-a94d-2dae0dfa5995" providerId="ADAL" clId="{AEC3F07D-585E-4C11-B64C-50F12F9F4E49}" dt="2022-06-27T09:49:28.913" v="5659" actId="20577"/>
          <ac:spMkLst>
            <pc:docMk/>
            <pc:sldMk cId="1821742586" sldId="264"/>
            <ac:spMk id="2" creationId="{5C386871-B092-6B43-A8DA-B84A6CCCC7F5}"/>
          </ac:spMkLst>
        </pc:spChg>
        <pc:spChg chg="add del mod">
          <ac:chgData name="김소희 에너지AI트랙/" userId="292a1162-0793-4577-a94d-2dae0dfa5995" providerId="ADAL" clId="{AEC3F07D-585E-4C11-B64C-50F12F9F4E49}" dt="2022-06-27T09:49:54.223" v="5672" actId="478"/>
          <ac:spMkLst>
            <pc:docMk/>
            <pc:sldMk cId="1821742586" sldId="264"/>
            <ac:spMk id="17" creationId="{95B0A3D0-E089-700E-75EA-70ABA6C26744}"/>
          </ac:spMkLst>
        </pc:spChg>
        <pc:spChg chg="add mod">
          <ac:chgData name="김소희 에너지AI트랙/" userId="292a1162-0793-4577-a94d-2dae0dfa5995" providerId="ADAL" clId="{AEC3F07D-585E-4C11-B64C-50F12F9F4E49}" dt="2022-06-27T09:49:58.023" v="5673" actId="1076"/>
          <ac:spMkLst>
            <pc:docMk/>
            <pc:sldMk cId="1821742586" sldId="264"/>
            <ac:spMk id="19" creationId="{87EE7D6C-6D42-C96C-91C4-CE6215AC93FA}"/>
          </ac:spMkLst>
        </pc:spChg>
        <pc:spChg chg="del">
          <ac:chgData name="김소희 에너지AI트랙/" userId="292a1162-0793-4577-a94d-2dae0dfa5995" providerId="ADAL" clId="{AEC3F07D-585E-4C11-B64C-50F12F9F4E49}" dt="2022-06-27T09:47:18.428" v="5493" actId="478"/>
          <ac:spMkLst>
            <pc:docMk/>
            <pc:sldMk cId="1821742586" sldId="264"/>
            <ac:spMk id="26" creationId="{F15EA5AC-E794-9933-4F56-094ED3EED095}"/>
          </ac:spMkLst>
        </pc:spChg>
        <pc:spChg chg="del">
          <ac:chgData name="김소희 에너지AI트랙/" userId="292a1162-0793-4577-a94d-2dae0dfa5995" providerId="ADAL" clId="{AEC3F07D-585E-4C11-B64C-50F12F9F4E49}" dt="2022-06-27T09:47:18.428" v="5493" actId="478"/>
          <ac:spMkLst>
            <pc:docMk/>
            <pc:sldMk cId="1821742586" sldId="264"/>
            <ac:spMk id="56" creationId="{6885C91E-D187-B695-79AA-438C2B318A1B}"/>
          </ac:spMkLst>
        </pc:spChg>
        <pc:spChg chg="del">
          <ac:chgData name="김소희 에너지AI트랙/" userId="292a1162-0793-4577-a94d-2dae0dfa5995" providerId="ADAL" clId="{AEC3F07D-585E-4C11-B64C-50F12F9F4E49}" dt="2022-06-27T09:47:18.428" v="5493" actId="478"/>
          <ac:spMkLst>
            <pc:docMk/>
            <pc:sldMk cId="1821742586" sldId="264"/>
            <ac:spMk id="61" creationId="{EA9AA345-77BD-3EDF-85E2-341A147DA9A3}"/>
          </ac:spMkLst>
        </pc:spChg>
        <pc:spChg chg="del">
          <ac:chgData name="김소희 에너지AI트랙/" userId="292a1162-0793-4577-a94d-2dae0dfa5995" providerId="ADAL" clId="{AEC3F07D-585E-4C11-B64C-50F12F9F4E49}" dt="2022-06-27T09:47:18.428" v="5493" actId="478"/>
          <ac:spMkLst>
            <pc:docMk/>
            <pc:sldMk cId="1821742586" sldId="264"/>
            <ac:spMk id="63" creationId="{36153AAB-7F4E-ACF4-89AC-5D419571368C}"/>
          </ac:spMkLst>
        </pc:spChg>
        <pc:spChg chg="del">
          <ac:chgData name="김소희 에너지AI트랙/" userId="292a1162-0793-4577-a94d-2dae0dfa5995" providerId="ADAL" clId="{AEC3F07D-585E-4C11-B64C-50F12F9F4E49}" dt="2022-06-27T09:47:18.428" v="5493" actId="478"/>
          <ac:spMkLst>
            <pc:docMk/>
            <pc:sldMk cId="1821742586" sldId="264"/>
            <ac:spMk id="65" creationId="{86AB2C8E-EF63-5C74-FA03-48FA2F5AD90B}"/>
          </ac:spMkLst>
        </pc:spChg>
        <pc:spChg chg="del">
          <ac:chgData name="김소희 에너지AI트랙/" userId="292a1162-0793-4577-a94d-2dae0dfa5995" providerId="ADAL" clId="{AEC3F07D-585E-4C11-B64C-50F12F9F4E49}" dt="2022-06-27T09:47:18.428" v="5493" actId="478"/>
          <ac:spMkLst>
            <pc:docMk/>
            <pc:sldMk cId="1821742586" sldId="264"/>
            <ac:spMk id="66" creationId="{94DFEABD-4EAB-BE01-F76F-37788F0B82A0}"/>
          </ac:spMkLst>
        </pc:spChg>
        <pc:picChg chg="del">
          <ac:chgData name="김소희 에너지AI트랙/" userId="292a1162-0793-4577-a94d-2dae0dfa5995" providerId="ADAL" clId="{AEC3F07D-585E-4C11-B64C-50F12F9F4E49}" dt="2022-06-27T09:47:18.428" v="5493" actId="478"/>
          <ac:picMkLst>
            <pc:docMk/>
            <pc:sldMk cId="1821742586" sldId="264"/>
            <ac:picMk id="4" creationId="{A782C306-09C8-8588-08B0-DC441D3B75B8}"/>
          </ac:picMkLst>
        </pc:picChg>
        <pc:picChg chg="del">
          <ac:chgData name="김소희 에너지AI트랙/" userId="292a1162-0793-4577-a94d-2dae0dfa5995" providerId="ADAL" clId="{AEC3F07D-585E-4C11-B64C-50F12F9F4E49}" dt="2022-06-27T09:47:18.428" v="5493" actId="478"/>
          <ac:picMkLst>
            <pc:docMk/>
            <pc:sldMk cId="1821742586" sldId="264"/>
            <ac:picMk id="7" creationId="{B2C7FD58-42B3-0F60-062F-0C014DACDCD9}"/>
          </ac:picMkLst>
        </pc:picChg>
        <pc:picChg chg="del">
          <ac:chgData name="김소희 에너지AI트랙/" userId="292a1162-0793-4577-a94d-2dae0dfa5995" providerId="ADAL" clId="{AEC3F07D-585E-4C11-B64C-50F12F9F4E49}" dt="2022-06-27T09:47:25.903" v="5496" actId="478"/>
          <ac:picMkLst>
            <pc:docMk/>
            <pc:sldMk cId="1821742586" sldId="264"/>
            <ac:picMk id="27" creationId="{7F2F20DD-76C7-2069-DA6D-D562B0DF484D}"/>
          </ac:picMkLst>
        </pc:picChg>
        <pc:picChg chg="del">
          <ac:chgData name="김소희 에너지AI트랙/" userId="292a1162-0793-4577-a94d-2dae0dfa5995" providerId="ADAL" clId="{AEC3F07D-585E-4C11-B64C-50F12F9F4E49}" dt="2022-06-27T09:47:18.428" v="5493" actId="478"/>
          <ac:picMkLst>
            <pc:docMk/>
            <pc:sldMk cId="1821742586" sldId="264"/>
            <ac:picMk id="28" creationId="{E09696C6-EDA1-64DE-38C8-0724A078D770}"/>
          </ac:picMkLst>
        </pc:picChg>
        <pc:picChg chg="del">
          <ac:chgData name="김소희 에너지AI트랙/" userId="292a1162-0793-4577-a94d-2dae0dfa5995" providerId="ADAL" clId="{AEC3F07D-585E-4C11-B64C-50F12F9F4E49}" dt="2022-06-27T09:47:18.428" v="5493" actId="478"/>
          <ac:picMkLst>
            <pc:docMk/>
            <pc:sldMk cId="1821742586" sldId="264"/>
            <ac:picMk id="58" creationId="{375ED2A9-E7DE-8525-9811-AB5DA6E618C8}"/>
          </ac:picMkLst>
        </pc:picChg>
        <pc:picChg chg="add del mod">
          <ac:chgData name="김소희 에너지AI트랙/" userId="292a1162-0793-4577-a94d-2dae0dfa5995" providerId="ADAL" clId="{AEC3F07D-585E-4C11-B64C-50F12F9F4E49}" dt="2022-06-27T09:53:36.668" v="5692" actId="478"/>
          <ac:picMkLst>
            <pc:docMk/>
            <pc:sldMk cId="1821742586" sldId="264"/>
            <ac:picMk id="5122" creationId="{3B747E98-770B-3640-CB57-4DB5290C5ABD}"/>
          </ac:picMkLst>
        </pc:picChg>
        <pc:cxnChg chg="del">
          <ac:chgData name="김소희 에너지AI트랙/" userId="292a1162-0793-4577-a94d-2dae0dfa5995" providerId="ADAL" clId="{AEC3F07D-585E-4C11-B64C-50F12F9F4E49}" dt="2022-06-27T09:47:18.428" v="5493" actId="478"/>
          <ac:cxnSpMkLst>
            <pc:docMk/>
            <pc:sldMk cId="1821742586" sldId="264"/>
            <ac:cxnSpMk id="29" creationId="{D65A249A-10A6-CBC5-0E16-0DDC8E395537}"/>
          </ac:cxnSpMkLst>
        </pc:cxnChg>
      </pc:sldChg>
      <pc:sldChg chg="modSp add del mod">
        <pc:chgData name="김소희 에너지AI트랙/" userId="292a1162-0793-4577-a94d-2dae0dfa5995" providerId="ADAL" clId="{AEC3F07D-585E-4C11-B64C-50F12F9F4E49}" dt="2022-06-27T09:50:26.877" v="5683" actId="47"/>
        <pc:sldMkLst>
          <pc:docMk/>
          <pc:sldMk cId="1703051423" sldId="265"/>
        </pc:sldMkLst>
        <pc:spChg chg="mod">
          <ac:chgData name="김소희 에너지AI트랙/" userId="292a1162-0793-4577-a94d-2dae0dfa5995" providerId="ADAL" clId="{AEC3F07D-585E-4C11-B64C-50F12F9F4E49}" dt="2022-06-27T09:48:50.029" v="5583" actId="20577"/>
          <ac:spMkLst>
            <pc:docMk/>
            <pc:sldMk cId="1703051423" sldId="265"/>
            <ac:spMk id="2" creationId="{5C386871-B092-6B43-A8DA-B84A6CCCC7F5}"/>
          </ac:spMkLst>
        </pc:spChg>
      </pc:sldChg>
      <pc:sldChg chg="modSp add del mod">
        <pc:chgData name="김소희 에너지AI트랙/" userId="292a1162-0793-4577-a94d-2dae0dfa5995" providerId="ADAL" clId="{AEC3F07D-585E-4C11-B64C-50F12F9F4E49}" dt="2022-06-27T09:50:39.746" v="5689" actId="47"/>
        <pc:sldMkLst>
          <pc:docMk/>
          <pc:sldMk cId="1371199149" sldId="266"/>
        </pc:sldMkLst>
        <pc:spChg chg="mod">
          <ac:chgData name="김소희 에너지AI트랙/" userId="292a1162-0793-4577-a94d-2dae0dfa5995" providerId="ADAL" clId="{AEC3F07D-585E-4C11-B64C-50F12F9F4E49}" dt="2022-06-27T09:48:51.836" v="5584" actId="20577"/>
          <ac:spMkLst>
            <pc:docMk/>
            <pc:sldMk cId="1371199149" sldId="266"/>
            <ac:spMk id="2" creationId="{5C386871-B092-6B43-A8DA-B84A6CCCC7F5}"/>
          </ac:spMkLst>
        </pc:spChg>
      </pc:sldChg>
      <pc:sldChg chg="add del">
        <pc:chgData name="김소희 에너지AI트랙/" userId="292a1162-0793-4577-a94d-2dae0dfa5995" providerId="ADAL" clId="{AEC3F07D-585E-4C11-B64C-50F12F9F4E49}" dt="2022-06-27T09:50:28.115" v="5684" actId="47"/>
        <pc:sldMkLst>
          <pc:docMk/>
          <pc:sldMk cId="1438749381" sldId="267"/>
        </pc:sldMkLst>
      </pc:sldChg>
      <pc:sldChg chg="addSp delSp modSp add mod">
        <pc:chgData name="김소희 에너지AI트랙/" userId="292a1162-0793-4577-a94d-2dae0dfa5995" providerId="ADAL" clId="{AEC3F07D-585E-4C11-B64C-50F12F9F4E49}" dt="2022-06-27T09:54:01.423" v="5699"/>
        <pc:sldMkLst>
          <pc:docMk/>
          <pc:sldMk cId="1912648184" sldId="268"/>
        </pc:sldMkLst>
        <pc:spChg chg="add del mod">
          <ac:chgData name="김소희 에너지AI트랙/" userId="292a1162-0793-4577-a94d-2dae0dfa5995" providerId="ADAL" clId="{AEC3F07D-585E-4C11-B64C-50F12F9F4E49}" dt="2022-06-27T09:50:07.812" v="5676" actId="478"/>
          <ac:spMkLst>
            <pc:docMk/>
            <pc:sldMk cId="1912648184" sldId="268"/>
            <ac:spMk id="6" creationId="{9A058B14-8F9C-462A-17F3-051A2C6C4A20}"/>
          </ac:spMkLst>
        </pc:spChg>
        <pc:spChg chg="add mod">
          <ac:chgData name="김소희 에너지AI트랙/" userId="292a1162-0793-4577-a94d-2dae0dfa5995" providerId="ADAL" clId="{AEC3F07D-585E-4C11-B64C-50F12F9F4E49}" dt="2022-06-27T09:54:01.423" v="5699"/>
          <ac:spMkLst>
            <pc:docMk/>
            <pc:sldMk cId="1912648184" sldId="268"/>
            <ac:spMk id="8" creationId="{C93522C9-567F-75D5-9033-BA16E2B0C478}"/>
          </ac:spMkLst>
        </pc:spChg>
        <pc:spChg chg="mod">
          <ac:chgData name="김소희 에너지AI트랙/" userId="292a1162-0793-4577-a94d-2dae0dfa5995" providerId="ADAL" clId="{AEC3F07D-585E-4C11-B64C-50F12F9F4E49}" dt="2022-06-27T09:50:19.980" v="5681" actId="20577"/>
          <ac:spMkLst>
            <pc:docMk/>
            <pc:sldMk cId="1912648184" sldId="268"/>
            <ac:spMk id="19" creationId="{87EE7D6C-6D42-C96C-91C4-CE6215AC93FA}"/>
          </ac:spMkLst>
        </pc:spChg>
        <pc:picChg chg="mod">
          <ac:chgData name="김소희 에너지AI트랙/" userId="292a1162-0793-4577-a94d-2dae0dfa5995" providerId="ADAL" clId="{AEC3F07D-585E-4C11-B64C-50F12F9F4E49}" dt="2022-06-27T09:53:39.602" v="5694" actId="1076"/>
          <ac:picMkLst>
            <pc:docMk/>
            <pc:sldMk cId="1912648184" sldId="268"/>
            <ac:picMk id="5122" creationId="{3B747E98-770B-3640-CB57-4DB5290C5ABD}"/>
          </ac:picMkLst>
        </pc:picChg>
        <pc:picChg chg="add mod">
          <ac:chgData name="김소희 에너지AI트랙/" userId="292a1162-0793-4577-a94d-2dae0dfa5995" providerId="ADAL" clId="{AEC3F07D-585E-4C11-B64C-50F12F9F4E49}" dt="2022-06-27T09:53:49.046" v="5698" actId="1076"/>
          <ac:picMkLst>
            <pc:docMk/>
            <pc:sldMk cId="1912648184" sldId="268"/>
            <ac:picMk id="7170" creationId="{E479B97C-684B-2E78-8A2A-4EB6C7934D1D}"/>
          </ac:picMkLst>
        </pc:picChg>
      </pc:sldChg>
      <pc:sldChg chg="delSp modSp add mod">
        <pc:chgData name="김소희 에너지AI트랙/" userId="292a1162-0793-4577-a94d-2dae0dfa5995" providerId="ADAL" clId="{AEC3F07D-585E-4C11-B64C-50F12F9F4E49}" dt="2022-06-27T09:50:40.823" v="5690" actId="478"/>
        <pc:sldMkLst>
          <pc:docMk/>
          <pc:sldMk cId="2153125664" sldId="269"/>
        </pc:sldMkLst>
        <pc:spChg chg="mod">
          <ac:chgData name="김소희 에너지AI트랙/" userId="292a1162-0793-4577-a94d-2dae0dfa5995" providerId="ADAL" clId="{AEC3F07D-585E-4C11-B64C-50F12F9F4E49}" dt="2022-06-27T09:50:37.196" v="5688" actId="115"/>
          <ac:spMkLst>
            <pc:docMk/>
            <pc:sldMk cId="2153125664" sldId="269"/>
            <ac:spMk id="19" creationId="{87EE7D6C-6D42-C96C-91C4-CE6215AC93FA}"/>
          </ac:spMkLst>
        </pc:spChg>
        <pc:picChg chg="del">
          <ac:chgData name="김소희 에너지AI트랙/" userId="292a1162-0793-4577-a94d-2dae0dfa5995" providerId="ADAL" clId="{AEC3F07D-585E-4C11-B64C-50F12F9F4E49}" dt="2022-06-27T09:50:40.823" v="5690" actId="478"/>
          <ac:picMkLst>
            <pc:docMk/>
            <pc:sldMk cId="2153125664" sldId="269"/>
            <ac:picMk id="5122" creationId="{3B747E98-770B-3640-CB57-4DB5290C5ABD}"/>
          </ac:picMkLst>
        </pc:picChg>
      </pc:sldChg>
      <pc:sldMasterChg chg="addSp delSp modSp mod delSldLayout modSldLayout">
        <pc:chgData name="김소희 에너지AI트랙/" userId="292a1162-0793-4577-a94d-2dae0dfa5995" providerId="ADAL" clId="{AEC3F07D-585E-4C11-B64C-50F12F9F4E49}" dt="2022-06-27T05:28:29.763" v="146" actId="1076"/>
        <pc:sldMasterMkLst>
          <pc:docMk/>
          <pc:sldMasterMk cId="3910064173" sldId="2147483648"/>
        </pc:sldMasterMkLst>
        <pc:spChg chg="del">
          <ac:chgData name="김소희 에너지AI트랙/" userId="292a1162-0793-4577-a94d-2dae0dfa5995" providerId="ADAL" clId="{AEC3F07D-585E-4C11-B64C-50F12F9F4E49}" dt="2022-06-27T05:27:48.488" v="130" actId="478"/>
          <ac:spMkLst>
            <pc:docMk/>
            <pc:sldMasterMk cId="3910064173" sldId="2147483648"/>
            <ac:spMk id="6" creationId="{ED5BA4EB-C2F2-3D92-E105-C91AB055A353}"/>
          </ac:spMkLst>
        </pc:spChg>
        <pc:spChg chg="add del mod">
          <ac:chgData name="김소희 에너지AI트랙/" userId="292a1162-0793-4577-a94d-2dae0dfa5995" providerId="ADAL" clId="{AEC3F07D-585E-4C11-B64C-50F12F9F4E49}" dt="2022-06-27T05:28:19.089" v="143" actId="478"/>
          <ac:spMkLst>
            <pc:docMk/>
            <pc:sldMasterMk cId="3910064173" sldId="2147483648"/>
            <ac:spMk id="7" creationId="{E85800E8-BD3A-4B22-CB49-670699366CC4}"/>
          </ac:spMkLst>
        </pc:spChg>
        <pc:sldLayoutChg chg="delSp mod">
          <pc:chgData name="김소희 에너지AI트랙/" userId="292a1162-0793-4577-a94d-2dae0dfa5995" providerId="ADAL" clId="{AEC3F07D-585E-4C11-B64C-50F12F9F4E49}" dt="2022-06-27T05:28:17.485" v="142" actId="478"/>
          <pc:sldLayoutMkLst>
            <pc:docMk/>
            <pc:sldMasterMk cId="3910064173" sldId="2147483648"/>
            <pc:sldLayoutMk cId="1323748455" sldId="2147483649"/>
          </pc:sldLayoutMkLst>
          <pc:spChg chg="del">
            <ac:chgData name="김소희 에너지AI트랙/" userId="292a1162-0793-4577-a94d-2dae0dfa5995" providerId="ADAL" clId="{AEC3F07D-585E-4C11-B64C-50F12F9F4E49}" dt="2022-06-27T05:28:17.485" v="142" actId="478"/>
            <ac:spMkLst>
              <pc:docMk/>
              <pc:sldMasterMk cId="3910064173" sldId="2147483648"/>
              <pc:sldLayoutMk cId="1323748455" sldId="2147483649"/>
              <ac:spMk id="6" creationId="{4D7B0F1D-8773-A3DB-1EF7-EEF84554C2E0}"/>
            </ac:spMkLst>
          </pc:spChg>
        </pc:sldLayoutChg>
        <pc:sldLayoutChg chg="addSp delSp modSp mod">
          <pc:chgData name="김소희 에너지AI트랙/" userId="292a1162-0793-4577-a94d-2dae0dfa5995" providerId="ADAL" clId="{AEC3F07D-585E-4C11-B64C-50F12F9F4E49}" dt="2022-06-27T05:28:29.763" v="146" actId="1076"/>
          <pc:sldLayoutMkLst>
            <pc:docMk/>
            <pc:sldMasterMk cId="3910064173" sldId="2147483648"/>
            <pc:sldLayoutMk cId="2993821319" sldId="2147483650"/>
          </pc:sldLayoutMkLst>
          <pc:spChg chg="del">
            <ac:chgData name="김소희 에너지AI트랙/" userId="292a1162-0793-4577-a94d-2dae0dfa5995" providerId="ADAL" clId="{AEC3F07D-585E-4C11-B64C-50F12F9F4E49}" dt="2022-06-27T05:28:16.239" v="141" actId="478"/>
            <ac:spMkLst>
              <pc:docMk/>
              <pc:sldMasterMk cId="3910064173" sldId="2147483648"/>
              <pc:sldLayoutMk cId="2993821319" sldId="2147483650"/>
              <ac:spMk id="6" creationId="{CC414B7F-FC46-2A9A-7FC3-F61B1147378D}"/>
            </ac:spMkLst>
          </pc:spChg>
          <pc:spChg chg="add mod">
            <ac:chgData name="김소희 에너지AI트랙/" userId="292a1162-0793-4577-a94d-2dae0dfa5995" providerId="ADAL" clId="{AEC3F07D-585E-4C11-B64C-50F12F9F4E49}" dt="2022-06-27T05:28:29.763" v="146" actId="1076"/>
            <ac:spMkLst>
              <pc:docMk/>
              <pc:sldMasterMk cId="3910064173" sldId="2147483648"/>
              <pc:sldLayoutMk cId="2993821319" sldId="2147483650"/>
              <ac:spMk id="7" creationId="{C005384D-ECA5-527F-035D-4F18DB7E2A7F}"/>
            </ac:spMkLst>
          </pc:spChg>
        </pc:sldLayoutChg>
        <pc:sldLayoutChg chg="del">
          <pc:chgData name="김소희 에너지AI트랙/" userId="292a1162-0793-4577-a94d-2dae0dfa5995" providerId="ADAL" clId="{AEC3F07D-585E-4C11-B64C-50F12F9F4E49}" dt="2022-06-27T05:27:42.611" v="121" actId="2696"/>
          <pc:sldLayoutMkLst>
            <pc:docMk/>
            <pc:sldMasterMk cId="3910064173" sldId="2147483648"/>
            <pc:sldLayoutMk cId="445130168" sldId="2147483651"/>
          </pc:sldLayoutMkLst>
        </pc:sldLayoutChg>
        <pc:sldLayoutChg chg="del">
          <pc:chgData name="김소희 에너지AI트랙/" userId="292a1162-0793-4577-a94d-2dae0dfa5995" providerId="ADAL" clId="{AEC3F07D-585E-4C11-B64C-50F12F9F4E49}" dt="2022-06-27T05:27:42.797" v="122" actId="2696"/>
          <pc:sldLayoutMkLst>
            <pc:docMk/>
            <pc:sldMasterMk cId="3910064173" sldId="2147483648"/>
            <pc:sldLayoutMk cId="3788612300" sldId="2147483652"/>
          </pc:sldLayoutMkLst>
        </pc:sldLayoutChg>
        <pc:sldLayoutChg chg="del">
          <pc:chgData name="김소희 에너지AI트랙/" userId="292a1162-0793-4577-a94d-2dae0dfa5995" providerId="ADAL" clId="{AEC3F07D-585E-4C11-B64C-50F12F9F4E49}" dt="2022-06-27T05:27:43.516" v="123" actId="2696"/>
          <pc:sldLayoutMkLst>
            <pc:docMk/>
            <pc:sldMasterMk cId="3910064173" sldId="2147483648"/>
            <pc:sldLayoutMk cId="2629053431" sldId="2147483653"/>
          </pc:sldLayoutMkLst>
        </pc:sldLayoutChg>
        <pc:sldLayoutChg chg="del">
          <pc:chgData name="김소희 에너지AI트랙/" userId="292a1162-0793-4577-a94d-2dae0dfa5995" providerId="ADAL" clId="{AEC3F07D-585E-4C11-B64C-50F12F9F4E49}" dt="2022-06-27T05:27:43.688" v="124" actId="2696"/>
          <pc:sldLayoutMkLst>
            <pc:docMk/>
            <pc:sldMasterMk cId="3910064173" sldId="2147483648"/>
            <pc:sldLayoutMk cId="1970214856" sldId="2147483654"/>
          </pc:sldLayoutMkLst>
        </pc:sldLayoutChg>
        <pc:sldLayoutChg chg="del">
          <pc:chgData name="김소희 에너지AI트랙/" userId="292a1162-0793-4577-a94d-2dae0dfa5995" providerId="ADAL" clId="{AEC3F07D-585E-4C11-B64C-50F12F9F4E49}" dt="2022-06-27T05:27:43.844" v="125" actId="2696"/>
          <pc:sldLayoutMkLst>
            <pc:docMk/>
            <pc:sldMasterMk cId="3910064173" sldId="2147483648"/>
            <pc:sldLayoutMk cId="3980079674" sldId="2147483655"/>
          </pc:sldLayoutMkLst>
        </pc:sldLayoutChg>
        <pc:sldLayoutChg chg="del">
          <pc:chgData name="김소희 에너지AI트랙/" userId="292a1162-0793-4577-a94d-2dae0dfa5995" providerId="ADAL" clId="{AEC3F07D-585E-4C11-B64C-50F12F9F4E49}" dt="2022-06-27T05:27:44.068" v="126" actId="2696"/>
          <pc:sldLayoutMkLst>
            <pc:docMk/>
            <pc:sldMasterMk cId="3910064173" sldId="2147483648"/>
            <pc:sldLayoutMk cId="305387948" sldId="2147483656"/>
          </pc:sldLayoutMkLst>
        </pc:sldLayoutChg>
        <pc:sldLayoutChg chg="del">
          <pc:chgData name="김소희 에너지AI트랙/" userId="292a1162-0793-4577-a94d-2dae0dfa5995" providerId="ADAL" clId="{AEC3F07D-585E-4C11-B64C-50F12F9F4E49}" dt="2022-06-27T05:27:44.585" v="127" actId="2696"/>
          <pc:sldLayoutMkLst>
            <pc:docMk/>
            <pc:sldMasterMk cId="3910064173" sldId="2147483648"/>
            <pc:sldLayoutMk cId="2844587763" sldId="2147483657"/>
          </pc:sldLayoutMkLst>
        </pc:sldLayoutChg>
        <pc:sldLayoutChg chg="del">
          <pc:chgData name="김소희 에너지AI트랙/" userId="292a1162-0793-4577-a94d-2dae0dfa5995" providerId="ADAL" clId="{AEC3F07D-585E-4C11-B64C-50F12F9F4E49}" dt="2022-06-27T05:27:44.759" v="128" actId="2696"/>
          <pc:sldLayoutMkLst>
            <pc:docMk/>
            <pc:sldMasterMk cId="3910064173" sldId="2147483648"/>
            <pc:sldLayoutMk cId="699431870" sldId="2147483658"/>
          </pc:sldLayoutMkLst>
        </pc:sldLayoutChg>
        <pc:sldLayoutChg chg="del">
          <pc:chgData name="김소희 에너지AI트랙/" userId="292a1162-0793-4577-a94d-2dae0dfa5995" providerId="ADAL" clId="{AEC3F07D-585E-4C11-B64C-50F12F9F4E49}" dt="2022-06-27T05:27:44.936" v="129" actId="2696"/>
          <pc:sldLayoutMkLst>
            <pc:docMk/>
            <pc:sldMasterMk cId="3910064173" sldId="2147483648"/>
            <pc:sldLayoutMk cId="3302734412" sldId="2147483659"/>
          </pc:sldLayoutMkLst>
        </pc:sldLayoutChg>
      </pc:sldMasterChg>
    </pc:docChg>
  </pc:docChgLst>
  <pc:docChgLst>
    <pc:chgData name="김소희" userId="292a1162-0793-4577-a94d-2dae0dfa5995" providerId="ADAL" clId="{4B2F2C7C-CB20-45F9-94E7-B0080E680EA1}"/>
    <pc:docChg chg="modSld sldOrd modMainMaster">
      <pc:chgData name="김소희" userId="292a1162-0793-4577-a94d-2dae0dfa5995" providerId="ADAL" clId="{4B2F2C7C-CB20-45F9-94E7-B0080E680EA1}" dt="2022-09-07T22:34:02.630" v="879" actId="1076"/>
      <pc:docMkLst>
        <pc:docMk/>
      </pc:docMkLst>
      <pc:sldChg chg="addSp delSp modSp">
        <pc:chgData name="김소희" userId="292a1162-0793-4577-a94d-2dae0dfa5995" providerId="ADAL" clId="{4B2F2C7C-CB20-45F9-94E7-B0080E680EA1}" dt="2022-09-07T19:07:28.992" v="675" actId="1076"/>
        <pc:sldMkLst>
          <pc:docMk/>
          <pc:sldMk cId="2351987689" sldId="258"/>
        </pc:sldMkLst>
        <pc:spChg chg="add mod">
          <ac:chgData name="김소희" userId="292a1162-0793-4577-a94d-2dae0dfa5995" providerId="ADAL" clId="{4B2F2C7C-CB20-45F9-94E7-B0080E680EA1}" dt="2022-09-07T12:48:28.518" v="138"/>
          <ac:spMkLst>
            <pc:docMk/>
            <pc:sldMk cId="2351987689" sldId="258"/>
            <ac:spMk id="5" creationId="{CB604E8E-67F9-3D97-5EE9-483F6408E905}"/>
          </ac:spMkLst>
        </pc:spChg>
        <pc:spChg chg="mod">
          <ac:chgData name="김소희" userId="292a1162-0793-4577-a94d-2dae0dfa5995" providerId="ADAL" clId="{4B2F2C7C-CB20-45F9-94E7-B0080E680EA1}" dt="2022-09-07T12:44:00.530" v="103"/>
          <ac:spMkLst>
            <pc:docMk/>
            <pc:sldMk cId="2351987689" sldId="258"/>
            <ac:spMk id="6" creationId="{2188782E-44BF-062E-224B-C021A5C826FC}"/>
          </ac:spMkLst>
        </pc:spChg>
        <pc:picChg chg="add mod">
          <ac:chgData name="김소희" userId="292a1162-0793-4577-a94d-2dae0dfa5995" providerId="ADAL" clId="{4B2F2C7C-CB20-45F9-94E7-B0080E680EA1}" dt="2022-09-07T19:07:28.992" v="675" actId="1076"/>
          <ac:picMkLst>
            <pc:docMk/>
            <pc:sldMk cId="2351987689" sldId="258"/>
            <ac:picMk id="1026" creationId="{2371670D-1183-474A-8B31-71E721F1FC9D}"/>
          </ac:picMkLst>
        </pc:picChg>
        <pc:picChg chg="add del mod">
          <ac:chgData name="김소희" userId="292a1162-0793-4577-a94d-2dae0dfa5995" providerId="ADAL" clId="{4B2F2C7C-CB20-45F9-94E7-B0080E680EA1}" dt="2022-09-07T12:54:03.070" v="149" actId="478"/>
          <ac:picMkLst>
            <pc:docMk/>
            <pc:sldMk cId="2351987689" sldId="258"/>
            <ac:picMk id="1028" creationId="{ABE0C240-99CF-DC10-47BD-DF7B1F985614}"/>
          </ac:picMkLst>
        </pc:picChg>
      </pc:sldChg>
      <pc:sldChg chg="addSp delSp modSp">
        <pc:chgData name="김소희" userId="292a1162-0793-4577-a94d-2dae0dfa5995" providerId="ADAL" clId="{4B2F2C7C-CB20-45F9-94E7-B0080E680EA1}" dt="2022-09-07T13:35:57.422" v="289"/>
        <pc:sldMkLst>
          <pc:docMk/>
          <pc:sldMk cId="2540614236" sldId="259"/>
        </pc:sldMkLst>
        <pc:spChg chg="mod">
          <ac:chgData name="김소희" userId="292a1162-0793-4577-a94d-2dae0dfa5995" providerId="ADAL" clId="{4B2F2C7C-CB20-45F9-94E7-B0080E680EA1}" dt="2022-09-07T13:02:43.869" v="185"/>
          <ac:spMkLst>
            <pc:docMk/>
            <pc:sldMk cId="2540614236" sldId="259"/>
            <ac:spMk id="2" creationId="{5C386871-B092-6B43-A8DA-B84A6CCCC7F5}"/>
          </ac:spMkLst>
        </pc:spChg>
        <pc:spChg chg="mod topLvl">
          <ac:chgData name="김소희" userId="292a1162-0793-4577-a94d-2dae0dfa5995" providerId="ADAL" clId="{4B2F2C7C-CB20-45F9-94E7-B0080E680EA1}" dt="2022-09-07T13:08:57.498" v="186" actId="165"/>
          <ac:spMkLst>
            <pc:docMk/>
            <pc:sldMk cId="2540614236" sldId="259"/>
            <ac:spMk id="5" creationId="{24DA0997-B92A-747D-4206-9DEFB0356AFD}"/>
          </ac:spMkLst>
        </pc:spChg>
        <pc:spChg chg="mod">
          <ac:chgData name="김소희" userId="292a1162-0793-4577-a94d-2dae0dfa5995" providerId="ADAL" clId="{4B2F2C7C-CB20-45F9-94E7-B0080E680EA1}" dt="2022-09-07T13:09:43.944" v="190"/>
          <ac:spMkLst>
            <pc:docMk/>
            <pc:sldMk cId="2540614236" sldId="259"/>
            <ac:spMk id="6" creationId="{2188782E-44BF-062E-224B-C021A5C826FC}"/>
          </ac:spMkLst>
        </pc:spChg>
        <pc:spChg chg="mod topLvl">
          <ac:chgData name="김소희" userId="292a1162-0793-4577-a94d-2dae0dfa5995" providerId="ADAL" clId="{4B2F2C7C-CB20-45F9-94E7-B0080E680EA1}" dt="2022-09-07T13:08:57.498" v="186" actId="165"/>
          <ac:spMkLst>
            <pc:docMk/>
            <pc:sldMk cId="2540614236" sldId="259"/>
            <ac:spMk id="10" creationId="{B0AB050B-B991-465F-2E16-1A469CA5D388}"/>
          </ac:spMkLst>
        </pc:spChg>
        <pc:spChg chg="mod">
          <ac:chgData name="김소희" userId="292a1162-0793-4577-a94d-2dae0dfa5995" providerId="ADAL" clId="{4B2F2C7C-CB20-45F9-94E7-B0080E680EA1}" dt="2022-09-07T13:31:24.524" v="229"/>
          <ac:spMkLst>
            <pc:docMk/>
            <pc:sldMk cId="2540614236" sldId="259"/>
            <ac:spMk id="11" creationId="{5481EF30-FFA6-F378-2E64-2114E0FFA5EF}"/>
          </ac:spMkLst>
        </pc:spChg>
        <pc:spChg chg="mod topLvl">
          <ac:chgData name="김소희" userId="292a1162-0793-4577-a94d-2dae0dfa5995" providerId="ADAL" clId="{4B2F2C7C-CB20-45F9-94E7-B0080E680EA1}" dt="2022-09-07T13:11:00.239" v="197" actId="164"/>
          <ac:spMkLst>
            <pc:docMk/>
            <pc:sldMk cId="2540614236" sldId="259"/>
            <ac:spMk id="12" creationId="{65019E8B-8A3F-C319-1082-C904FCE012C2}"/>
          </ac:spMkLst>
        </pc:spChg>
        <pc:spChg chg="mod topLvl">
          <ac:chgData name="김소희" userId="292a1162-0793-4577-a94d-2dae0dfa5995" providerId="ADAL" clId="{4B2F2C7C-CB20-45F9-94E7-B0080E680EA1}" dt="2022-09-07T13:08:57.498" v="186" actId="165"/>
          <ac:spMkLst>
            <pc:docMk/>
            <pc:sldMk cId="2540614236" sldId="259"/>
            <ac:spMk id="13" creationId="{149E48E9-A829-BECD-FC9E-7DA93463AA6E}"/>
          </ac:spMkLst>
        </pc:spChg>
        <pc:spChg chg="mod topLvl">
          <ac:chgData name="김소희" userId="292a1162-0793-4577-a94d-2dae0dfa5995" providerId="ADAL" clId="{4B2F2C7C-CB20-45F9-94E7-B0080E680EA1}" dt="2022-09-07T13:08:57.498" v="186" actId="165"/>
          <ac:spMkLst>
            <pc:docMk/>
            <pc:sldMk cId="2540614236" sldId="259"/>
            <ac:spMk id="15" creationId="{B770780B-C5B7-E047-A823-FA8D84EFBCD2}"/>
          </ac:spMkLst>
        </pc:spChg>
        <pc:spChg chg="mod">
          <ac:chgData name="김소희" userId="292a1162-0793-4577-a94d-2dae0dfa5995" providerId="ADAL" clId="{4B2F2C7C-CB20-45F9-94E7-B0080E680EA1}" dt="2022-09-07T13:11:00.239" v="197" actId="164"/>
          <ac:spMkLst>
            <pc:docMk/>
            <pc:sldMk cId="2540614236" sldId="259"/>
            <ac:spMk id="20" creationId="{CC09B8DE-5CD1-F1B5-E84B-3329150701C1}"/>
          </ac:spMkLst>
        </pc:spChg>
        <pc:spChg chg="mod">
          <ac:chgData name="김소희" userId="292a1162-0793-4577-a94d-2dae0dfa5995" providerId="ADAL" clId="{4B2F2C7C-CB20-45F9-94E7-B0080E680EA1}" dt="2022-09-07T13:19:36.125" v="225"/>
          <ac:spMkLst>
            <pc:docMk/>
            <pc:sldMk cId="2540614236" sldId="259"/>
            <ac:spMk id="23" creationId="{9EB14006-3FDD-5035-2F4C-5926F876E596}"/>
          </ac:spMkLst>
        </pc:spChg>
        <pc:spChg chg="mod">
          <ac:chgData name="김소희" userId="292a1162-0793-4577-a94d-2dae0dfa5995" providerId="ADAL" clId="{4B2F2C7C-CB20-45F9-94E7-B0080E680EA1}" dt="2022-09-07T13:35:57.422" v="289"/>
          <ac:spMkLst>
            <pc:docMk/>
            <pc:sldMk cId="2540614236" sldId="259"/>
            <ac:spMk id="25" creationId="{85715865-5B10-E28A-7878-9BBFEBBC9D8F}"/>
          </ac:spMkLst>
        </pc:spChg>
        <pc:grpChg chg="del">
          <ac:chgData name="김소희" userId="292a1162-0793-4577-a94d-2dae0dfa5995" providerId="ADAL" clId="{4B2F2C7C-CB20-45F9-94E7-B0080E680EA1}" dt="2022-09-07T13:08:57.498" v="186" actId="165"/>
          <ac:grpSpMkLst>
            <pc:docMk/>
            <pc:sldMk cId="2540614236" sldId="259"/>
            <ac:grpSpMk id="3" creationId="{3E8FF027-0355-3747-AFA7-CB35E9A8E7AF}"/>
          </ac:grpSpMkLst>
        </pc:grpChg>
        <pc:grpChg chg="add mod">
          <ac:chgData name="김소희" userId="292a1162-0793-4577-a94d-2dae0dfa5995" providerId="ADAL" clId="{4B2F2C7C-CB20-45F9-94E7-B0080E680EA1}" dt="2022-09-07T13:11:00.239" v="197" actId="164"/>
          <ac:grpSpMkLst>
            <pc:docMk/>
            <pc:sldMk cId="2540614236" sldId="259"/>
            <ac:grpSpMk id="21" creationId="{20DB73FF-C0F2-90F3-34B2-200CE83A7EA7}"/>
          </ac:grpSpMkLst>
        </pc:grpChg>
        <pc:picChg chg="mod topLvl">
          <ac:chgData name="김소희" userId="292a1162-0793-4577-a94d-2dae0dfa5995" providerId="ADAL" clId="{4B2F2C7C-CB20-45F9-94E7-B0080E680EA1}" dt="2022-09-07T13:08:57.498" v="186" actId="165"/>
          <ac:picMkLst>
            <pc:docMk/>
            <pc:sldMk cId="2540614236" sldId="259"/>
            <ac:picMk id="4" creationId="{DAA39A6E-FD07-BFB0-77C6-D5834F1AA695}"/>
          </ac:picMkLst>
        </pc:picChg>
        <pc:picChg chg="mod">
          <ac:chgData name="김소희" userId="292a1162-0793-4577-a94d-2dae0dfa5995" providerId="ADAL" clId="{4B2F2C7C-CB20-45F9-94E7-B0080E680EA1}" dt="2022-09-07T13:11:00.239" v="197" actId="164"/>
          <ac:picMkLst>
            <pc:docMk/>
            <pc:sldMk cId="2540614236" sldId="259"/>
            <ac:picMk id="17" creationId="{4842371D-864B-4BD0-7D52-3FE0B55B2F33}"/>
          </ac:picMkLst>
        </pc:picChg>
        <pc:cxnChg chg="mod topLvl">
          <ac:chgData name="김소희" userId="292a1162-0793-4577-a94d-2dae0dfa5995" providerId="ADAL" clId="{4B2F2C7C-CB20-45F9-94E7-B0080E680EA1}" dt="2022-09-07T13:08:57.498" v="186" actId="165"/>
          <ac:cxnSpMkLst>
            <pc:docMk/>
            <pc:sldMk cId="2540614236" sldId="259"/>
            <ac:cxnSpMk id="8" creationId="{450BE0E2-44E3-0895-C714-B9C57F5B8E25}"/>
          </ac:cxnSpMkLst>
        </pc:cxnChg>
      </pc:sldChg>
      <pc:sldChg chg="delSp modSp">
        <pc:chgData name="김소희" userId="292a1162-0793-4577-a94d-2dae0dfa5995" providerId="ADAL" clId="{4B2F2C7C-CB20-45F9-94E7-B0080E680EA1}" dt="2022-09-07T13:01:34.770" v="181"/>
        <pc:sldMkLst>
          <pc:docMk/>
          <pc:sldMk cId="4100429429" sldId="277"/>
        </pc:sldMkLst>
        <pc:spChg chg="mod">
          <ac:chgData name="김소희" userId="292a1162-0793-4577-a94d-2dae0dfa5995" providerId="ADAL" clId="{4B2F2C7C-CB20-45F9-94E7-B0080E680EA1}" dt="2022-09-07T13:01:34.770" v="181"/>
          <ac:spMkLst>
            <pc:docMk/>
            <pc:sldMk cId="4100429429" sldId="277"/>
            <ac:spMk id="6" creationId="{2188782E-44BF-062E-224B-C021A5C826FC}"/>
          </ac:spMkLst>
        </pc:spChg>
        <pc:picChg chg="del">
          <ac:chgData name="김소희" userId="292a1162-0793-4577-a94d-2dae0dfa5995" providerId="ADAL" clId="{4B2F2C7C-CB20-45F9-94E7-B0080E680EA1}" dt="2022-09-07T12:54:49.779" v="155" actId="478"/>
          <ac:picMkLst>
            <pc:docMk/>
            <pc:sldMk cId="4100429429" sldId="277"/>
            <ac:picMk id="1026" creationId="{2371670D-1183-474A-8B31-71E721F1FC9D}"/>
          </ac:picMkLst>
        </pc:picChg>
      </pc:sldChg>
      <pc:sldChg chg="addSp modSp">
        <pc:chgData name="김소희" userId="292a1162-0793-4577-a94d-2dae0dfa5995" providerId="ADAL" clId="{4B2F2C7C-CB20-45F9-94E7-B0080E680EA1}" dt="2022-09-07T16:30:30.803" v="540"/>
        <pc:sldMkLst>
          <pc:docMk/>
          <pc:sldMk cId="2179160405" sldId="278"/>
        </pc:sldMkLst>
        <pc:spChg chg="mod">
          <ac:chgData name="김소희" userId="292a1162-0793-4577-a94d-2dae0dfa5995" providerId="ADAL" clId="{4B2F2C7C-CB20-45F9-94E7-B0080E680EA1}" dt="2022-09-07T15:57:30.907" v="291"/>
          <ac:spMkLst>
            <pc:docMk/>
            <pc:sldMk cId="2179160405" sldId="278"/>
            <ac:spMk id="7" creationId="{42BB370F-6215-3533-6FC5-59B73B71932D}"/>
          </ac:spMkLst>
        </pc:spChg>
        <pc:spChg chg="add mod">
          <ac:chgData name="김소희" userId="292a1162-0793-4577-a94d-2dae0dfa5995" providerId="ADAL" clId="{4B2F2C7C-CB20-45F9-94E7-B0080E680EA1}" dt="2022-09-07T16:00:58.422" v="299" actId="164"/>
          <ac:spMkLst>
            <pc:docMk/>
            <pc:sldMk cId="2179160405" sldId="278"/>
            <ac:spMk id="9" creationId="{A13370CA-0243-56EA-5DD1-D74202321BC5}"/>
          </ac:spMkLst>
        </pc:spChg>
        <pc:spChg chg="mod">
          <ac:chgData name="김소희" userId="292a1162-0793-4577-a94d-2dae0dfa5995" providerId="ADAL" clId="{4B2F2C7C-CB20-45F9-94E7-B0080E680EA1}" dt="2022-09-07T16:02:17.484" v="337"/>
          <ac:spMkLst>
            <pc:docMk/>
            <pc:sldMk cId="2179160405" sldId="278"/>
            <ac:spMk id="18" creationId="{464C855A-8027-9C8F-0071-1C73C0F5323D}"/>
          </ac:spMkLst>
        </pc:spChg>
        <pc:spChg chg="mod">
          <ac:chgData name="김소희" userId="292a1162-0793-4577-a94d-2dae0dfa5995" providerId="ADAL" clId="{4B2F2C7C-CB20-45F9-94E7-B0080E680EA1}" dt="2022-09-07T16:30:30.803" v="540"/>
          <ac:spMkLst>
            <pc:docMk/>
            <pc:sldMk cId="2179160405" sldId="278"/>
            <ac:spMk id="25" creationId="{85715865-5B10-E28A-7878-9BBFEBBC9D8F}"/>
          </ac:spMkLst>
        </pc:spChg>
        <pc:spChg chg="mod">
          <ac:chgData name="김소희" userId="292a1162-0793-4577-a94d-2dae0dfa5995" providerId="ADAL" clId="{4B2F2C7C-CB20-45F9-94E7-B0080E680EA1}" dt="2022-09-07T16:29:23.882" v="526"/>
          <ac:spMkLst>
            <pc:docMk/>
            <pc:sldMk cId="2179160405" sldId="278"/>
            <ac:spMk id="26" creationId="{9A1AB05F-F108-9B8E-E288-03186567131A}"/>
          </ac:spMkLst>
        </pc:spChg>
        <pc:grpChg chg="add mod">
          <ac:chgData name="김소희" userId="292a1162-0793-4577-a94d-2dae0dfa5995" providerId="ADAL" clId="{4B2F2C7C-CB20-45F9-94E7-B0080E680EA1}" dt="2022-09-07T16:00:58.422" v="299" actId="164"/>
          <ac:grpSpMkLst>
            <pc:docMk/>
            <pc:sldMk cId="2179160405" sldId="278"/>
            <ac:grpSpMk id="15" creationId="{54AD2246-688F-B401-E4A0-FFAA514AD9C9}"/>
          </ac:grpSpMkLst>
        </pc:grpChg>
        <pc:picChg chg="mod">
          <ac:chgData name="김소희" userId="292a1162-0793-4577-a94d-2dae0dfa5995" providerId="ADAL" clId="{4B2F2C7C-CB20-45F9-94E7-B0080E680EA1}" dt="2022-09-07T16:00:58.422" v="299" actId="164"/>
          <ac:picMkLst>
            <pc:docMk/>
            <pc:sldMk cId="2179160405" sldId="278"/>
            <ac:picMk id="4" creationId="{2BAA840E-D7AF-C875-EEA8-27A6041A31AA}"/>
          </ac:picMkLst>
        </pc:picChg>
        <pc:cxnChg chg="mod">
          <ac:chgData name="김소희" userId="292a1162-0793-4577-a94d-2dae0dfa5995" providerId="ADAL" clId="{4B2F2C7C-CB20-45F9-94E7-B0080E680EA1}" dt="2022-09-07T16:00:58.422" v="299" actId="164"/>
          <ac:cxnSpMkLst>
            <pc:docMk/>
            <pc:sldMk cId="2179160405" sldId="278"/>
            <ac:cxnSpMk id="8" creationId="{450BE0E2-44E3-0895-C714-B9C57F5B8E25}"/>
          </ac:cxnSpMkLst>
        </pc:cxnChg>
        <pc:cxnChg chg="mod">
          <ac:chgData name="김소희" userId="292a1162-0793-4577-a94d-2dae0dfa5995" providerId="ADAL" clId="{4B2F2C7C-CB20-45F9-94E7-B0080E680EA1}" dt="2022-09-07T16:00:58.422" v="299" actId="164"/>
          <ac:cxnSpMkLst>
            <pc:docMk/>
            <pc:sldMk cId="2179160405" sldId="278"/>
            <ac:cxnSpMk id="14" creationId="{F839D7C3-ADFE-7E37-75D1-BAA8A524587F}"/>
          </ac:cxnSpMkLst>
        </pc:cxnChg>
      </pc:sldChg>
      <pc:sldChg chg="addSp delSp modSp">
        <pc:chgData name="김소희" userId="292a1162-0793-4577-a94d-2dae0dfa5995" providerId="ADAL" clId="{4B2F2C7C-CB20-45F9-94E7-B0080E680EA1}" dt="2022-09-07T16:40:27.239" v="552"/>
        <pc:sldMkLst>
          <pc:docMk/>
          <pc:sldMk cId="3993360794" sldId="279"/>
        </pc:sldMkLst>
        <pc:spChg chg="mod">
          <ac:chgData name="김소희" userId="292a1162-0793-4577-a94d-2dae0dfa5995" providerId="ADAL" clId="{4B2F2C7C-CB20-45F9-94E7-B0080E680EA1}" dt="2022-09-07T16:40:27.239" v="552"/>
          <ac:spMkLst>
            <pc:docMk/>
            <pc:sldMk cId="3993360794" sldId="279"/>
            <ac:spMk id="7" creationId="{42BB370F-6215-3533-6FC5-59B73B71932D}"/>
          </ac:spMkLst>
        </pc:spChg>
        <pc:spChg chg="mod topLvl">
          <ac:chgData name="김소희" userId="292a1162-0793-4577-a94d-2dae0dfa5995" providerId="ADAL" clId="{4B2F2C7C-CB20-45F9-94E7-B0080E680EA1}" dt="2022-09-07T16:17:48.371" v="440"/>
          <ac:spMkLst>
            <pc:docMk/>
            <pc:sldMk cId="3993360794" sldId="279"/>
            <ac:spMk id="16" creationId="{84A5A852-E243-EFA9-1F96-96AD893AAEF7}"/>
          </ac:spMkLst>
        </pc:spChg>
        <pc:spChg chg="mod">
          <ac:chgData name="김소희" userId="292a1162-0793-4577-a94d-2dae0dfa5995" providerId="ADAL" clId="{4B2F2C7C-CB20-45F9-94E7-B0080E680EA1}" dt="2022-09-07T16:08:38.988" v="420"/>
          <ac:spMkLst>
            <pc:docMk/>
            <pc:sldMk cId="3993360794" sldId="279"/>
            <ac:spMk id="18" creationId="{464C855A-8027-9C8F-0071-1C73C0F5323D}"/>
          </ac:spMkLst>
        </pc:spChg>
        <pc:spChg chg="mod">
          <ac:chgData name="김소희" userId="292a1162-0793-4577-a94d-2dae0dfa5995" providerId="ADAL" clId="{4B2F2C7C-CB20-45F9-94E7-B0080E680EA1}" dt="2022-09-07T16:07:15.651" v="389"/>
          <ac:spMkLst>
            <pc:docMk/>
            <pc:sldMk cId="3993360794" sldId="279"/>
            <ac:spMk id="25" creationId="{85715865-5B10-E28A-7878-9BBFEBBC9D8F}"/>
          </ac:spMkLst>
        </pc:spChg>
        <pc:spChg chg="mod">
          <ac:chgData name="김소희" userId="292a1162-0793-4577-a94d-2dae0dfa5995" providerId="ADAL" clId="{4B2F2C7C-CB20-45F9-94E7-B0080E680EA1}" dt="2022-09-07T16:31:50.914" v="541"/>
          <ac:spMkLst>
            <pc:docMk/>
            <pc:sldMk cId="3993360794" sldId="279"/>
            <ac:spMk id="28" creationId="{89A06284-3911-5424-5F5E-D55C364EF02B}"/>
          </ac:spMkLst>
        </pc:spChg>
        <pc:spChg chg="add mod">
          <ac:chgData name="김소희" userId="292a1162-0793-4577-a94d-2dae0dfa5995" providerId="ADAL" clId="{4B2F2C7C-CB20-45F9-94E7-B0080E680EA1}" dt="2022-09-07T16:31:50.914" v="541"/>
          <ac:spMkLst>
            <pc:docMk/>
            <pc:sldMk cId="3993360794" sldId="279"/>
            <ac:spMk id="31" creationId="{532FD409-D858-701B-4BD6-A634C1C5B0AC}"/>
          </ac:spMkLst>
        </pc:spChg>
        <pc:grpChg chg="add del mod">
          <ac:chgData name="김소희" userId="292a1162-0793-4577-a94d-2dae0dfa5995" providerId="ADAL" clId="{4B2F2C7C-CB20-45F9-94E7-B0080E680EA1}" dt="2022-09-07T16:16:51.782" v="438" actId="165"/>
          <ac:grpSpMkLst>
            <pc:docMk/>
            <pc:sldMk cId="3993360794" sldId="279"/>
            <ac:grpSpMk id="11" creationId="{4306AABC-9A65-E97F-0005-7CC3E4419608}"/>
          </ac:grpSpMkLst>
        </pc:grpChg>
        <pc:grpChg chg="add del mod">
          <ac:chgData name="김소희" userId="292a1162-0793-4577-a94d-2dae0dfa5995" providerId="ADAL" clId="{4B2F2C7C-CB20-45F9-94E7-B0080E680EA1}" dt="2022-09-07T16:31:56.203" v="542" actId="165"/>
          <ac:grpSpMkLst>
            <pc:docMk/>
            <pc:sldMk cId="3993360794" sldId="279"/>
            <ac:grpSpMk id="26" creationId="{84D73D2E-90AF-F77F-EBAD-A4FE6B9636C7}"/>
          </ac:grpSpMkLst>
        </pc:grpChg>
        <pc:picChg chg="mod topLvl">
          <ac:chgData name="김소희" userId="292a1162-0793-4577-a94d-2dae0dfa5995" providerId="ADAL" clId="{4B2F2C7C-CB20-45F9-94E7-B0080E680EA1}" dt="2022-09-07T16:16:51.782" v="438" actId="165"/>
          <ac:picMkLst>
            <pc:docMk/>
            <pc:sldMk cId="3993360794" sldId="279"/>
            <ac:picMk id="13" creationId="{4F4D0F3B-C45E-9683-783F-97EC71BB3E54}"/>
          </ac:picMkLst>
        </pc:picChg>
        <pc:picChg chg="mod topLvl">
          <ac:chgData name="김소희" userId="292a1162-0793-4577-a94d-2dae0dfa5995" providerId="ADAL" clId="{4B2F2C7C-CB20-45F9-94E7-B0080E680EA1}" dt="2022-09-07T16:31:56.203" v="542" actId="165"/>
          <ac:picMkLst>
            <pc:docMk/>
            <pc:sldMk cId="3993360794" sldId="279"/>
            <ac:picMk id="27" creationId="{52DD77B4-171F-3BDC-6ABA-80E6D3089F35}"/>
          </ac:picMkLst>
        </pc:picChg>
        <pc:cxnChg chg="mod topLvl">
          <ac:chgData name="김소희" userId="292a1162-0793-4577-a94d-2dae0dfa5995" providerId="ADAL" clId="{4B2F2C7C-CB20-45F9-94E7-B0080E680EA1}" dt="2022-09-07T16:16:51.782" v="438" actId="165"/>
          <ac:cxnSpMkLst>
            <pc:docMk/>
            <pc:sldMk cId="3993360794" sldId="279"/>
            <ac:cxnSpMk id="19" creationId="{9502A385-4CA6-A8ED-7E58-174503B4778E}"/>
          </ac:cxnSpMkLst>
        </pc:cxnChg>
        <pc:cxnChg chg="mod topLvl">
          <ac:chgData name="김소희" userId="292a1162-0793-4577-a94d-2dae0dfa5995" providerId="ADAL" clId="{4B2F2C7C-CB20-45F9-94E7-B0080E680EA1}" dt="2022-09-07T16:16:51.782" v="438" actId="165"/>
          <ac:cxnSpMkLst>
            <pc:docMk/>
            <pc:sldMk cId="3993360794" sldId="279"/>
            <ac:cxnSpMk id="22" creationId="{98785C9A-AF5E-CFDD-4D48-37539739C5F1}"/>
          </ac:cxnSpMkLst>
        </pc:cxnChg>
        <pc:cxnChg chg="mod topLvl">
          <ac:chgData name="김소희" userId="292a1162-0793-4577-a94d-2dae0dfa5995" providerId="ADAL" clId="{4B2F2C7C-CB20-45F9-94E7-B0080E680EA1}" dt="2022-09-07T16:31:56.203" v="542" actId="165"/>
          <ac:cxnSpMkLst>
            <pc:docMk/>
            <pc:sldMk cId="3993360794" sldId="279"/>
            <ac:cxnSpMk id="29" creationId="{C641D412-5026-17E5-1B07-A286228900DD}"/>
          </ac:cxnSpMkLst>
        </pc:cxnChg>
        <pc:cxnChg chg="mod topLvl">
          <ac:chgData name="김소희" userId="292a1162-0793-4577-a94d-2dae0dfa5995" providerId="ADAL" clId="{4B2F2C7C-CB20-45F9-94E7-B0080E680EA1}" dt="2022-09-07T16:31:56.203" v="542" actId="165"/>
          <ac:cxnSpMkLst>
            <pc:docMk/>
            <pc:sldMk cId="3993360794" sldId="279"/>
            <ac:cxnSpMk id="30" creationId="{DC8B4514-36BC-8302-CB18-2145C1C0E445}"/>
          </ac:cxnSpMkLst>
        </pc:cxnChg>
      </pc:sldChg>
      <pc:sldChg chg="addSp delSp modSp ord">
        <pc:chgData name="김소희" userId="292a1162-0793-4577-a94d-2dae0dfa5995" providerId="ADAL" clId="{4B2F2C7C-CB20-45F9-94E7-B0080E680EA1}" dt="2022-09-07T19:03:18.057" v="674" actId="1076"/>
        <pc:sldMkLst>
          <pc:docMk/>
          <pc:sldMk cId="2621203613" sldId="280"/>
        </pc:sldMkLst>
        <pc:spChg chg="mod">
          <ac:chgData name="김소희" userId="292a1162-0793-4577-a94d-2dae0dfa5995" providerId="ADAL" clId="{4B2F2C7C-CB20-45F9-94E7-B0080E680EA1}" dt="2022-09-07T16:33:25.883" v="544"/>
          <ac:spMkLst>
            <pc:docMk/>
            <pc:sldMk cId="2621203613" sldId="280"/>
            <ac:spMk id="6" creationId="{2188782E-44BF-062E-224B-C021A5C826FC}"/>
          </ac:spMkLst>
        </pc:spChg>
        <pc:spChg chg="add mod">
          <ac:chgData name="김소희" userId="292a1162-0793-4577-a94d-2dae0dfa5995" providerId="ADAL" clId="{4B2F2C7C-CB20-45F9-94E7-B0080E680EA1}" dt="2022-09-07T19:02:58.611" v="673" actId="164"/>
          <ac:spMkLst>
            <pc:docMk/>
            <pc:sldMk cId="2621203613" sldId="280"/>
            <ac:spMk id="19" creationId="{108BA4BB-18C6-EFA3-107E-D6BE97A4C3E5}"/>
          </ac:spMkLst>
        </pc:spChg>
        <pc:spChg chg="mod">
          <ac:chgData name="김소희" userId="292a1162-0793-4577-a94d-2dae0dfa5995" providerId="ADAL" clId="{4B2F2C7C-CB20-45F9-94E7-B0080E680EA1}" dt="2022-09-07T18:58:20.792" v="669" actId="207"/>
          <ac:spMkLst>
            <pc:docMk/>
            <pc:sldMk cId="2621203613" sldId="280"/>
            <ac:spMk id="25" creationId="{85715865-5B10-E28A-7878-9BBFEBBC9D8F}"/>
          </ac:spMkLst>
        </pc:spChg>
        <pc:spChg chg="mod">
          <ac:chgData name="김소희" userId="292a1162-0793-4577-a94d-2dae0dfa5995" providerId="ADAL" clId="{4B2F2C7C-CB20-45F9-94E7-B0080E680EA1}" dt="2022-09-07T19:02:58.611" v="673" actId="164"/>
          <ac:spMkLst>
            <pc:docMk/>
            <pc:sldMk cId="2621203613" sldId="280"/>
            <ac:spMk id="30" creationId="{4F58175A-FECA-9167-108F-611E1ABF620C}"/>
          </ac:spMkLst>
        </pc:spChg>
        <pc:spChg chg="mod">
          <ac:chgData name="김소희" userId="292a1162-0793-4577-a94d-2dae0dfa5995" providerId="ADAL" clId="{4B2F2C7C-CB20-45F9-94E7-B0080E680EA1}" dt="2022-09-07T19:02:58.611" v="673" actId="164"/>
          <ac:spMkLst>
            <pc:docMk/>
            <pc:sldMk cId="2621203613" sldId="280"/>
            <ac:spMk id="31" creationId="{532FD409-D858-701B-4BD6-A634C1C5B0AC}"/>
          </ac:spMkLst>
        </pc:spChg>
        <pc:spChg chg="mod">
          <ac:chgData name="김소희" userId="292a1162-0793-4577-a94d-2dae0dfa5995" providerId="ADAL" clId="{4B2F2C7C-CB20-45F9-94E7-B0080E680EA1}" dt="2022-09-07T19:02:58.611" v="673" actId="164"/>
          <ac:spMkLst>
            <pc:docMk/>
            <pc:sldMk cId="2621203613" sldId="280"/>
            <ac:spMk id="37" creationId="{E82E329A-35EA-F668-54CC-54FE37A67DF0}"/>
          </ac:spMkLst>
        </pc:spChg>
        <pc:grpChg chg="add mod">
          <ac:chgData name="김소희" userId="292a1162-0793-4577-a94d-2dae0dfa5995" providerId="ADAL" clId="{4B2F2C7C-CB20-45F9-94E7-B0080E680EA1}" dt="2022-09-07T19:02:58.611" v="673" actId="164"/>
          <ac:grpSpMkLst>
            <pc:docMk/>
            <pc:sldMk cId="2621203613" sldId="280"/>
            <ac:grpSpMk id="38" creationId="{5EB714F4-723C-6487-977D-127A27346405}"/>
          </ac:grpSpMkLst>
        </pc:grpChg>
        <pc:picChg chg="mod">
          <ac:chgData name="김소희" userId="292a1162-0793-4577-a94d-2dae0dfa5995" providerId="ADAL" clId="{4B2F2C7C-CB20-45F9-94E7-B0080E680EA1}" dt="2022-09-07T19:02:58.611" v="673" actId="164"/>
          <ac:picMkLst>
            <pc:docMk/>
            <pc:sldMk cId="2621203613" sldId="280"/>
            <ac:picMk id="16" creationId="{7CAD2B31-2EB7-38E8-CD23-0BD18E4746A5}"/>
          </ac:picMkLst>
        </pc:picChg>
        <pc:picChg chg="add mod">
          <ac:chgData name="김소희" userId="292a1162-0793-4577-a94d-2dae0dfa5995" providerId="ADAL" clId="{4B2F2C7C-CB20-45F9-94E7-B0080E680EA1}" dt="2022-09-07T19:03:18.057" v="674" actId="1076"/>
          <ac:picMkLst>
            <pc:docMk/>
            <pc:sldMk cId="2621203613" sldId="280"/>
            <ac:picMk id="2050" creationId="{34E0B506-35D3-B102-42BE-15C2AB60A417}"/>
          </ac:picMkLst>
        </pc:picChg>
        <pc:cxnChg chg="add del mod">
          <ac:chgData name="김소희" userId="292a1162-0793-4577-a94d-2dae0dfa5995" providerId="ADAL" clId="{4B2F2C7C-CB20-45F9-94E7-B0080E680EA1}" dt="2022-09-07T18:37:17.120" v="611"/>
          <ac:cxnSpMkLst>
            <pc:docMk/>
            <pc:sldMk cId="2621203613" sldId="280"/>
            <ac:cxnSpMk id="18" creationId="{DD2BB65A-6644-5933-F1F3-F9C685B62744}"/>
          </ac:cxnSpMkLst>
        </pc:cxnChg>
        <pc:cxnChg chg="add mod">
          <ac:chgData name="김소희" userId="292a1162-0793-4577-a94d-2dae0dfa5995" providerId="ADAL" clId="{4B2F2C7C-CB20-45F9-94E7-B0080E680EA1}" dt="2022-09-07T19:02:58.611" v="673" actId="164"/>
          <ac:cxnSpMkLst>
            <pc:docMk/>
            <pc:sldMk cId="2621203613" sldId="280"/>
            <ac:cxnSpMk id="22" creationId="{F573E06F-9F27-23AC-E910-0A78BD429E1B}"/>
          </ac:cxnSpMkLst>
        </pc:cxnChg>
        <pc:cxnChg chg="add mod">
          <ac:chgData name="김소희" userId="292a1162-0793-4577-a94d-2dae0dfa5995" providerId="ADAL" clId="{4B2F2C7C-CB20-45F9-94E7-B0080E680EA1}" dt="2022-09-07T19:02:58.611" v="673" actId="164"/>
          <ac:cxnSpMkLst>
            <pc:docMk/>
            <pc:sldMk cId="2621203613" sldId="280"/>
            <ac:cxnSpMk id="26" creationId="{426132DF-AA1E-FD10-BFC9-2DC863F8A88D}"/>
          </ac:cxnSpMkLst>
        </pc:cxnChg>
      </pc:sldChg>
      <pc:sldChg chg="addSp modSp">
        <pc:chgData name="김소희" userId="292a1162-0793-4577-a94d-2dae0dfa5995" providerId="ADAL" clId="{4B2F2C7C-CB20-45F9-94E7-B0080E680EA1}" dt="2022-09-07T18:23:42.032" v="609"/>
        <pc:sldMkLst>
          <pc:docMk/>
          <pc:sldMk cId="3070727681" sldId="281"/>
        </pc:sldMkLst>
        <pc:spChg chg="mod">
          <ac:chgData name="김소희" userId="292a1162-0793-4577-a94d-2dae0dfa5995" providerId="ADAL" clId="{4B2F2C7C-CB20-45F9-94E7-B0080E680EA1}" dt="2022-09-07T18:05:48.441" v="580"/>
          <ac:spMkLst>
            <pc:docMk/>
            <pc:sldMk cId="3070727681" sldId="281"/>
            <ac:spMk id="5" creationId="{0CE7E157-A159-89E0-9E32-F819124DDB77}"/>
          </ac:spMkLst>
        </pc:spChg>
        <pc:spChg chg="mod">
          <ac:chgData name="김소희" userId="292a1162-0793-4577-a94d-2dae0dfa5995" providerId="ADAL" clId="{4B2F2C7C-CB20-45F9-94E7-B0080E680EA1}" dt="2022-09-07T18:09:34.179" v="583"/>
          <ac:spMkLst>
            <pc:docMk/>
            <pc:sldMk cId="3070727681" sldId="281"/>
            <ac:spMk id="18" creationId="{997D999C-5F36-9A26-EC1F-72DD89BF50E9}"/>
          </ac:spMkLst>
        </pc:spChg>
        <pc:spChg chg="mod">
          <ac:chgData name="김소희" userId="292a1162-0793-4577-a94d-2dae0dfa5995" providerId="ADAL" clId="{4B2F2C7C-CB20-45F9-94E7-B0080E680EA1}" dt="2022-09-07T18:09:34.179" v="583"/>
          <ac:spMkLst>
            <pc:docMk/>
            <pc:sldMk cId="3070727681" sldId="281"/>
            <ac:spMk id="19" creationId="{9CFB4C77-4C6F-9BE3-8703-DF52F8397070}"/>
          </ac:spMkLst>
        </pc:spChg>
        <pc:spChg chg="mod">
          <ac:chgData name="김소희" userId="292a1162-0793-4577-a94d-2dae0dfa5995" providerId="ADAL" clId="{4B2F2C7C-CB20-45F9-94E7-B0080E680EA1}" dt="2022-09-07T18:13:36.220" v="588"/>
          <ac:spMkLst>
            <pc:docMk/>
            <pc:sldMk cId="3070727681" sldId="281"/>
            <ac:spMk id="23" creationId="{B23E42C8-9DF4-AAEF-2CA8-9F0EE6D667C6}"/>
          </ac:spMkLst>
        </pc:spChg>
        <pc:spChg chg="mod">
          <ac:chgData name="김소희" userId="292a1162-0793-4577-a94d-2dae0dfa5995" providerId="ADAL" clId="{4B2F2C7C-CB20-45F9-94E7-B0080E680EA1}" dt="2022-09-07T18:21:25.553" v="592"/>
          <ac:spMkLst>
            <pc:docMk/>
            <pc:sldMk cId="3070727681" sldId="281"/>
            <ac:spMk id="28" creationId="{562DF5F5-51C8-C2AF-8965-FA1E567E149D}"/>
          </ac:spMkLst>
        </pc:spChg>
        <pc:spChg chg="mod">
          <ac:chgData name="김소희" userId="292a1162-0793-4577-a94d-2dae0dfa5995" providerId="ADAL" clId="{4B2F2C7C-CB20-45F9-94E7-B0080E680EA1}" dt="2022-09-07T18:21:38.794" v="596"/>
          <ac:spMkLst>
            <pc:docMk/>
            <pc:sldMk cId="3070727681" sldId="281"/>
            <ac:spMk id="30" creationId="{DF2D9AC3-87BE-E002-9415-41F77481B89F}"/>
          </ac:spMkLst>
        </pc:spChg>
        <pc:spChg chg="add mod">
          <ac:chgData name="김소희" userId="292a1162-0793-4577-a94d-2dae0dfa5995" providerId="ADAL" clId="{4B2F2C7C-CB20-45F9-94E7-B0080E680EA1}" dt="2022-09-07T18:23:42.032" v="609"/>
          <ac:spMkLst>
            <pc:docMk/>
            <pc:sldMk cId="3070727681" sldId="281"/>
            <ac:spMk id="38" creationId="{856A2282-2E0C-0F37-F892-DCE0106E79D7}"/>
          </ac:spMkLst>
        </pc:spChg>
        <pc:grpChg chg="add mod">
          <ac:chgData name="김소희" userId="292a1162-0793-4577-a94d-2dae0dfa5995" providerId="ADAL" clId="{4B2F2C7C-CB20-45F9-94E7-B0080E680EA1}" dt="2022-09-07T18:09:34.179" v="583"/>
          <ac:grpSpMkLst>
            <pc:docMk/>
            <pc:sldMk cId="3070727681" sldId="281"/>
            <ac:grpSpMk id="16" creationId="{674D29FF-A9F8-87BF-60F7-184E6048188D}"/>
          </ac:grpSpMkLst>
        </pc:grpChg>
        <pc:picChg chg="mod">
          <ac:chgData name="김소희" userId="292a1162-0793-4577-a94d-2dae0dfa5995" providerId="ADAL" clId="{4B2F2C7C-CB20-45F9-94E7-B0080E680EA1}" dt="2022-09-07T18:09:34.179" v="583"/>
          <ac:picMkLst>
            <pc:docMk/>
            <pc:sldMk cId="3070727681" sldId="281"/>
            <ac:picMk id="17" creationId="{D3CE17D0-2B68-D718-F024-4CC8551DBCD2}"/>
          </ac:picMkLst>
        </pc:picChg>
        <pc:cxnChg chg="add mod">
          <ac:chgData name="김소희" userId="292a1162-0793-4577-a94d-2dae0dfa5995" providerId="ADAL" clId="{4B2F2C7C-CB20-45F9-94E7-B0080E680EA1}" dt="2022-09-07T18:06:02.872" v="581"/>
          <ac:cxnSpMkLst>
            <pc:docMk/>
            <pc:sldMk cId="3070727681" sldId="281"/>
            <ac:cxnSpMk id="7" creationId="{B7101012-2D15-7112-DD22-1A53D4141CA2}"/>
          </ac:cxnSpMkLst>
        </pc:cxnChg>
        <pc:cxnChg chg="add mod">
          <ac:chgData name="김소희" userId="292a1162-0793-4577-a94d-2dae0dfa5995" providerId="ADAL" clId="{4B2F2C7C-CB20-45F9-94E7-B0080E680EA1}" dt="2022-09-07T18:06:34.980" v="582"/>
          <ac:cxnSpMkLst>
            <pc:docMk/>
            <pc:sldMk cId="3070727681" sldId="281"/>
            <ac:cxnSpMk id="9" creationId="{6A634B82-EA9D-ADD8-CB32-BD948DD3C691}"/>
          </ac:cxnSpMkLst>
        </pc:cxnChg>
        <pc:cxnChg chg="add mod">
          <ac:chgData name="김소희" userId="292a1162-0793-4577-a94d-2dae0dfa5995" providerId="ADAL" clId="{4B2F2C7C-CB20-45F9-94E7-B0080E680EA1}" dt="2022-09-07T18:22:08.438" v="597"/>
          <ac:cxnSpMkLst>
            <pc:docMk/>
            <pc:sldMk cId="3070727681" sldId="281"/>
            <ac:cxnSpMk id="32" creationId="{2F2479A8-EA16-1CEF-4780-3D0ADF121BC0}"/>
          </ac:cxnSpMkLst>
        </pc:cxnChg>
        <pc:cxnChg chg="add mod">
          <ac:chgData name="김소희" userId="292a1162-0793-4577-a94d-2dae0dfa5995" providerId="ADAL" clId="{4B2F2C7C-CB20-45F9-94E7-B0080E680EA1}" dt="2022-09-07T18:22:28.264" v="598"/>
          <ac:cxnSpMkLst>
            <pc:docMk/>
            <pc:sldMk cId="3070727681" sldId="281"/>
            <ac:cxnSpMk id="33" creationId="{C8E098A3-3060-EFC6-C578-AE117D0B3FF8}"/>
          </ac:cxnSpMkLst>
        </pc:cxnChg>
        <pc:cxnChg chg="add mod">
          <ac:chgData name="김소희" userId="292a1162-0793-4577-a94d-2dae0dfa5995" providerId="ADAL" clId="{4B2F2C7C-CB20-45F9-94E7-B0080E680EA1}" dt="2022-09-07T18:23:15.071" v="599"/>
          <ac:cxnSpMkLst>
            <pc:docMk/>
            <pc:sldMk cId="3070727681" sldId="281"/>
            <ac:cxnSpMk id="39" creationId="{DBBE5380-AC01-9365-06B7-D524505507CA}"/>
          </ac:cxnSpMkLst>
        </pc:cxnChg>
      </pc:sldChg>
      <pc:sldChg chg="delSp">
        <pc:chgData name="김소희" userId="292a1162-0793-4577-a94d-2dae0dfa5995" providerId="ADAL" clId="{4B2F2C7C-CB20-45F9-94E7-B0080E680EA1}" dt="2022-09-07T19:22:11.461" v="676" actId="478"/>
        <pc:sldMkLst>
          <pc:docMk/>
          <pc:sldMk cId="1553973615" sldId="282"/>
        </pc:sldMkLst>
        <pc:picChg chg="del">
          <ac:chgData name="김소희" userId="292a1162-0793-4577-a94d-2dae0dfa5995" providerId="ADAL" clId="{4B2F2C7C-CB20-45F9-94E7-B0080E680EA1}" dt="2022-09-07T19:22:11.461" v="676" actId="478"/>
          <ac:picMkLst>
            <pc:docMk/>
            <pc:sldMk cId="1553973615" sldId="282"/>
            <ac:picMk id="2050" creationId="{34E0B506-35D3-B102-42BE-15C2AB60A417}"/>
          </ac:picMkLst>
        </pc:picChg>
      </pc:sldChg>
      <pc:sldChg chg="delSp">
        <pc:chgData name="김소희" userId="292a1162-0793-4577-a94d-2dae0dfa5995" providerId="ADAL" clId="{4B2F2C7C-CB20-45F9-94E7-B0080E680EA1}" dt="2022-09-07T20:58:58.583" v="678"/>
        <pc:sldMkLst>
          <pc:docMk/>
          <pc:sldMk cId="971916344" sldId="283"/>
        </pc:sldMkLst>
        <pc:spChg chg="del">
          <ac:chgData name="김소희" userId="292a1162-0793-4577-a94d-2dae0dfa5995" providerId="ADAL" clId="{4B2F2C7C-CB20-45F9-94E7-B0080E680EA1}" dt="2022-09-07T20:58:58.583" v="678"/>
          <ac:spMkLst>
            <pc:docMk/>
            <pc:sldMk cId="971916344" sldId="283"/>
            <ac:spMk id="17" creationId="{E64C0C30-4059-B401-F543-2978E9F01BA8}"/>
          </ac:spMkLst>
        </pc:spChg>
      </pc:sldChg>
      <pc:sldChg chg="addSp modSp">
        <pc:chgData name="김소희" userId="292a1162-0793-4577-a94d-2dae0dfa5995" providerId="ADAL" clId="{4B2F2C7C-CB20-45F9-94E7-B0080E680EA1}" dt="2022-09-07T21:22:17.436" v="679"/>
        <pc:sldMkLst>
          <pc:docMk/>
          <pc:sldMk cId="3718618625" sldId="284"/>
        </pc:sldMkLst>
        <pc:spChg chg="mod">
          <ac:chgData name="김소희" userId="292a1162-0793-4577-a94d-2dae0dfa5995" providerId="ADAL" clId="{4B2F2C7C-CB20-45F9-94E7-B0080E680EA1}" dt="2022-09-07T20:48:53.125" v="677"/>
          <ac:spMkLst>
            <pc:docMk/>
            <pc:sldMk cId="3718618625" sldId="284"/>
            <ac:spMk id="6" creationId="{2188782E-44BF-062E-224B-C021A5C826FC}"/>
          </ac:spMkLst>
        </pc:spChg>
        <pc:cxnChg chg="add mod">
          <ac:chgData name="김소희" userId="292a1162-0793-4577-a94d-2dae0dfa5995" providerId="ADAL" clId="{4B2F2C7C-CB20-45F9-94E7-B0080E680EA1}" dt="2022-09-07T21:22:17.436" v="679"/>
          <ac:cxnSpMkLst>
            <pc:docMk/>
            <pc:sldMk cId="3718618625" sldId="284"/>
            <ac:cxnSpMk id="19" creationId="{50FF755A-37ED-2F05-4E08-2BEFF2E90283}"/>
          </ac:cxnSpMkLst>
        </pc:cxnChg>
      </pc:sldChg>
      <pc:sldChg chg="addSp modSp">
        <pc:chgData name="김소희" userId="292a1162-0793-4577-a94d-2dae0dfa5995" providerId="ADAL" clId="{4B2F2C7C-CB20-45F9-94E7-B0080E680EA1}" dt="2022-09-07T21:42:15.022" v="681" actId="164"/>
        <pc:sldMkLst>
          <pc:docMk/>
          <pc:sldMk cId="888184906" sldId="285"/>
        </pc:sldMkLst>
        <pc:grpChg chg="add mod">
          <ac:chgData name="김소희" userId="292a1162-0793-4577-a94d-2dae0dfa5995" providerId="ADAL" clId="{4B2F2C7C-CB20-45F9-94E7-B0080E680EA1}" dt="2022-09-07T21:31:02.386" v="680" actId="164"/>
          <ac:grpSpMkLst>
            <pc:docMk/>
            <pc:sldMk cId="888184906" sldId="285"/>
            <ac:grpSpMk id="20" creationId="{D581452C-AFBD-9362-6E2D-E9EDCA5B75CD}"/>
          </ac:grpSpMkLst>
        </pc:grpChg>
        <pc:grpChg chg="add mod">
          <ac:chgData name="김소희" userId="292a1162-0793-4577-a94d-2dae0dfa5995" providerId="ADAL" clId="{4B2F2C7C-CB20-45F9-94E7-B0080E680EA1}" dt="2022-09-07T21:42:15.022" v="681" actId="164"/>
          <ac:grpSpMkLst>
            <pc:docMk/>
            <pc:sldMk cId="888184906" sldId="285"/>
            <ac:grpSpMk id="35" creationId="{038F8D7D-F2E1-2758-FD92-5B9E86F1E687}"/>
          </ac:grpSpMkLst>
        </pc:grpChg>
        <pc:picChg chg="mod">
          <ac:chgData name="김소희" userId="292a1162-0793-4577-a94d-2dae0dfa5995" providerId="ADAL" clId="{4B2F2C7C-CB20-45F9-94E7-B0080E680EA1}" dt="2022-09-07T21:31:02.386" v="680" actId="164"/>
          <ac:picMkLst>
            <pc:docMk/>
            <pc:sldMk cId="888184906" sldId="285"/>
            <ac:picMk id="5" creationId="{2A0DCD78-DFD1-3879-26DD-67BEC9297FB1}"/>
          </ac:picMkLst>
        </pc:picChg>
        <pc:picChg chg="mod">
          <ac:chgData name="김소희" userId="292a1162-0793-4577-a94d-2dae0dfa5995" providerId="ADAL" clId="{4B2F2C7C-CB20-45F9-94E7-B0080E680EA1}" dt="2022-09-07T21:42:15.022" v="681" actId="164"/>
          <ac:picMkLst>
            <pc:docMk/>
            <pc:sldMk cId="888184906" sldId="285"/>
            <ac:picMk id="32" creationId="{BBFB6E23-087C-53F9-3981-565C18790087}"/>
          </ac:picMkLst>
        </pc:picChg>
        <pc:cxnChg chg="mod">
          <ac:chgData name="김소희" userId="292a1162-0793-4577-a94d-2dae0dfa5995" providerId="ADAL" clId="{4B2F2C7C-CB20-45F9-94E7-B0080E680EA1}" dt="2022-09-07T21:42:15.022" v="681" actId="164"/>
          <ac:cxnSpMkLst>
            <pc:docMk/>
            <pc:sldMk cId="888184906" sldId="285"/>
            <ac:cxnSpMk id="19" creationId="{50FF755A-37ED-2F05-4E08-2BEFF2E90283}"/>
          </ac:cxnSpMkLst>
        </pc:cxnChg>
      </pc:sldChg>
      <pc:sldChg chg="modSp mod">
        <pc:chgData name="김소희" userId="292a1162-0793-4577-a94d-2dae0dfa5995" providerId="ADAL" clId="{4B2F2C7C-CB20-45F9-94E7-B0080E680EA1}" dt="2022-09-07T22:34:02.630" v="879" actId="1076"/>
        <pc:sldMkLst>
          <pc:docMk/>
          <pc:sldMk cId="3810765658" sldId="287"/>
        </pc:sldMkLst>
        <pc:spChg chg="mod">
          <ac:chgData name="김소희" userId="292a1162-0793-4577-a94d-2dae0dfa5995" providerId="ADAL" clId="{4B2F2C7C-CB20-45F9-94E7-B0080E680EA1}" dt="2022-09-07T22:25:17.063" v="831"/>
          <ac:spMkLst>
            <pc:docMk/>
            <pc:sldMk cId="3810765658" sldId="287"/>
            <ac:spMk id="2" creationId="{5C386871-B092-6B43-A8DA-B84A6CCCC7F5}"/>
          </ac:spMkLst>
        </pc:spChg>
        <pc:spChg chg="mod">
          <ac:chgData name="김소희" userId="292a1162-0793-4577-a94d-2dae0dfa5995" providerId="ADAL" clId="{4B2F2C7C-CB20-45F9-94E7-B0080E680EA1}" dt="2022-09-07T22:19:52.963" v="827"/>
          <ac:spMkLst>
            <pc:docMk/>
            <pc:sldMk cId="3810765658" sldId="287"/>
            <ac:spMk id="4" creationId="{9BD7C058-1DCE-D9DC-876D-D65A60E2D429}"/>
          </ac:spMkLst>
        </pc:spChg>
        <pc:spChg chg="mod">
          <ac:chgData name="김소희" userId="292a1162-0793-4577-a94d-2dae0dfa5995" providerId="ADAL" clId="{4B2F2C7C-CB20-45F9-94E7-B0080E680EA1}" dt="2022-09-07T22:34:02.630" v="879" actId="1076"/>
          <ac:spMkLst>
            <pc:docMk/>
            <pc:sldMk cId="3810765658" sldId="287"/>
            <ac:spMk id="8" creationId="{482069F7-BD6B-CE68-6AF8-6F29564073C7}"/>
          </ac:spMkLst>
        </pc:spChg>
        <pc:spChg chg="mod">
          <ac:chgData name="김소희" userId="292a1162-0793-4577-a94d-2dae0dfa5995" providerId="ADAL" clId="{4B2F2C7C-CB20-45F9-94E7-B0080E680EA1}" dt="2022-09-07T22:28:04.858" v="873"/>
          <ac:spMkLst>
            <pc:docMk/>
            <pc:sldMk cId="3810765658" sldId="287"/>
            <ac:spMk id="12" creationId="{133EA15B-694C-0AFB-046D-F507D6ACCCC9}"/>
          </ac:spMkLst>
        </pc:spChg>
      </pc:sldChg>
      <pc:sldChg chg="modSp setBg">
        <pc:chgData name="김소희" userId="292a1162-0793-4577-a94d-2dae0dfa5995" providerId="ADAL" clId="{4B2F2C7C-CB20-45F9-94E7-B0080E680EA1}" dt="2022-09-07T22:26:45.598" v="868"/>
        <pc:sldMkLst>
          <pc:docMk/>
          <pc:sldMk cId="3441429520" sldId="288"/>
        </pc:sldMkLst>
        <pc:spChg chg="mod">
          <ac:chgData name="김소희" userId="292a1162-0793-4577-a94d-2dae0dfa5995" providerId="ADAL" clId="{4B2F2C7C-CB20-45F9-94E7-B0080E680EA1}" dt="2022-09-07T22:26:09.677" v="841"/>
          <ac:spMkLst>
            <pc:docMk/>
            <pc:sldMk cId="3441429520" sldId="288"/>
            <ac:spMk id="2" creationId="{0B11361E-8008-9354-1F48-1737086AEE57}"/>
          </ac:spMkLst>
        </pc:spChg>
      </pc:sldChg>
      <pc:sldMasterChg chg="modSldLayout">
        <pc:chgData name="김소희" userId="292a1162-0793-4577-a94d-2dae0dfa5995" providerId="ADAL" clId="{4B2F2C7C-CB20-45F9-94E7-B0080E680EA1}" dt="2022-09-07T22:27:25.416" v="871"/>
        <pc:sldMasterMkLst>
          <pc:docMk/>
          <pc:sldMasterMk cId="3910064173" sldId="2147483648"/>
        </pc:sldMasterMkLst>
        <pc:sldLayoutChg chg="modSp">
          <pc:chgData name="김소희" userId="292a1162-0793-4577-a94d-2dae0dfa5995" providerId="ADAL" clId="{4B2F2C7C-CB20-45F9-94E7-B0080E680EA1}" dt="2022-09-07T22:27:25.416" v="871"/>
          <pc:sldLayoutMkLst>
            <pc:docMk/>
            <pc:sldMasterMk cId="3910064173" sldId="2147483648"/>
            <pc:sldLayoutMk cId="2993821319" sldId="2147483650"/>
          </pc:sldLayoutMkLst>
          <pc:spChg chg="mod">
            <ac:chgData name="김소희" userId="292a1162-0793-4577-a94d-2dae0dfa5995" providerId="ADAL" clId="{4B2F2C7C-CB20-45F9-94E7-B0080E680EA1}" dt="2022-09-07T22:27:25.416" v="871"/>
            <ac:spMkLst>
              <pc:docMk/>
              <pc:sldMasterMk cId="3910064173" sldId="2147483648"/>
              <pc:sldLayoutMk cId="2993821319" sldId="2147483650"/>
              <ac:spMk id="7" creationId="{C005384D-ECA5-527F-035D-4F18DB7E2A7F}"/>
            </ac:spMkLst>
          </pc:spChg>
        </pc:sldLayoutChg>
      </pc:sldMasterChg>
    </pc:docChg>
  </pc:docChgLst>
  <pc:docChgLst>
    <pc:chgData name="김소희 에너지AI트랙/" userId="292a1162-0793-4577-a94d-2dae0dfa5995" providerId="ADAL" clId="{F45EC2CE-CF99-45E9-8866-168541EC39DC}"/>
    <pc:docChg chg="delSld">
      <pc:chgData name="김소희 에너지AI트랙/" userId="292a1162-0793-4577-a94d-2dae0dfa5995" providerId="ADAL" clId="{F45EC2CE-CF99-45E9-8866-168541EC39DC}" dt="2022-08-05T07:56:47.642" v="0" actId="47"/>
      <pc:docMkLst>
        <pc:docMk/>
      </pc:docMkLst>
      <pc:sldChg chg="del">
        <pc:chgData name="김소희 에너지AI트랙/" userId="292a1162-0793-4577-a94d-2dae0dfa5995" providerId="ADAL" clId="{F45EC2CE-CF99-45E9-8866-168541EC39DC}" dt="2022-08-05T07:56:47.642" v="0" actId="47"/>
        <pc:sldMkLst>
          <pc:docMk/>
          <pc:sldMk cId="2778352275" sldId="271"/>
        </pc:sldMkLst>
      </pc:sldChg>
      <pc:sldChg chg="del">
        <pc:chgData name="김소희 에너지AI트랙/" userId="292a1162-0793-4577-a94d-2dae0dfa5995" providerId="ADAL" clId="{F45EC2CE-CF99-45E9-8866-168541EC39DC}" dt="2022-08-05T07:56:47.642" v="0" actId="47"/>
        <pc:sldMkLst>
          <pc:docMk/>
          <pc:sldMk cId="1677538351" sldId="272"/>
        </pc:sldMkLst>
      </pc:sldChg>
      <pc:sldChg chg="del">
        <pc:chgData name="김소희 에너지AI트랙/" userId="292a1162-0793-4577-a94d-2dae0dfa5995" providerId="ADAL" clId="{F45EC2CE-CF99-45E9-8866-168541EC39DC}" dt="2022-08-05T07:56:47.642" v="0" actId="47"/>
        <pc:sldMkLst>
          <pc:docMk/>
          <pc:sldMk cId="3575306235" sldId="273"/>
        </pc:sldMkLst>
      </pc:sldChg>
      <pc:sldChg chg="del">
        <pc:chgData name="김소희 에너지AI트랙/" userId="292a1162-0793-4577-a94d-2dae0dfa5995" providerId="ADAL" clId="{F45EC2CE-CF99-45E9-8866-168541EC39DC}" dt="2022-08-05T07:56:47.642" v="0" actId="47"/>
        <pc:sldMkLst>
          <pc:docMk/>
          <pc:sldMk cId="1864032891" sldId="274"/>
        </pc:sldMkLst>
      </pc:sldChg>
      <pc:sldChg chg="del">
        <pc:chgData name="김소희 에너지AI트랙/" userId="292a1162-0793-4577-a94d-2dae0dfa5995" providerId="ADAL" clId="{F45EC2CE-CF99-45E9-8866-168541EC39DC}" dt="2022-08-05T07:56:47.642" v="0" actId="47"/>
        <pc:sldMkLst>
          <pc:docMk/>
          <pc:sldMk cId="1710748464" sldId="275"/>
        </pc:sldMkLst>
      </pc:sldChg>
      <pc:sldChg chg="del">
        <pc:chgData name="김소희 에너지AI트랙/" userId="292a1162-0793-4577-a94d-2dae0dfa5995" providerId="ADAL" clId="{F45EC2CE-CF99-45E9-8866-168541EC39DC}" dt="2022-08-05T07:56:47.642" v="0" actId="47"/>
        <pc:sldMkLst>
          <pc:docMk/>
          <pc:sldMk cId="2083716223" sldId="276"/>
        </pc:sldMkLst>
      </pc:sldChg>
      <pc:sldChg chg="del">
        <pc:chgData name="김소희 에너지AI트랙/" userId="292a1162-0793-4577-a94d-2dae0dfa5995" providerId="ADAL" clId="{F45EC2CE-CF99-45E9-8866-168541EC39DC}" dt="2022-08-05T07:56:47.642" v="0" actId="47"/>
        <pc:sldMkLst>
          <pc:docMk/>
          <pc:sldMk cId="3383878795" sldId="277"/>
        </pc:sldMkLst>
      </pc:sldChg>
      <pc:sldChg chg="del">
        <pc:chgData name="김소희 에너지AI트랙/" userId="292a1162-0793-4577-a94d-2dae0dfa5995" providerId="ADAL" clId="{F45EC2CE-CF99-45E9-8866-168541EC39DC}" dt="2022-08-05T07:56:47.642" v="0" actId="47"/>
        <pc:sldMkLst>
          <pc:docMk/>
          <pc:sldMk cId="2345294917" sldId="278"/>
        </pc:sldMkLst>
      </pc:sldChg>
      <pc:sldChg chg="del">
        <pc:chgData name="김소희 에너지AI트랙/" userId="292a1162-0793-4577-a94d-2dae0dfa5995" providerId="ADAL" clId="{F45EC2CE-CF99-45E9-8866-168541EC39DC}" dt="2022-08-05T07:56:47.642" v="0" actId="47"/>
        <pc:sldMkLst>
          <pc:docMk/>
          <pc:sldMk cId="2498032575" sldId="279"/>
        </pc:sldMkLst>
      </pc:sldChg>
      <pc:sldChg chg="del">
        <pc:chgData name="김소희 에너지AI트랙/" userId="292a1162-0793-4577-a94d-2dae0dfa5995" providerId="ADAL" clId="{F45EC2CE-CF99-45E9-8866-168541EC39DC}" dt="2022-08-05T07:56:47.642" v="0" actId="47"/>
        <pc:sldMkLst>
          <pc:docMk/>
          <pc:sldMk cId="706761807" sldId="280"/>
        </pc:sldMkLst>
      </pc:sldChg>
      <pc:sldChg chg="del">
        <pc:chgData name="김소희 에너지AI트랙/" userId="292a1162-0793-4577-a94d-2dae0dfa5995" providerId="ADAL" clId="{F45EC2CE-CF99-45E9-8866-168541EC39DC}" dt="2022-08-05T07:56:47.642" v="0" actId="47"/>
        <pc:sldMkLst>
          <pc:docMk/>
          <pc:sldMk cId="298544368" sldId="281"/>
        </pc:sldMkLst>
      </pc:sldChg>
      <pc:sldChg chg="del">
        <pc:chgData name="김소희 에너지AI트랙/" userId="292a1162-0793-4577-a94d-2dae0dfa5995" providerId="ADAL" clId="{F45EC2CE-CF99-45E9-8866-168541EC39DC}" dt="2022-08-05T07:56:47.642" v="0" actId="47"/>
        <pc:sldMkLst>
          <pc:docMk/>
          <pc:sldMk cId="3341805491" sldId="282"/>
        </pc:sldMkLst>
      </pc:sldChg>
      <pc:sldChg chg="del">
        <pc:chgData name="김소희 에너지AI트랙/" userId="292a1162-0793-4577-a94d-2dae0dfa5995" providerId="ADAL" clId="{F45EC2CE-CF99-45E9-8866-168541EC39DC}" dt="2022-08-05T07:56:47.642" v="0" actId="47"/>
        <pc:sldMkLst>
          <pc:docMk/>
          <pc:sldMk cId="3162282273" sldId="283"/>
        </pc:sldMkLst>
      </pc:sldChg>
      <pc:sldChg chg="del">
        <pc:chgData name="김소희 에너지AI트랙/" userId="292a1162-0793-4577-a94d-2dae0dfa5995" providerId="ADAL" clId="{F45EC2CE-CF99-45E9-8866-168541EC39DC}" dt="2022-08-05T07:56:47.642" v="0" actId="47"/>
        <pc:sldMkLst>
          <pc:docMk/>
          <pc:sldMk cId="270594255" sldId="284"/>
        </pc:sldMkLst>
      </pc:sldChg>
      <pc:sldChg chg="del">
        <pc:chgData name="김소희 에너지AI트랙/" userId="292a1162-0793-4577-a94d-2dae0dfa5995" providerId="ADAL" clId="{F45EC2CE-CF99-45E9-8866-168541EC39DC}" dt="2022-08-05T07:56:47.642" v="0" actId="47"/>
        <pc:sldMkLst>
          <pc:docMk/>
          <pc:sldMk cId="3787048862" sldId="285"/>
        </pc:sldMkLst>
      </pc:sldChg>
    </pc:docChg>
  </pc:docChgLst>
  <pc:docChgLst>
    <pc:chgData name="김소희" userId="292a1162-0793-4577-a94d-2dae0dfa5995" providerId="ADAL" clId="{6118A886-3A0E-4442-9BE1-95D79F4CEC92}"/>
    <pc:docChg chg="undo custSel addSld delSld modSld modMainMaster">
      <pc:chgData name="김소희" userId="292a1162-0793-4577-a94d-2dae0dfa5995" providerId="ADAL" clId="{6118A886-3A0E-4442-9BE1-95D79F4CEC92}" dt="2022-09-08T01:36:13.739" v="394" actId="1076"/>
      <pc:docMkLst>
        <pc:docMk/>
      </pc:docMkLst>
      <pc:sldChg chg="add del">
        <pc:chgData name="김소희" userId="292a1162-0793-4577-a94d-2dae0dfa5995" providerId="ADAL" clId="{6118A886-3A0E-4442-9BE1-95D79F4CEC92}" dt="2022-09-07T07:03:12.086" v="102" actId="47"/>
        <pc:sldMkLst>
          <pc:docMk/>
          <pc:sldMk cId="158654813" sldId="256"/>
        </pc:sldMkLst>
      </pc:sldChg>
      <pc:sldChg chg="modNotesTx">
        <pc:chgData name="김소희" userId="292a1162-0793-4577-a94d-2dae0dfa5995" providerId="ADAL" clId="{6118A886-3A0E-4442-9BE1-95D79F4CEC92}" dt="2022-09-08T01:21:46.252" v="130" actId="20577"/>
        <pc:sldMkLst>
          <pc:docMk/>
          <pc:sldMk cId="2540614236" sldId="259"/>
        </pc:sldMkLst>
      </pc:sldChg>
      <pc:sldChg chg="addSp modSp mod modNotesTx">
        <pc:chgData name="김소희" userId="292a1162-0793-4577-a94d-2dae0dfa5995" providerId="ADAL" clId="{6118A886-3A0E-4442-9BE1-95D79F4CEC92}" dt="2022-09-07T07:03:01.151" v="99" actId="14100"/>
        <pc:sldMkLst>
          <pc:docMk/>
          <pc:sldMk cId="1982670525" sldId="274"/>
        </pc:sldMkLst>
        <pc:spChg chg="mod">
          <ac:chgData name="김소희" userId="292a1162-0793-4577-a94d-2dae0dfa5995" providerId="ADAL" clId="{6118A886-3A0E-4442-9BE1-95D79F4CEC92}" dt="2022-09-07T06:56:38.319" v="4" actId="404"/>
          <ac:spMkLst>
            <pc:docMk/>
            <pc:sldMk cId="1982670525" sldId="274"/>
            <ac:spMk id="2" creationId="{D42C8D01-1348-904F-A28E-FB1F05F50B66}"/>
          </ac:spMkLst>
        </pc:spChg>
        <pc:spChg chg="mod">
          <ac:chgData name="김소희" userId="292a1162-0793-4577-a94d-2dae0dfa5995" providerId="ADAL" clId="{6118A886-3A0E-4442-9BE1-95D79F4CEC92}" dt="2022-09-07T07:03:01.151" v="99" actId="14100"/>
          <ac:spMkLst>
            <pc:docMk/>
            <pc:sldMk cId="1982670525" sldId="274"/>
            <ac:spMk id="3" creationId="{BB4F0E0A-8459-60AB-4DBF-FC43E9161C10}"/>
          </ac:spMkLst>
        </pc:spChg>
        <pc:spChg chg="add mod">
          <ac:chgData name="김소희" userId="292a1162-0793-4577-a94d-2dae0dfa5995" providerId="ADAL" clId="{6118A886-3A0E-4442-9BE1-95D79F4CEC92}" dt="2022-09-07T07:01:08.642" v="44" actId="207"/>
          <ac:spMkLst>
            <pc:docMk/>
            <pc:sldMk cId="1982670525" sldId="274"/>
            <ac:spMk id="4" creationId="{9EC67F81-34CA-343A-1A7E-1D56D3926DF4}"/>
          </ac:spMkLst>
        </pc:spChg>
      </pc:sldChg>
      <pc:sldChg chg="new modNotesTx">
        <pc:chgData name="김소희" userId="292a1162-0793-4577-a94d-2dae0dfa5995" providerId="ADAL" clId="{6118A886-3A0E-4442-9BE1-95D79F4CEC92}" dt="2022-09-07T07:55:17.515" v="109"/>
        <pc:sldMkLst>
          <pc:docMk/>
          <pc:sldMk cId="708288057" sldId="276"/>
        </pc:sldMkLst>
      </pc:sldChg>
      <pc:sldChg chg="modNotesTx">
        <pc:chgData name="김소희" userId="292a1162-0793-4577-a94d-2dae0dfa5995" providerId="ADAL" clId="{6118A886-3A0E-4442-9BE1-95D79F4CEC92}" dt="2022-09-08T01:20:45.279" v="125" actId="20577"/>
        <pc:sldMkLst>
          <pc:docMk/>
          <pc:sldMk cId="4100429429" sldId="277"/>
        </pc:sldMkLst>
      </pc:sldChg>
      <pc:sldChg chg="modNotesTx">
        <pc:chgData name="김소희" userId="292a1162-0793-4577-a94d-2dae0dfa5995" providerId="ADAL" clId="{6118A886-3A0E-4442-9BE1-95D79F4CEC92}" dt="2022-09-08T01:22:29.195" v="169" actId="20577"/>
        <pc:sldMkLst>
          <pc:docMk/>
          <pc:sldMk cId="2179160405" sldId="278"/>
        </pc:sldMkLst>
      </pc:sldChg>
      <pc:sldChg chg="modNotesTx">
        <pc:chgData name="김소희" userId="292a1162-0793-4577-a94d-2dae0dfa5995" providerId="ADAL" clId="{6118A886-3A0E-4442-9BE1-95D79F4CEC92}" dt="2022-09-08T01:23:21.544" v="214" actId="20577"/>
        <pc:sldMkLst>
          <pc:docMk/>
          <pc:sldMk cId="2621203613" sldId="280"/>
        </pc:sldMkLst>
      </pc:sldChg>
      <pc:sldChg chg="modNotesTx">
        <pc:chgData name="김소희" userId="292a1162-0793-4577-a94d-2dae0dfa5995" providerId="ADAL" clId="{6118A886-3A0E-4442-9BE1-95D79F4CEC92}" dt="2022-09-08T01:23:56.394" v="249" actId="20577"/>
        <pc:sldMkLst>
          <pc:docMk/>
          <pc:sldMk cId="1553973615" sldId="282"/>
        </pc:sldMkLst>
      </pc:sldChg>
      <pc:sldChg chg="modNotesTx">
        <pc:chgData name="김소희" userId="292a1162-0793-4577-a94d-2dae0dfa5995" providerId="ADAL" clId="{6118A886-3A0E-4442-9BE1-95D79F4CEC92}" dt="2022-09-08T01:25:53.032" v="316" actId="20577"/>
        <pc:sldMkLst>
          <pc:docMk/>
          <pc:sldMk cId="971916344" sldId="283"/>
        </pc:sldMkLst>
      </pc:sldChg>
      <pc:sldChg chg="modNotesTx">
        <pc:chgData name="김소희" userId="292a1162-0793-4577-a94d-2dae0dfa5995" providerId="ADAL" clId="{6118A886-3A0E-4442-9BE1-95D79F4CEC92}" dt="2022-09-08T01:26:49.509" v="386" actId="6549"/>
        <pc:sldMkLst>
          <pc:docMk/>
          <pc:sldMk cId="3718618625" sldId="284"/>
        </pc:sldMkLst>
      </pc:sldChg>
      <pc:sldMasterChg chg="modSldLayout">
        <pc:chgData name="김소희" userId="292a1162-0793-4577-a94d-2dae0dfa5995" providerId="ADAL" clId="{6118A886-3A0E-4442-9BE1-95D79F4CEC92}" dt="2022-09-08T01:36:13.739" v="394" actId="1076"/>
        <pc:sldMasterMkLst>
          <pc:docMk/>
          <pc:sldMasterMk cId="3910064173" sldId="2147483648"/>
        </pc:sldMasterMkLst>
        <pc:sldLayoutChg chg="modSp mod">
          <pc:chgData name="김소희" userId="292a1162-0793-4577-a94d-2dae0dfa5995" providerId="ADAL" clId="{6118A886-3A0E-4442-9BE1-95D79F4CEC92}" dt="2022-09-08T01:36:13.739" v="394" actId="1076"/>
          <pc:sldLayoutMkLst>
            <pc:docMk/>
            <pc:sldMasterMk cId="3910064173" sldId="2147483648"/>
            <pc:sldLayoutMk cId="2993821319" sldId="2147483650"/>
          </pc:sldLayoutMkLst>
          <pc:spChg chg="mod">
            <ac:chgData name="김소희" userId="292a1162-0793-4577-a94d-2dae0dfa5995" providerId="ADAL" clId="{6118A886-3A0E-4442-9BE1-95D79F4CEC92}" dt="2022-09-08T01:36:13.739" v="394" actId="1076"/>
            <ac:spMkLst>
              <pc:docMk/>
              <pc:sldMasterMk cId="3910064173" sldId="2147483648"/>
              <pc:sldLayoutMk cId="2993821319" sldId="2147483650"/>
              <ac:spMk id="8" creationId="{E8747D6F-E9C7-70E1-DE8C-54BEFCF726C3}"/>
            </ac:spMkLst>
          </pc:spChg>
        </pc:sldLayoutChg>
      </pc:sldMasterChg>
    </pc:docChg>
  </pc:docChgLst>
  <pc:docChgLst>
    <pc:chgData name="김소희" userId="292a1162-0793-4577-a94d-2dae0dfa5995" providerId="ADAL" clId="{AEC3F07D-585E-4C11-B64C-50F12F9F4E49}"/>
    <pc:docChg chg="undo custSel modSld">
      <pc:chgData name="김소희" userId="292a1162-0793-4577-a94d-2dae0dfa5995" providerId="ADAL" clId="{AEC3F07D-585E-4C11-B64C-50F12F9F4E49}" dt="2022-06-28T14:13:27.679" v="854" actId="20577"/>
      <pc:docMkLst>
        <pc:docMk/>
      </pc:docMkLst>
      <pc:sldChg chg="modNotesTx">
        <pc:chgData name="김소희" userId="292a1162-0793-4577-a94d-2dae0dfa5995" providerId="ADAL" clId="{AEC3F07D-585E-4C11-B64C-50F12F9F4E49}" dt="2022-06-28T14:13:25.885" v="853" actId="20577"/>
        <pc:sldMkLst>
          <pc:docMk/>
          <pc:sldMk cId="3873793756" sldId="260"/>
        </pc:sldMkLst>
      </pc:sldChg>
      <pc:sldChg chg="modSp mod modNotesTx">
        <pc:chgData name="김소희" userId="292a1162-0793-4577-a94d-2dae0dfa5995" providerId="ADAL" clId="{AEC3F07D-585E-4C11-B64C-50F12F9F4E49}" dt="2022-06-28T14:13:27.679" v="854" actId="20577"/>
        <pc:sldMkLst>
          <pc:docMk/>
          <pc:sldMk cId="296142982" sldId="261"/>
        </pc:sldMkLst>
        <pc:spChg chg="mod">
          <ac:chgData name="김소희" userId="292a1162-0793-4577-a94d-2dae0dfa5995" providerId="ADAL" clId="{AEC3F07D-585E-4C11-B64C-50F12F9F4E49}" dt="2022-06-28T13:42:36.843" v="2" actId="113"/>
          <ac:spMkLst>
            <pc:docMk/>
            <pc:sldMk cId="296142982" sldId="261"/>
            <ac:spMk id="32" creationId="{29A87124-AABD-A9A4-BE49-19EC785F17CA}"/>
          </ac:spMkLst>
        </pc:spChg>
      </pc:sldChg>
      <pc:sldChg chg="addSp modSp mod modNotesTx">
        <pc:chgData name="김소희" userId="292a1162-0793-4577-a94d-2dae0dfa5995" providerId="ADAL" clId="{AEC3F07D-585E-4C11-B64C-50F12F9F4E49}" dt="2022-06-28T14:13:17.592" v="852" actId="20577"/>
        <pc:sldMkLst>
          <pc:docMk/>
          <pc:sldMk cId="266497659" sldId="262"/>
        </pc:sldMkLst>
        <pc:spChg chg="add mod">
          <ac:chgData name="김소희" userId="292a1162-0793-4577-a94d-2dae0dfa5995" providerId="ADAL" clId="{AEC3F07D-585E-4C11-B64C-50F12F9F4E49}" dt="2022-06-28T13:44:07.960" v="26" actId="1076"/>
          <ac:spMkLst>
            <pc:docMk/>
            <pc:sldMk cId="266497659" sldId="262"/>
            <ac:spMk id="3" creationId="{BB1D5C74-EBF2-6049-5203-72C0CFFBF2E5}"/>
          </ac:spMkLst>
        </pc:spChg>
        <pc:spChg chg="mod">
          <ac:chgData name="김소희" userId="292a1162-0793-4577-a94d-2dae0dfa5995" providerId="ADAL" clId="{AEC3F07D-585E-4C11-B64C-50F12F9F4E49}" dt="2022-06-28T13:44:54.485" v="29" actId="208"/>
          <ac:spMkLst>
            <pc:docMk/>
            <pc:sldMk cId="266497659" sldId="262"/>
            <ac:spMk id="50" creationId="{32EFA438-918A-9028-23F3-605373BE976B}"/>
          </ac:spMkLst>
        </pc:spChg>
        <pc:picChg chg="mod">
          <ac:chgData name="김소희" userId="292a1162-0793-4577-a94d-2dae0dfa5995" providerId="ADAL" clId="{AEC3F07D-585E-4C11-B64C-50F12F9F4E49}" dt="2022-06-28T13:43:43.232" v="17" actId="1076"/>
          <ac:picMkLst>
            <pc:docMk/>
            <pc:sldMk cId="266497659" sldId="262"/>
            <ac:picMk id="3074" creationId="{3CBCEE0F-A2F9-585A-593E-13175299C8D1}"/>
          </ac:picMkLst>
        </pc:picChg>
      </pc:sldChg>
      <pc:sldChg chg="addSp modSp mod modNotesTx">
        <pc:chgData name="김소희" userId="292a1162-0793-4577-a94d-2dae0dfa5995" providerId="ADAL" clId="{AEC3F07D-585E-4C11-B64C-50F12F9F4E49}" dt="2022-06-28T14:13:15.447" v="851" actId="20577"/>
        <pc:sldMkLst>
          <pc:docMk/>
          <pc:sldMk cId="296339208" sldId="263"/>
        </pc:sldMkLst>
        <pc:spChg chg="add mod">
          <ac:chgData name="김소희" userId="292a1162-0793-4577-a94d-2dae0dfa5995" providerId="ADAL" clId="{AEC3F07D-585E-4C11-B64C-50F12F9F4E49}" dt="2022-06-28T13:45:56.725" v="43" actId="1076"/>
          <ac:spMkLst>
            <pc:docMk/>
            <pc:sldMk cId="296339208" sldId="263"/>
            <ac:spMk id="16" creationId="{45DA9E63-7019-4191-A1C2-F100E41EC883}"/>
          </ac:spMkLst>
        </pc:spChg>
        <pc:spChg chg="mod">
          <ac:chgData name="김소희" userId="292a1162-0793-4577-a94d-2dae0dfa5995" providerId="ADAL" clId="{AEC3F07D-585E-4C11-B64C-50F12F9F4E49}" dt="2022-06-28T13:45:33.199" v="35" actId="1076"/>
          <ac:spMkLst>
            <pc:docMk/>
            <pc:sldMk cId="296339208" sldId="263"/>
            <ac:spMk id="65" creationId="{86AB2C8E-EF63-5C74-FA03-48FA2F5AD90B}"/>
          </ac:spMkLst>
        </pc:spChg>
      </pc:sldChg>
      <pc:sldChg chg="addSp delSp modSp mod modNotesTx">
        <pc:chgData name="김소희" userId="292a1162-0793-4577-a94d-2dae0dfa5995" providerId="ADAL" clId="{AEC3F07D-585E-4C11-B64C-50F12F9F4E49}" dt="2022-06-28T14:13:08.957" v="850" actId="6549"/>
        <pc:sldMkLst>
          <pc:docMk/>
          <pc:sldMk cId="1821742586" sldId="264"/>
        </pc:sldMkLst>
        <pc:spChg chg="add mod">
          <ac:chgData name="김소희" userId="292a1162-0793-4577-a94d-2dae0dfa5995" providerId="ADAL" clId="{AEC3F07D-585E-4C11-B64C-50F12F9F4E49}" dt="2022-06-28T14:12:27.124" v="843" actId="1076"/>
          <ac:spMkLst>
            <pc:docMk/>
            <pc:sldMk cId="1821742586" sldId="264"/>
            <ac:spMk id="7" creationId="{61FCEB60-E802-F654-4A06-FC837BDFFA91}"/>
          </ac:spMkLst>
        </pc:spChg>
        <pc:spChg chg="add mod">
          <ac:chgData name="김소희" userId="292a1162-0793-4577-a94d-2dae0dfa5995" providerId="ADAL" clId="{AEC3F07D-585E-4C11-B64C-50F12F9F4E49}" dt="2022-06-28T14:07:28.930" v="684" actId="1076"/>
          <ac:spMkLst>
            <pc:docMk/>
            <pc:sldMk cId="1821742586" sldId="264"/>
            <ac:spMk id="10" creationId="{63C09B24-7C7F-9A6A-DBEB-F096E5635362}"/>
          </ac:spMkLst>
        </pc:spChg>
        <pc:spChg chg="add mod">
          <ac:chgData name="김소희" userId="292a1162-0793-4577-a94d-2dae0dfa5995" providerId="ADAL" clId="{AEC3F07D-585E-4C11-B64C-50F12F9F4E49}" dt="2022-06-28T14:07:28.930" v="684" actId="1076"/>
          <ac:spMkLst>
            <pc:docMk/>
            <pc:sldMk cId="1821742586" sldId="264"/>
            <ac:spMk id="11" creationId="{312441DC-0BC5-7764-AF16-4F7444740FA2}"/>
          </ac:spMkLst>
        </pc:spChg>
        <pc:spChg chg="add mod">
          <ac:chgData name="김소희" userId="292a1162-0793-4577-a94d-2dae0dfa5995" providerId="ADAL" clId="{AEC3F07D-585E-4C11-B64C-50F12F9F4E49}" dt="2022-06-28T14:11:15.439" v="824" actId="207"/>
          <ac:spMkLst>
            <pc:docMk/>
            <pc:sldMk cId="1821742586" sldId="264"/>
            <ac:spMk id="13" creationId="{6A17D88F-8066-2F99-F606-1782C435E20C}"/>
          </ac:spMkLst>
        </pc:spChg>
        <pc:spChg chg="add mod">
          <ac:chgData name="김소희" userId="292a1162-0793-4577-a94d-2dae0dfa5995" providerId="ADAL" clId="{AEC3F07D-585E-4C11-B64C-50F12F9F4E49}" dt="2022-06-28T14:12:21.589" v="842" actId="1076"/>
          <ac:spMkLst>
            <pc:docMk/>
            <pc:sldMk cId="1821742586" sldId="264"/>
            <ac:spMk id="16" creationId="{9DCD5706-1F77-6E33-0B68-1001C22A0462}"/>
          </ac:spMkLst>
        </pc:spChg>
        <pc:spChg chg="add del mod">
          <ac:chgData name="김소희" userId="292a1162-0793-4577-a94d-2dae0dfa5995" providerId="ADAL" clId="{AEC3F07D-585E-4C11-B64C-50F12F9F4E49}" dt="2022-06-28T14:10:07.240" v="778"/>
          <ac:spMkLst>
            <pc:docMk/>
            <pc:sldMk cId="1821742586" sldId="264"/>
            <ac:spMk id="18" creationId="{10D29AE5-1E03-7483-8BCC-D4AB55812D83}"/>
          </ac:spMkLst>
        </pc:spChg>
        <pc:spChg chg="add mod">
          <ac:chgData name="김소희" userId="292a1162-0793-4577-a94d-2dae0dfa5995" providerId="ADAL" clId="{AEC3F07D-585E-4C11-B64C-50F12F9F4E49}" dt="2022-06-28T14:12:03.551" v="837" actId="1076"/>
          <ac:spMkLst>
            <pc:docMk/>
            <pc:sldMk cId="1821742586" sldId="264"/>
            <ac:spMk id="21" creationId="{F4B5EC85-765E-ED51-DF79-3159AB262548}"/>
          </ac:spMkLst>
        </pc:spChg>
        <pc:picChg chg="add mod">
          <ac:chgData name="김소희" userId="292a1162-0793-4577-a94d-2dae0dfa5995" providerId="ADAL" clId="{AEC3F07D-585E-4C11-B64C-50F12F9F4E49}" dt="2022-06-28T14:12:16.669" v="841" actId="1076"/>
          <ac:picMkLst>
            <pc:docMk/>
            <pc:sldMk cId="1821742586" sldId="264"/>
            <ac:picMk id="4" creationId="{9C28DA0F-E251-2A00-1186-8AAEAE3F1AE1}"/>
          </ac:picMkLst>
        </pc:picChg>
        <pc:picChg chg="add mod">
          <ac:chgData name="김소희" userId="292a1162-0793-4577-a94d-2dae0dfa5995" providerId="ADAL" clId="{AEC3F07D-585E-4C11-B64C-50F12F9F4E49}" dt="2022-06-28T14:10:06.331" v="777" actId="1076"/>
          <ac:picMkLst>
            <pc:docMk/>
            <pc:sldMk cId="1821742586" sldId="264"/>
            <ac:picMk id="12" creationId="{91F8475E-D774-9090-3794-4B4B5812479A}"/>
          </ac:picMkLst>
        </pc:picChg>
        <pc:cxnChg chg="add mod">
          <ac:chgData name="김소희" userId="292a1162-0793-4577-a94d-2dae0dfa5995" providerId="ADAL" clId="{AEC3F07D-585E-4C11-B64C-50F12F9F4E49}" dt="2022-06-28T14:11:24.972" v="827" actId="14100"/>
          <ac:cxnSpMkLst>
            <pc:docMk/>
            <pc:sldMk cId="1821742586" sldId="264"/>
            <ac:cxnSpMk id="14" creationId="{020368CA-319A-E725-9B8E-09C0AC5FBB20}"/>
          </ac:cxnSpMkLst>
        </pc:cxnChg>
        <pc:cxnChg chg="add del mod">
          <ac:chgData name="김소희" userId="292a1162-0793-4577-a94d-2dae0dfa5995" providerId="ADAL" clId="{AEC3F07D-585E-4C11-B64C-50F12F9F4E49}" dt="2022-06-28T14:10:07.240" v="778"/>
          <ac:cxnSpMkLst>
            <pc:docMk/>
            <pc:sldMk cId="1821742586" sldId="264"/>
            <ac:cxnSpMk id="20" creationId="{3AFAFDBC-9961-DF2B-83ED-2C9E5A6A43AA}"/>
          </ac:cxnSpMkLst>
        </pc:cxnChg>
        <pc:cxnChg chg="add mod">
          <ac:chgData name="김소희" userId="292a1162-0793-4577-a94d-2dae0dfa5995" providerId="ADAL" clId="{AEC3F07D-585E-4C11-B64C-50F12F9F4E49}" dt="2022-06-28T14:12:06.791" v="838" actId="1076"/>
          <ac:cxnSpMkLst>
            <pc:docMk/>
            <pc:sldMk cId="1821742586" sldId="264"/>
            <ac:cxnSpMk id="22" creationId="{9C654BDE-91EF-BB2F-221C-57A259427288}"/>
          </ac:cxnSpMkLst>
        </pc:cxnChg>
      </pc:sldChg>
      <pc:sldChg chg="addSp modSp mod modNotesTx">
        <pc:chgData name="김소희" userId="292a1162-0793-4577-a94d-2dae0dfa5995" providerId="ADAL" clId="{AEC3F07D-585E-4C11-B64C-50F12F9F4E49}" dt="2022-06-28T14:13:06.100" v="848" actId="20577"/>
        <pc:sldMkLst>
          <pc:docMk/>
          <pc:sldMk cId="1912648184" sldId="268"/>
        </pc:sldMkLst>
        <pc:picChg chg="add mod">
          <ac:chgData name="김소희" userId="292a1162-0793-4577-a94d-2dae0dfa5995" providerId="ADAL" clId="{AEC3F07D-585E-4C11-B64C-50F12F9F4E49}" dt="2022-06-28T13:47:28.061" v="59" actId="14100"/>
          <ac:picMkLst>
            <pc:docMk/>
            <pc:sldMk cId="1912648184" sldId="268"/>
            <ac:picMk id="4" creationId="{EB82EC14-B5BC-A8A3-AC6A-9B4E55ECD414}"/>
          </ac:picMkLst>
        </pc:picChg>
      </pc:sldChg>
      <pc:sldChg chg="addSp modSp mod modNotesTx">
        <pc:chgData name="김소희" userId="292a1162-0793-4577-a94d-2dae0dfa5995" providerId="ADAL" clId="{AEC3F07D-585E-4C11-B64C-50F12F9F4E49}" dt="2022-06-28T14:13:04.171" v="847" actId="20577"/>
        <pc:sldMkLst>
          <pc:docMk/>
          <pc:sldMk cId="2153125664" sldId="269"/>
        </pc:sldMkLst>
        <pc:picChg chg="add mod">
          <ac:chgData name="김소희" userId="292a1162-0793-4577-a94d-2dae0dfa5995" providerId="ADAL" clId="{AEC3F07D-585E-4C11-B64C-50F12F9F4E49}" dt="2022-06-28T13:47:23.337" v="57" actId="1076"/>
          <ac:picMkLst>
            <pc:docMk/>
            <pc:sldMk cId="2153125664" sldId="269"/>
            <ac:picMk id="4" creationId="{0D760635-4ED0-3201-F231-82562053ABE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68DF80-E33D-4369-8637-F89ABF057243}" type="datetimeFigureOut">
              <a:rPr lang="ko-KR" altLang="en-US" smtClean="0"/>
              <a:t>2022-10-25</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5918C7-F96D-4145-9BAB-573D8D40EF29}" type="slidenum">
              <a:rPr lang="ko-KR" altLang="en-US" smtClean="0"/>
              <a:t>‹#›</a:t>
            </a:fld>
            <a:endParaRPr lang="ko-KR" altLang="en-US"/>
          </a:p>
        </p:txBody>
      </p:sp>
    </p:spTree>
    <p:extLst>
      <p:ext uri="{BB962C8B-B14F-4D97-AF65-F5344CB8AC3E}">
        <p14:creationId xmlns:p14="http://schemas.microsoft.com/office/powerpoint/2010/main" val="80317762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i="0" dirty="0">
                <a:solidFill>
                  <a:srgbClr val="222222"/>
                </a:solidFill>
                <a:effectLst/>
                <a:latin typeface="Arial" panose="020B0604020202020204" pitchFamily="34" charset="0"/>
              </a:rPr>
              <a:t>Brown, Kevin A., et al. "Interference between I/O and MPI traffic on fat-tree networks." </a:t>
            </a:r>
            <a:r>
              <a:rPr lang="en-US" altLang="ko-KR" b="0" i="1" dirty="0">
                <a:solidFill>
                  <a:srgbClr val="222222"/>
                </a:solidFill>
                <a:effectLst/>
                <a:latin typeface="Arial" panose="020B0604020202020204" pitchFamily="34" charset="0"/>
              </a:rPr>
              <a:t>Proceedings of the 47th International Conference on Parallel Processing</a:t>
            </a:r>
            <a:r>
              <a:rPr lang="en-US" altLang="ko-KR" b="0" i="0" dirty="0">
                <a:solidFill>
                  <a:srgbClr val="222222"/>
                </a:solidFill>
                <a:effectLst/>
                <a:latin typeface="Arial" panose="020B0604020202020204" pitchFamily="34" charset="0"/>
              </a:rPr>
              <a:t>. 2018.</a:t>
            </a:r>
          </a:p>
          <a:p>
            <a:endParaRPr lang="en-US" altLang="ko-KR" b="0" i="0" dirty="0">
              <a:solidFill>
                <a:srgbClr val="222222"/>
              </a:solidFill>
              <a:effectLst/>
              <a:latin typeface="Arial" panose="020B0604020202020204" pitchFamily="34" charset="0"/>
            </a:endParaRPr>
          </a:p>
          <a:p>
            <a:r>
              <a:rPr lang="en-US" altLang="ko-KR" dirty="0"/>
              <a:t>https://dl.acm.org/doi/pdf/10.1145/3225058.3225144</a:t>
            </a:r>
            <a:endParaRPr lang="en-US" altLang="ko-KR" b="0" i="0" dirty="0">
              <a:solidFill>
                <a:srgbClr val="222222"/>
              </a:solidFill>
              <a:effectLst/>
              <a:latin typeface="Arial" panose="020B0604020202020204" pitchFamily="34" charset="0"/>
            </a:endParaRPr>
          </a:p>
          <a:p>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1</a:t>
            </a:fld>
            <a:endParaRPr lang="ko-KR" altLang="en-US"/>
          </a:p>
        </p:txBody>
      </p:sp>
    </p:spTree>
    <p:extLst>
      <p:ext uri="{BB962C8B-B14F-4D97-AF65-F5344CB8AC3E}">
        <p14:creationId xmlns:p14="http://schemas.microsoft.com/office/powerpoint/2010/main" val="4138408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While Kappa already supports a wide range of applications, it has a few limitations :</a:t>
            </a:r>
          </a:p>
          <a:p>
            <a:endParaRPr lang="en-US" altLang="ko-KR" dirty="0"/>
          </a:p>
          <a:p>
            <a:r>
              <a:rPr lang="en-US" altLang="ko-KR" dirty="0"/>
              <a:t>First, They have not yet added support for some Python features to the compiler’s continuation generation logic</a:t>
            </a:r>
          </a:p>
          <a:p>
            <a:r>
              <a:rPr lang="en-US" altLang="ko-KR" dirty="0"/>
              <a:t>Beyond the aforementioned restrictions on Python features, Kappa requires minor modifications to application code. </a:t>
            </a:r>
          </a:p>
          <a:p>
            <a:r>
              <a:rPr lang="en-US" altLang="ko-KR" dirty="0"/>
              <a:t>The programmer must:  Insert checkpoint() calls at appropriate points in the program, Mark calls that have externally visible side-effects (e.g., resulting in I/O) with @on_coordinator, and Use Kappa’s concurrency primitives (§ 3.3) instead of primitives such as Python threads.</a:t>
            </a:r>
          </a:p>
          <a:p>
            <a:r>
              <a:rPr lang="fr-FR" altLang="ko-KR" dirty="0"/>
              <a:t>Kappa identifies pause points statica</a:t>
            </a:r>
            <a:r>
              <a:rPr lang="en-US" altLang="ko-KR" dirty="0" err="1"/>
              <a:t>lly</a:t>
            </a:r>
            <a:r>
              <a:rPr lang="en-US" altLang="ko-KR" dirty="0"/>
              <a:t>, and this approach reduces the runtime overhead of checkpointing, but restricts where checkpoints can be generated and precludes deciding checkpoint locations at runtime. Relaxing this limitation through dynamic continuation computation is left to future work.</a:t>
            </a:r>
            <a:endParaRPr lang="en-US" altLang="ko-KR" strike="sngStrike" dirty="0"/>
          </a:p>
          <a:p>
            <a:r>
              <a:rPr lang="en-US" altLang="ko-KR" dirty="0"/>
              <a:t>Kappa can checkpoint only in code transformed by the its compiler and not in, e.g., a Python C extension like numpy.</a:t>
            </a:r>
          </a:p>
          <a:p>
            <a:r>
              <a:rPr lang="en-US" altLang="ko-KR" dirty="0"/>
              <a:t>Python’s dynamic nature makes it challenging to statically analyze application code</a:t>
            </a:r>
          </a:p>
          <a:p>
            <a:endParaRPr lang="en-US" altLang="ko-KR" strike="sngStrike"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Although serverless computing originally targeted event handling, recent efforts such as </a:t>
            </a:r>
            <a:r>
              <a:rPr lang="en-US" altLang="ko-KR" sz="1200" dirty="0" err="1"/>
              <a:t>ExCamera</a:t>
            </a:r>
            <a:r>
              <a:rPr lang="en-US" altLang="ko-KR" sz="1200" dirty="0"/>
              <a:t> [27] and </a:t>
            </a:r>
            <a:r>
              <a:rPr lang="en-US" altLang="ko-KR" sz="1200" dirty="0" err="1"/>
              <a:t>PyWren</a:t>
            </a:r>
            <a:r>
              <a:rPr lang="en-US" altLang="ko-KR" sz="1200" dirty="0"/>
              <a:t> [40] have enabled the use of serverless for more diverse applications. However, developing serverless applications still requires significant effort. Kappa is a framework that simplifies serverless development by providing a familiar programming model. By reducing the friction of developing serverless programs, Kappa provides an avenue for a larger set of applications to take advantage of the benefits of serverless computing.</a:t>
            </a:r>
            <a:endParaRPr lang="ko-KR" altLang="en-US" sz="1200" dirty="0"/>
          </a:p>
          <a:p>
            <a:endParaRPr lang="en-US" altLang="ko-KR" strike="sngStrike" dirty="0"/>
          </a:p>
          <a:p>
            <a:endParaRPr lang="en-US" altLang="ko-KR" strike="sngStrike"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11</a:t>
            </a:fld>
            <a:endParaRPr lang="ko-KR" altLang="en-US"/>
          </a:p>
        </p:txBody>
      </p:sp>
    </p:spTree>
    <p:extLst>
      <p:ext uri="{BB962C8B-B14F-4D97-AF65-F5344CB8AC3E}">
        <p14:creationId xmlns:p14="http://schemas.microsoft.com/office/powerpoint/2010/main" val="3107918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Many production high performance computing (HPC) workloads involve significant data exchange among compute nodes as well as between compute nodes and parallel file systems.</a:t>
            </a:r>
          </a:p>
          <a:p>
            <a:r>
              <a:rPr lang="en-US" altLang="ko-KR" dirty="0"/>
              <a:t>Data movement is necessitated because simulation data can rarely fit on a single compute node, and due to file input/output requirements of computational simulations.</a:t>
            </a:r>
          </a:p>
          <a:p>
            <a:r>
              <a:rPr lang="en-US" altLang="ko-KR" dirty="0"/>
              <a:t>Past research has shown that such data movement on HPC systems is a source of significant performance degradation for many applications.</a:t>
            </a:r>
          </a:p>
          <a:p>
            <a:endParaRPr lang="en-US" altLang="ko-KR" dirty="0"/>
          </a:p>
          <a:p>
            <a:r>
              <a:rPr lang="en-US" altLang="ko-KR" dirty="0"/>
              <a:t>Studies have also shown that off-node data movement is particularly susceptible to interference on systems where the network infrastructure is shared by all running jobs [5, 25]. However, with the exception of Mubarak et al. [17], these studies have focused on network traffic generated by one of the two major sources of off-node data movement: MPI or I/O</a:t>
            </a:r>
          </a:p>
          <a:p>
            <a:endParaRPr lang="en-US" altLang="ko-KR" dirty="0"/>
          </a:p>
          <a:p>
            <a:r>
              <a:rPr lang="en-US" altLang="ko-KR" dirty="0"/>
              <a:t>In order to develop a better understanding of the aforementioned topics, this paper characterizes the effects of interference between MPI and I/O traffic on the performance of each of these traffic types. Our characterization explores several factors that may impact the interference, including message sizes, communication intervals, system allocations, and task placement</a:t>
            </a:r>
          </a:p>
          <a:p>
            <a:endParaRPr lang="en-US" altLang="ko-KR" dirty="0"/>
          </a:p>
          <a:p>
            <a:r>
              <a:rPr lang="en-US" altLang="ko-KR" dirty="0"/>
              <a:t>They focus on the fat-tree topology, and</a:t>
            </a:r>
          </a:p>
          <a:p>
            <a:r>
              <a:rPr lang="en-US" altLang="ko-KR" dirty="0"/>
              <a:t>In order to avoid being limited by the constraints posed by deployed systems, e.g. the placement of I/O servers, we use the CODES simulation framework to conduct our study [18].</a:t>
            </a:r>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2</a:t>
            </a:fld>
            <a:endParaRPr lang="ko-KR" altLang="en-US"/>
          </a:p>
        </p:txBody>
      </p:sp>
    </p:spTree>
    <p:extLst>
      <p:ext uri="{BB962C8B-B14F-4D97-AF65-F5344CB8AC3E}">
        <p14:creationId xmlns:p14="http://schemas.microsoft.com/office/powerpoint/2010/main" val="167760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a:t>
            </a:r>
            <a:r>
              <a:rPr lang="en-US" altLang="ko-KR" dirty="0" err="1"/>
              <a:t>Lustre</a:t>
            </a:r>
            <a:r>
              <a:rPr lang="en-US" altLang="ko-KR" dirty="0"/>
              <a:t>) </a:t>
            </a:r>
            <a:r>
              <a:rPr lang="en-US" altLang="ko-KR" dirty="0" err="1"/>
              <a:t>Lustre</a:t>
            </a:r>
            <a:r>
              <a:rPr lang="en-US" altLang="ko-KR" dirty="0"/>
              <a:t> splits I/O requests into fixed-sized chunks in order to better pipeline and parallelize requests</a:t>
            </a:r>
          </a:p>
          <a:p>
            <a:r>
              <a:rPr lang="en-US" altLang="ko-KR" dirty="0"/>
              <a:t>Notable I/O optimization studies have shown how I/O requests can cause congestion on the storage servers as well as on the network, specifically on links that are directly connected to I/O servers. </a:t>
            </a:r>
          </a:p>
          <a:p>
            <a:r>
              <a:rPr lang="en-US" altLang="ko-KR" dirty="0"/>
              <a:t>This congestion degrades the performance of I/O jobs, and various techniques </a:t>
            </a:r>
            <a:r>
              <a:rPr lang="en-US" altLang="ko-KR" strike="sngStrike" dirty="0"/>
              <a:t>such as I/O prefetching, buffering, scheduling, and throttling</a:t>
            </a:r>
            <a:r>
              <a:rPr lang="en-US" altLang="ko-KR" dirty="0"/>
              <a:t> have been proposed to mitigate this degradation. However, none of these studies have evaluated the effect of I/O congestion, and that of mitigation techniques on non-I/O jobs that share the network.</a:t>
            </a:r>
          </a:p>
          <a:p>
            <a:endParaRPr lang="en-US" altLang="ko-KR" dirty="0"/>
          </a:p>
          <a:p>
            <a:r>
              <a:rPr lang="en-US" altLang="ko-KR" dirty="0"/>
              <a:t>Most HPC applications use the Message Passing Interface (MPI) for communication and their performance can be sensitive to communication latency. Optimized MPI libraries attempt to ensure that sensitive communication tasks on the application’s critical path are not delayed unnecessarily.</a:t>
            </a:r>
          </a:p>
          <a:p>
            <a:r>
              <a:rPr lang="en-US" altLang="ko-KR" dirty="0"/>
              <a:t>However, it is common to observe congestion due to MPI traffic within the same application which can degrade performance [4, 24].</a:t>
            </a:r>
          </a:p>
          <a:p>
            <a:r>
              <a:rPr lang="en-US" altLang="ko-KR" dirty="0"/>
              <a:t>Several surveys of representative MPI workloads have indicated that HPC applications generate a wide range of message sizes </a:t>
            </a:r>
            <a:r>
              <a:rPr lang="en-US" altLang="ko-KR" strike="sngStrike" dirty="0"/>
              <a:t>from small (few KBs) to large (few MBs) </a:t>
            </a:r>
            <a:r>
              <a:rPr lang="en-US" altLang="ko-KR" dirty="0"/>
              <a:t>at a wide range of communication frequencies [7, 13]. These characteristics of application communication patterns impact the congestion caused by MPI traffic, and therefore, should be considered when characterizing MPI performance.</a:t>
            </a:r>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3</a:t>
            </a:fld>
            <a:endParaRPr lang="ko-KR" altLang="en-US"/>
          </a:p>
        </p:txBody>
      </p:sp>
    </p:spTree>
    <p:extLst>
      <p:ext uri="{BB962C8B-B14F-4D97-AF65-F5344CB8AC3E}">
        <p14:creationId xmlns:p14="http://schemas.microsoft.com/office/powerpoint/2010/main" val="2051916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This</a:t>
            </a:r>
            <a:r>
              <a:rPr lang="ko-KR" altLang="en-US" dirty="0"/>
              <a:t> </a:t>
            </a:r>
            <a:r>
              <a:rPr lang="en-US" altLang="ko-KR" dirty="0"/>
              <a:t>Figure shows the I/O performance when different I/O request sizes interact with different MPI message sizes.</a:t>
            </a:r>
          </a:p>
          <a:p>
            <a:r>
              <a:rPr lang="en-US" altLang="ko-KR" dirty="0"/>
              <a:t>Black bars are baseline, that show the I/O request time when there is no MPI interference.</a:t>
            </a:r>
          </a:p>
          <a:p>
            <a:endParaRPr lang="en-US" altLang="ko-KR" dirty="0"/>
          </a:p>
          <a:p>
            <a:r>
              <a:rPr lang="en-US" altLang="ko-KR" dirty="0"/>
              <a:t>Chart A shows no significant changes in the position of the dots and bars within any cluster, indicating that the performance of 4 KB I/O requests is not affected by 4 KB MPI background interference.</a:t>
            </a:r>
          </a:p>
          <a:p>
            <a:r>
              <a:rPr lang="en-US" altLang="ko-KR" dirty="0"/>
              <a:t>However, when the size of the interfering messages increases to 4 MB, as shown in Chart C, the latency of 4 KB requests increases significantly.</a:t>
            </a:r>
          </a:p>
          <a:p>
            <a:r>
              <a:rPr lang="en-US" altLang="ko-KR" dirty="0"/>
              <a:t>This demonstrates that the latency of small I/O requests is sensitive to high-intensity MPI interference.</a:t>
            </a:r>
          </a:p>
          <a:p>
            <a:endParaRPr lang="en-US" altLang="ko-KR" dirty="0"/>
          </a:p>
          <a:p>
            <a:r>
              <a:rPr lang="en-US" altLang="ko-KR" dirty="0"/>
              <a:t>In Charts D-I, there is a significant increase </a:t>
            </a:r>
            <a:r>
              <a:rPr lang="en-US" altLang="ko-KR" strike="sngStrike" dirty="0"/>
              <a:t>in the I/O times for the rightmost three clusters. </a:t>
            </a:r>
            <a:r>
              <a:rPr lang="en-US" altLang="ko-KR" dirty="0"/>
              <a:t>As this increase also occurs for the black baseline bars, which show the runtimes when there is no interference, the increase is not due to the presence of MPI traffic.</a:t>
            </a:r>
          </a:p>
          <a:p>
            <a:endParaRPr lang="en-US" altLang="ko-KR" dirty="0"/>
          </a:p>
          <a:p>
            <a:r>
              <a:rPr lang="en-US" altLang="ko-KR" dirty="0"/>
              <a:t>We will refer to the I/O interval around which this rapid increase in request time happens as the I/O-congestion threshold.</a:t>
            </a:r>
          </a:p>
          <a:p>
            <a:r>
              <a:rPr lang="en-US" altLang="ko-KR" dirty="0"/>
              <a:t>I/O-congestion threshold is between 500- 100 µs for 512 KB requests and between 5-1 </a:t>
            </a:r>
            <a:r>
              <a:rPr lang="en-US" altLang="ko-KR" dirty="0" err="1"/>
              <a:t>ms</a:t>
            </a:r>
            <a:r>
              <a:rPr lang="en-US" altLang="ko-KR" dirty="0"/>
              <a:t> for 4 MB requests.</a:t>
            </a:r>
          </a:p>
          <a:p>
            <a:endParaRPr lang="en-US" altLang="ko-KR" dirty="0"/>
          </a:p>
          <a:p>
            <a:endParaRPr lang="en-US" altLang="ko-KR" dirty="0"/>
          </a:p>
          <a:p>
            <a:r>
              <a:rPr lang="en-US" altLang="ko-KR" dirty="0"/>
              <a:t>When the interfering MPI message size is 512 KB (Charts B, E, H) and 4 MB (Charts C, F, I), an increase in the MPI traffic intensity causes a corresponding increase in the I/O request times before the I/O-congestion threshold is reached.</a:t>
            </a:r>
          </a:p>
          <a:p>
            <a:endParaRPr lang="en-US" altLang="ko-KR" dirty="0"/>
          </a:p>
          <a:p>
            <a:r>
              <a:rPr lang="en-US" altLang="ko-KR" dirty="0"/>
              <a:t>- Graph I </a:t>
            </a:r>
          </a:p>
          <a:p>
            <a:r>
              <a:rPr lang="en-US" altLang="ko-KR" dirty="0"/>
              <a:t>an increase in the MPI traffic intensity causes a corresponding increase in the I/O request times before the I/O-congestion threshold is reached.</a:t>
            </a:r>
          </a:p>
          <a:p>
            <a:r>
              <a:rPr lang="en-US" altLang="ko-KR" dirty="0"/>
              <a:t>Once we cross the I/O-congestion threshold at 1 </a:t>
            </a:r>
            <a:r>
              <a:rPr lang="en-US" altLang="ko-KR" dirty="0" err="1"/>
              <a:t>ms</a:t>
            </a:r>
            <a:r>
              <a:rPr lang="en-US" altLang="ko-KR" dirty="0"/>
              <a:t> I/O intervals, the interfering MPI traffic does not show a significant impact on I/O performance.</a:t>
            </a:r>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4</a:t>
            </a:fld>
            <a:endParaRPr lang="ko-KR" altLang="en-US"/>
          </a:p>
        </p:txBody>
      </p:sp>
    </p:spTree>
    <p:extLst>
      <p:ext uri="{BB962C8B-B14F-4D97-AF65-F5344CB8AC3E}">
        <p14:creationId xmlns:p14="http://schemas.microsoft.com/office/powerpoint/2010/main" val="3033421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Figure 4 presents a more detailed view of the case in which 4 MB I/O requests interact with 4 MB MPI messages. </a:t>
            </a:r>
          </a:p>
          <a:p>
            <a:r>
              <a:rPr lang="en-US" altLang="ko-KR" dirty="0"/>
              <a:t>The inclusion of additional intervals shows that the impact of interference caused by MPI gradually declines as the I/O interval approaches the I/</a:t>
            </a:r>
            <a:r>
              <a:rPr lang="en-US" altLang="ko-KR" dirty="0" err="1"/>
              <a:t>Ocongestion</a:t>
            </a:r>
            <a:r>
              <a:rPr lang="en-US" altLang="ko-KR" dirty="0"/>
              <a:t> threshold. </a:t>
            </a:r>
          </a:p>
          <a:p>
            <a:r>
              <a:rPr lang="en-US" altLang="ko-KR" dirty="0"/>
              <a:t>At the 2 </a:t>
            </a:r>
            <a:r>
              <a:rPr lang="en-US" altLang="ko-KR" dirty="0" err="1"/>
              <a:t>ms</a:t>
            </a:r>
            <a:r>
              <a:rPr lang="en-US" altLang="ko-KR" dirty="0"/>
              <a:t> I/O interval, there is minimal increase in the average and 75th percentile time within the cluster. Nevertheless, after the I/O-congestion threshold is reached, even the baseline is higher than the interference runs prior to the threshold. The detailed trends seen here can be used to represent the behavior of different I/O request sizes as Figure 3 suggests that different I/O request sizes exhibit a similar pattern around their I/O-congestion threshold.</a:t>
            </a:r>
          </a:p>
          <a:p>
            <a:endParaRPr lang="en-US" altLang="ko-KR" dirty="0"/>
          </a:p>
          <a:p>
            <a:r>
              <a:rPr lang="en-US" altLang="ko-KR" dirty="0"/>
              <a:t> Overall, we conclude that if the time per I/O request is more important than the volume of requests for an I/O job, it is better to send less frequent requests despite the higher relative impact of interference from MPI.</a:t>
            </a:r>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5</a:t>
            </a:fld>
            <a:endParaRPr lang="ko-KR" altLang="en-US"/>
          </a:p>
        </p:txBody>
      </p:sp>
    </p:spTree>
    <p:extLst>
      <p:ext uri="{BB962C8B-B14F-4D97-AF65-F5344CB8AC3E}">
        <p14:creationId xmlns:p14="http://schemas.microsoft.com/office/powerpoint/2010/main" val="3513196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6</a:t>
            </a:fld>
            <a:endParaRPr lang="ko-KR" altLang="en-US"/>
          </a:p>
        </p:txBody>
      </p:sp>
    </p:spTree>
    <p:extLst>
      <p:ext uri="{BB962C8B-B14F-4D97-AF65-F5344CB8AC3E}">
        <p14:creationId xmlns:p14="http://schemas.microsoft.com/office/powerpoint/2010/main" val="4027933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7</a:t>
            </a:fld>
            <a:endParaRPr lang="ko-KR" altLang="en-US"/>
          </a:p>
        </p:txBody>
      </p:sp>
    </p:spTree>
    <p:extLst>
      <p:ext uri="{BB962C8B-B14F-4D97-AF65-F5344CB8AC3E}">
        <p14:creationId xmlns:p14="http://schemas.microsoft.com/office/powerpoint/2010/main" val="2793314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8</a:t>
            </a:fld>
            <a:endParaRPr lang="ko-KR" altLang="en-US"/>
          </a:p>
        </p:txBody>
      </p:sp>
    </p:spTree>
    <p:extLst>
      <p:ext uri="{BB962C8B-B14F-4D97-AF65-F5344CB8AC3E}">
        <p14:creationId xmlns:p14="http://schemas.microsoft.com/office/powerpoint/2010/main" val="3751613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As mentioned before, Kappa uses checkpoints to tolerate lambda function timeouts and to prevent RPC duplication.</a:t>
            </a:r>
          </a:p>
          <a:p>
            <a:r>
              <a:rPr lang="en-US" altLang="ko-KR" dirty="0"/>
              <a:t> Checkpoints in Kappa are implemented using continuations [74], a language-level mechanism executed in user mode. Continuations are a well understood technique for suspending and resuming execution, </a:t>
            </a:r>
            <a:r>
              <a:rPr lang="en-US" altLang="ko-KR" strike="sngStrike" dirty="0"/>
              <a:t>and have been used in past systems for checkpointing and fault tolerance [79, 88], task migration [28, 78, 79, 88], asynchronous calls [51, 54], context switching [86], and debugging [16]. Kappa’s checkpointing technique is nearly identical to that of previous systems, although there might be implementation differences.</a:t>
            </a:r>
          </a:p>
          <a:p>
            <a:r>
              <a:rPr lang="en-US" altLang="ko-KR" dirty="0"/>
              <a:t>A continuation can be thought of as a closure that captures program state and control flow information at some execution point; calling the closure resumes execution from this point in the program. </a:t>
            </a:r>
          </a:p>
          <a:p>
            <a:r>
              <a:rPr lang="en-US" altLang="ko-KR" dirty="0"/>
              <a:t>Kappa takes a checkpoint by generating a continuation and serializing it to storage, and restores from a checkpoint by deserializing and invoking a previously stored continuation.</a:t>
            </a:r>
          </a:p>
          <a:p>
            <a:endParaRPr lang="en-US" altLang="ko-KR" strike="noStrike" dirty="0"/>
          </a:p>
          <a:p>
            <a:r>
              <a:rPr lang="en-US" altLang="ko-KR" strike="noStrike" dirty="0"/>
              <a:t>This list is an example of continuations. I will explain how continuations are generated for the checkpoint() call on line 7. </a:t>
            </a:r>
            <a:r>
              <a:rPr lang="en-US" altLang="ko-KR" dirty="0"/>
              <a:t>The code is first transformed by the Kappa compiler, which identifies all the pause points in the code, which is highlighted. There are 2 pause points.</a:t>
            </a:r>
          </a:p>
          <a:p>
            <a:r>
              <a:rPr lang="en-US" altLang="ko-KR" strike="noStrike" dirty="0"/>
              <a:t>For each, the compiler generates a continuation function definition and inserts it into the source code. </a:t>
            </a:r>
          </a:p>
          <a:p>
            <a:r>
              <a:rPr lang="en-US" altLang="ko-KR" strike="noStrike" dirty="0"/>
              <a:t>As shown in B, a continuation function contains all the code that executes after the corresponding pause point, and takes a arguments any variable whose value is accessed by the subsequent code (called live variables)</a:t>
            </a:r>
          </a:p>
          <a:p>
            <a:endParaRPr lang="en-US" altLang="ko-KR" strike="sngStrike" dirty="0"/>
          </a:p>
          <a:p>
            <a:r>
              <a:rPr lang="en-US" altLang="ko-KR" dirty="0"/>
              <a:t>Finally, consider the function call foo(3,4) at execution time. The checkpoint taken by bar can be written as a list consisting of one continuation per frame on the call stack: [(</a:t>
            </a:r>
            <a:r>
              <a:rPr lang="en-US" altLang="ko-KR" dirty="0" err="1"/>
              <a:t>cont_bar</a:t>
            </a:r>
            <a:r>
              <a:rPr lang="en-US" altLang="ko-KR" dirty="0"/>
              <a:t>, x = 3), (</a:t>
            </a:r>
            <a:r>
              <a:rPr lang="en-US" altLang="ko-KR" dirty="0" err="1"/>
              <a:t>cont_foo</a:t>
            </a:r>
            <a:r>
              <a:rPr lang="en-US" altLang="ko-KR" dirty="0"/>
              <a:t>, b = □, y = 4)] , </a:t>
            </a:r>
          </a:p>
          <a:p>
            <a:r>
              <a:rPr lang="en-US" altLang="ko-KR" dirty="0"/>
              <a:t>where a continuation is a tuple of (1) its continuation function’s name and (2) live variables in that frame; “□” denotes a hole to be filled in with the previous continuation’s result.</a:t>
            </a:r>
          </a:p>
          <a:p>
            <a:r>
              <a:rPr lang="en-US" altLang="ko-KR" dirty="0"/>
              <a:t>To resume from this checkpoint, the Kappa library invokes the continuations in order (e.g., </a:t>
            </a:r>
            <a:r>
              <a:rPr lang="en-US" altLang="ko-KR" dirty="0" err="1"/>
              <a:t>cont_bar</a:t>
            </a:r>
            <a:r>
              <a:rPr lang="en-US" altLang="ko-KR" dirty="0"/>
              <a:t>(x=3)), substituting each continuation’s return value into its successor’s hole. The return value of the topmost function—i.e., the task’s final result—is reported to the coordinator.</a:t>
            </a:r>
            <a:endParaRPr lang="en-US" altLang="ko-KR" strike="sngStrike" dirty="0"/>
          </a:p>
          <a:p>
            <a:endParaRPr lang="en-US" altLang="ko-KR" strike="noStrike" dirty="0"/>
          </a:p>
          <a:p>
            <a:endParaRPr lang="en-US" altLang="ko-KR" strike="noStrike" dirty="0"/>
          </a:p>
          <a:p>
            <a:endParaRPr lang="en-US" altLang="ko-KR" strike="noStrike" dirty="0"/>
          </a:p>
          <a:p>
            <a:endParaRPr lang="en-US" altLang="ko-KR" strike="noStrike" dirty="0"/>
          </a:p>
          <a:p>
            <a:endParaRPr lang="en-US" altLang="ko-KR" strike="noStrike" dirty="0"/>
          </a:p>
          <a:p>
            <a:endParaRPr lang="en-US" altLang="ko-KR" strike="noStrike"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10</a:t>
            </a:fld>
            <a:endParaRPr lang="ko-KR" altLang="en-US"/>
          </a:p>
        </p:txBody>
      </p:sp>
    </p:spTree>
    <p:extLst>
      <p:ext uri="{BB962C8B-B14F-4D97-AF65-F5344CB8AC3E}">
        <p14:creationId xmlns:p14="http://schemas.microsoft.com/office/powerpoint/2010/main" val="456897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2A569AB-1973-B8C8-D418-7660F565052E}"/>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78055330-9D79-17C3-F366-91D42DA411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EBDF9DA9-F30C-E9D7-3366-857884ABC7DE}"/>
              </a:ext>
            </a:extLst>
          </p:cNvPr>
          <p:cNvSpPr>
            <a:spLocks noGrp="1"/>
          </p:cNvSpPr>
          <p:nvPr>
            <p:ph type="dt" sz="half" idx="10"/>
          </p:nvPr>
        </p:nvSpPr>
        <p:spPr/>
        <p:txBody>
          <a:bodyPr/>
          <a:lstStyle/>
          <a:p>
            <a:fld id="{63E8814C-6E53-4AF6-982F-4D0EFBD81B05}" type="datetimeFigureOut">
              <a:rPr lang="ko-KR" altLang="en-US" smtClean="0"/>
              <a:t>2022-10-25</a:t>
            </a:fld>
            <a:endParaRPr lang="ko-KR" altLang="en-US"/>
          </a:p>
        </p:txBody>
      </p:sp>
      <p:sp>
        <p:nvSpPr>
          <p:cNvPr id="5" name="바닥글 개체 틀 4">
            <a:extLst>
              <a:ext uri="{FF2B5EF4-FFF2-40B4-BE49-F238E27FC236}">
                <a16:creationId xmlns:a16="http://schemas.microsoft.com/office/drawing/2014/main" id="{4B64342B-881A-BDCF-E0A9-F86BD24F1498}"/>
              </a:ext>
            </a:extLst>
          </p:cNvPr>
          <p:cNvSpPr>
            <a:spLocks noGrp="1"/>
          </p:cNvSpPr>
          <p:nvPr>
            <p:ph type="ftr" sz="quarter" idx="11"/>
          </p:nvPr>
        </p:nvSpPr>
        <p:spPr/>
        <p:txBody>
          <a:bodyPr/>
          <a:lstStyle/>
          <a:p>
            <a:endParaRPr lang="ko-KR" altLang="en-US"/>
          </a:p>
        </p:txBody>
      </p:sp>
    </p:spTree>
    <p:extLst>
      <p:ext uri="{BB962C8B-B14F-4D97-AF65-F5344CB8AC3E}">
        <p14:creationId xmlns:p14="http://schemas.microsoft.com/office/powerpoint/2010/main" val="1323748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8" name="직사각형 7">
            <a:extLst>
              <a:ext uri="{FF2B5EF4-FFF2-40B4-BE49-F238E27FC236}">
                <a16:creationId xmlns:a16="http://schemas.microsoft.com/office/drawing/2014/main" id="{E8747D6F-E9C7-70E1-DE8C-54BEFCF726C3}"/>
              </a:ext>
            </a:extLst>
          </p:cNvPr>
          <p:cNvSpPr/>
          <p:nvPr userDrawn="1"/>
        </p:nvSpPr>
        <p:spPr>
          <a:xfrm>
            <a:off x="0" y="0"/>
            <a:ext cx="12192000" cy="1067823"/>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제목 1">
            <a:extLst>
              <a:ext uri="{FF2B5EF4-FFF2-40B4-BE49-F238E27FC236}">
                <a16:creationId xmlns:a16="http://schemas.microsoft.com/office/drawing/2014/main" id="{E044D1D2-FE64-1C7A-5685-FB07C8E038A4}"/>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63F799B-7C0D-E1B5-DE5F-9E6BCBBC5F72}"/>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E8DFF1D-E611-B52C-FFAC-534E748E34D1}"/>
              </a:ext>
            </a:extLst>
          </p:cNvPr>
          <p:cNvSpPr>
            <a:spLocks noGrp="1"/>
          </p:cNvSpPr>
          <p:nvPr>
            <p:ph type="dt" sz="half" idx="10"/>
          </p:nvPr>
        </p:nvSpPr>
        <p:spPr/>
        <p:txBody>
          <a:bodyPr/>
          <a:lstStyle/>
          <a:p>
            <a:fld id="{63E8814C-6E53-4AF6-982F-4D0EFBD81B05}" type="datetimeFigureOut">
              <a:rPr lang="ko-KR" altLang="en-US" smtClean="0"/>
              <a:t>2022-10-25</a:t>
            </a:fld>
            <a:endParaRPr lang="ko-KR" altLang="en-US"/>
          </a:p>
        </p:txBody>
      </p:sp>
      <p:sp>
        <p:nvSpPr>
          <p:cNvPr id="5" name="바닥글 개체 틀 4">
            <a:extLst>
              <a:ext uri="{FF2B5EF4-FFF2-40B4-BE49-F238E27FC236}">
                <a16:creationId xmlns:a16="http://schemas.microsoft.com/office/drawing/2014/main" id="{C3457ECD-C844-FF1C-DF0A-12C20DB4CAEF}"/>
              </a:ext>
            </a:extLst>
          </p:cNvPr>
          <p:cNvSpPr>
            <a:spLocks noGrp="1"/>
          </p:cNvSpPr>
          <p:nvPr>
            <p:ph type="ftr" sz="quarter" idx="11"/>
          </p:nvPr>
        </p:nvSpPr>
        <p:spPr/>
        <p:txBody>
          <a:bodyPr/>
          <a:lstStyle/>
          <a:p>
            <a:endParaRPr lang="ko-KR" altLang="en-US"/>
          </a:p>
        </p:txBody>
      </p:sp>
      <p:sp>
        <p:nvSpPr>
          <p:cNvPr id="7" name="TextBox 6">
            <a:extLst>
              <a:ext uri="{FF2B5EF4-FFF2-40B4-BE49-F238E27FC236}">
                <a16:creationId xmlns:a16="http://schemas.microsoft.com/office/drawing/2014/main" id="{C005384D-ECA5-527F-035D-4F18DB7E2A7F}"/>
              </a:ext>
            </a:extLst>
          </p:cNvPr>
          <p:cNvSpPr txBox="1"/>
          <p:nvPr userDrawn="1"/>
        </p:nvSpPr>
        <p:spPr>
          <a:xfrm>
            <a:off x="11191683" y="6526212"/>
            <a:ext cx="1000317" cy="338554"/>
          </a:xfrm>
          <a:prstGeom prst="rect">
            <a:avLst/>
          </a:prstGeom>
          <a:noFill/>
        </p:spPr>
        <p:txBody>
          <a:bodyPr wrap="square" rtlCol="0">
            <a:spAutoFit/>
          </a:bodyPr>
          <a:lstStyle/>
          <a:p>
            <a:pPr algn="r"/>
            <a:fld id="{243E21EE-DE85-4831-BAAE-DF7A81ABAB23}" type="slidenum">
              <a:rPr lang="ko-KR" altLang="en-US" sz="1600" smtClean="0">
                <a:solidFill>
                  <a:schemeClr val="tx1">
                    <a:lumMod val="50000"/>
                    <a:lumOff val="50000"/>
                  </a:schemeClr>
                </a:solidFill>
              </a:rPr>
              <a:pPr algn="r"/>
              <a:t>‹#›</a:t>
            </a:fld>
            <a:r>
              <a:rPr lang="en-US" altLang="ko-KR" sz="1600" dirty="0">
                <a:solidFill>
                  <a:schemeClr val="tx1">
                    <a:lumMod val="50000"/>
                    <a:lumOff val="50000"/>
                  </a:schemeClr>
                </a:solidFill>
              </a:rPr>
              <a:t>/14</a:t>
            </a:r>
            <a:endParaRPr lang="ko-KR" altLang="en-US" sz="1600" dirty="0">
              <a:solidFill>
                <a:schemeClr val="tx1">
                  <a:lumMod val="50000"/>
                  <a:lumOff val="50000"/>
                </a:schemeClr>
              </a:solidFill>
            </a:endParaRPr>
          </a:p>
        </p:txBody>
      </p:sp>
    </p:spTree>
    <p:extLst>
      <p:ext uri="{BB962C8B-B14F-4D97-AF65-F5344CB8AC3E}">
        <p14:creationId xmlns:p14="http://schemas.microsoft.com/office/powerpoint/2010/main" val="29938213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0D1B89B0-1AF1-C9E6-113C-9AD47348AA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353B8DB4-A12F-CBEA-84B7-2C95F4BA41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F06B23C-BA50-BC92-F39A-65C0133A7B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E8814C-6E53-4AF6-982F-4D0EFBD81B05}" type="datetimeFigureOut">
              <a:rPr lang="ko-KR" altLang="en-US" smtClean="0"/>
              <a:t>2022-10-25</a:t>
            </a:fld>
            <a:endParaRPr lang="ko-KR" altLang="en-US"/>
          </a:p>
        </p:txBody>
      </p:sp>
      <p:sp>
        <p:nvSpPr>
          <p:cNvPr id="5" name="바닥글 개체 틀 4">
            <a:extLst>
              <a:ext uri="{FF2B5EF4-FFF2-40B4-BE49-F238E27FC236}">
                <a16:creationId xmlns:a16="http://schemas.microsoft.com/office/drawing/2014/main" id="{DE6B9406-E49F-FACD-3EE5-602B14CA91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Tree>
    <p:extLst>
      <p:ext uri="{BB962C8B-B14F-4D97-AF65-F5344CB8AC3E}">
        <p14:creationId xmlns:p14="http://schemas.microsoft.com/office/powerpoint/2010/main" val="3910064173"/>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2C8D01-1348-904F-A28E-FB1F05F50B66}"/>
              </a:ext>
            </a:extLst>
          </p:cNvPr>
          <p:cNvSpPr>
            <a:spLocks noGrp="1"/>
          </p:cNvSpPr>
          <p:nvPr>
            <p:ph type="ctrTitle"/>
          </p:nvPr>
        </p:nvSpPr>
        <p:spPr>
          <a:xfrm>
            <a:off x="1701971" y="2170933"/>
            <a:ext cx="8788059" cy="2149454"/>
          </a:xfrm>
          <a:ln w="28575">
            <a:solidFill>
              <a:schemeClr val="bg1">
                <a:lumMod val="65000"/>
                <a:alpha val="80000"/>
              </a:schemeClr>
            </a:solidFill>
          </a:ln>
        </p:spPr>
        <p:txBody>
          <a:bodyPr anchor="ctr">
            <a:noAutofit/>
          </a:bodyPr>
          <a:lstStyle/>
          <a:p>
            <a:r>
              <a:rPr lang="en-US" altLang="ko-KR" sz="3200" b="1" dirty="0"/>
              <a:t>Interference between I/O and MPI Traffic on Fat-tree Networks</a:t>
            </a:r>
            <a:endParaRPr lang="ko-KR" altLang="en-US" sz="3200" b="1" dirty="0"/>
          </a:p>
        </p:txBody>
      </p:sp>
      <p:sp>
        <p:nvSpPr>
          <p:cNvPr id="3" name="부제목 2">
            <a:extLst>
              <a:ext uri="{FF2B5EF4-FFF2-40B4-BE49-F238E27FC236}">
                <a16:creationId xmlns:a16="http://schemas.microsoft.com/office/drawing/2014/main" id="{BB4F0E0A-8459-60AB-4DBF-FC43E9161C10}"/>
              </a:ext>
            </a:extLst>
          </p:cNvPr>
          <p:cNvSpPr>
            <a:spLocks noGrp="1"/>
          </p:cNvSpPr>
          <p:nvPr>
            <p:ph type="subTitle" idx="1"/>
          </p:nvPr>
        </p:nvSpPr>
        <p:spPr>
          <a:xfrm>
            <a:off x="8500056" y="4369482"/>
            <a:ext cx="1989974" cy="608372"/>
          </a:xfrm>
          <a:solidFill>
            <a:schemeClr val="bg1">
              <a:lumMod val="95000"/>
            </a:schemeClr>
          </a:solidFill>
          <a:ln>
            <a:noFill/>
          </a:ln>
        </p:spPr>
        <p:txBody>
          <a:bodyPr wrap="square">
            <a:spAutoFit/>
          </a:bodyPr>
          <a:lstStyle/>
          <a:p>
            <a:r>
              <a:rPr lang="en-US" altLang="ko-KR" sz="1400" dirty="0">
                <a:solidFill>
                  <a:schemeClr val="tx1">
                    <a:lumMod val="65000"/>
                    <a:lumOff val="35000"/>
                  </a:schemeClr>
                </a:solidFill>
              </a:rPr>
              <a:t>Cloud Computing </a:t>
            </a:r>
          </a:p>
          <a:p>
            <a:r>
              <a:rPr lang="en-US" altLang="ko-KR" sz="1400" dirty="0">
                <a:solidFill>
                  <a:schemeClr val="tx1">
                    <a:lumMod val="65000"/>
                    <a:lumOff val="35000"/>
                  </a:schemeClr>
                </a:solidFill>
              </a:rPr>
              <a:t>221025 Sohee</a:t>
            </a:r>
            <a:r>
              <a:rPr lang="ko-KR" altLang="en-US" sz="1400" dirty="0">
                <a:solidFill>
                  <a:schemeClr val="tx1">
                    <a:lumMod val="65000"/>
                    <a:lumOff val="35000"/>
                  </a:schemeClr>
                </a:solidFill>
              </a:rPr>
              <a:t> </a:t>
            </a:r>
            <a:r>
              <a:rPr lang="en-US" altLang="ko-KR" sz="1400" dirty="0">
                <a:solidFill>
                  <a:schemeClr val="tx1">
                    <a:lumMod val="65000"/>
                    <a:lumOff val="35000"/>
                  </a:schemeClr>
                </a:solidFill>
              </a:rPr>
              <a:t>Kim</a:t>
            </a:r>
            <a:endParaRPr lang="ko-KR" altLang="en-US" sz="1400" dirty="0">
              <a:solidFill>
                <a:schemeClr val="tx1">
                  <a:lumMod val="65000"/>
                  <a:lumOff val="35000"/>
                </a:schemeClr>
              </a:solidFill>
            </a:endParaRPr>
          </a:p>
        </p:txBody>
      </p:sp>
      <p:sp>
        <p:nvSpPr>
          <p:cNvPr id="4" name="TextBox 3">
            <a:extLst>
              <a:ext uri="{FF2B5EF4-FFF2-40B4-BE49-F238E27FC236}">
                <a16:creationId xmlns:a16="http://schemas.microsoft.com/office/drawing/2014/main" id="{9EC67F81-34CA-343A-1A7E-1D56D3926DF4}"/>
              </a:ext>
            </a:extLst>
          </p:cNvPr>
          <p:cNvSpPr txBox="1"/>
          <p:nvPr/>
        </p:nvSpPr>
        <p:spPr>
          <a:xfrm>
            <a:off x="1701969" y="4320387"/>
            <a:ext cx="6503247" cy="523220"/>
          </a:xfrm>
          <a:prstGeom prst="rect">
            <a:avLst/>
          </a:prstGeom>
          <a:noFill/>
        </p:spPr>
        <p:txBody>
          <a:bodyPr wrap="square">
            <a:spAutoFit/>
          </a:bodyPr>
          <a:lstStyle/>
          <a:p>
            <a:r>
              <a:rPr lang="en-US" altLang="ko-KR" sz="1400" b="0" i="0" dirty="0">
                <a:solidFill>
                  <a:schemeClr val="bg1">
                    <a:lumMod val="65000"/>
                  </a:schemeClr>
                </a:solidFill>
                <a:effectLst/>
                <a:latin typeface="Arial" panose="020B0604020202020204" pitchFamily="34" charset="0"/>
              </a:rPr>
              <a:t>Brown, Kevin A., et al. </a:t>
            </a:r>
          </a:p>
          <a:p>
            <a:r>
              <a:rPr lang="en-US" altLang="ko-KR" sz="1400" b="0" i="0" dirty="0">
                <a:solidFill>
                  <a:schemeClr val="bg1">
                    <a:lumMod val="65000"/>
                  </a:schemeClr>
                </a:solidFill>
                <a:effectLst/>
                <a:latin typeface="Arial" panose="020B0604020202020204" pitchFamily="34" charset="0"/>
              </a:rPr>
              <a:t>Proceedings of the 47th International Conference on Parallel Processing. 2018.</a:t>
            </a:r>
            <a:endParaRPr lang="ko-KR" altLang="en-US" sz="1400" dirty="0">
              <a:solidFill>
                <a:schemeClr val="bg1">
                  <a:lumMod val="65000"/>
                </a:schemeClr>
              </a:solidFill>
            </a:endParaRPr>
          </a:p>
        </p:txBody>
      </p:sp>
    </p:spTree>
    <p:extLst>
      <p:ext uri="{BB962C8B-B14F-4D97-AF65-F5344CB8AC3E}">
        <p14:creationId xmlns:p14="http://schemas.microsoft.com/office/powerpoint/2010/main" val="1982670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3412635" cy="665876"/>
          </a:xfrm>
        </p:spPr>
        <p:txBody>
          <a:bodyPr>
            <a:normAutofit/>
          </a:bodyPr>
          <a:lstStyle/>
          <a:p>
            <a:r>
              <a:rPr lang="en-US" altLang="ko-KR" sz="2400" b="1" u="sng" dirty="0"/>
              <a:t>2. Kappa Design</a:t>
            </a:r>
            <a:endParaRPr lang="ko-KR" altLang="en-US" sz="2400" b="1" u="sng" dirty="0"/>
          </a:p>
        </p:txBody>
      </p:sp>
      <p:sp>
        <p:nvSpPr>
          <p:cNvPr id="6" name="TextBox 5">
            <a:extLst>
              <a:ext uri="{FF2B5EF4-FFF2-40B4-BE49-F238E27FC236}">
                <a16:creationId xmlns:a16="http://schemas.microsoft.com/office/drawing/2014/main" id="{2188782E-44BF-062E-224B-C021A5C826FC}"/>
              </a:ext>
            </a:extLst>
          </p:cNvPr>
          <p:cNvSpPr txBox="1"/>
          <p:nvPr/>
        </p:nvSpPr>
        <p:spPr>
          <a:xfrm>
            <a:off x="334963" y="1120345"/>
            <a:ext cx="4761488" cy="45429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altLang="ko-KR" b="1" dirty="0"/>
              <a:t>Checkpointing</a:t>
            </a:r>
          </a:p>
        </p:txBody>
      </p:sp>
      <p:sp>
        <p:nvSpPr>
          <p:cNvPr id="25" name="TextBox 24">
            <a:extLst>
              <a:ext uri="{FF2B5EF4-FFF2-40B4-BE49-F238E27FC236}">
                <a16:creationId xmlns:a16="http://schemas.microsoft.com/office/drawing/2014/main" id="{85715865-5B10-E28A-7878-9BBFEBBC9D8F}"/>
              </a:ext>
            </a:extLst>
          </p:cNvPr>
          <p:cNvSpPr txBox="1"/>
          <p:nvPr/>
        </p:nvSpPr>
        <p:spPr>
          <a:xfrm>
            <a:off x="472541" y="1636328"/>
            <a:ext cx="5524376" cy="1891352"/>
          </a:xfrm>
          <a:prstGeom prst="rect">
            <a:avLst/>
          </a:prstGeom>
          <a:noFill/>
        </p:spPr>
        <p:txBody>
          <a:bodyPr wrap="square" rtlCol="0">
            <a:spAutoFit/>
          </a:bodyPr>
          <a:lstStyle>
            <a:defPPr>
              <a:defRPr lang="ko-KR"/>
            </a:defPPr>
            <a:lvl1pPr marL="285750" indent="-285750">
              <a:lnSpc>
                <a:spcPct val="150000"/>
              </a:lnSpc>
              <a:buFont typeface="Wingdings" panose="05000000000000000000" pitchFamily="2" charset="2"/>
              <a:buChar char="v"/>
              <a:defRPr sz="1600" b="1"/>
            </a:lvl1pPr>
            <a:lvl2pPr marL="742950" lvl="1" indent="-285750">
              <a:lnSpc>
                <a:spcPct val="150000"/>
              </a:lnSpc>
              <a:buFont typeface="Arial" panose="020B0604020202020204" pitchFamily="34" charset="0"/>
              <a:buChar char="•"/>
              <a:defRPr sz="1600"/>
            </a:lvl2pPr>
            <a:lvl3pPr marL="1200150" lvl="2" indent="-285750">
              <a:lnSpc>
                <a:spcPct val="150000"/>
              </a:lnSpc>
              <a:buFont typeface="Arial" panose="020B0604020202020204" pitchFamily="34" charset="0"/>
              <a:buChar char="•"/>
              <a:defRPr sz="1600"/>
            </a:lvl3pPr>
          </a:lstStyle>
          <a:p>
            <a:pPr>
              <a:buFont typeface="Wingdings" panose="05000000000000000000" pitchFamily="2" charset="2"/>
              <a:buChar char="ü"/>
            </a:pPr>
            <a:r>
              <a:rPr lang="en-US" altLang="ko-KR" b="0" dirty="0"/>
              <a:t>Checkpoints – implemented using </a:t>
            </a:r>
            <a:r>
              <a:rPr lang="en-US" altLang="ko-KR" dirty="0">
                <a:solidFill>
                  <a:srgbClr val="4D6BED"/>
                </a:solidFill>
              </a:rPr>
              <a:t>continuations</a:t>
            </a:r>
          </a:p>
          <a:p>
            <a:pPr lvl="1"/>
            <a:r>
              <a:rPr lang="en-US" altLang="ko-KR" dirty="0"/>
              <a:t>A well understood technique for suspending and resuming execution</a:t>
            </a:r>
          </a:p>
          <a:p>
            <a:pPr lvl="1"/>
            <a:r>
              <a:rPr lang="en-US" altLang="ko-KR" dirty="0"/>
              <a:t>A </a:t>
            </a:r>
            <a:r>
              <a:rPr lang="en-US" altLang="ko-KR" dirty="0">
                <a:solidFill>
                  <a:srgbClr val="4D6BED"/>
                </a:solidFill>
              </a:rPr>
              <a:t>closure</a:t>
            </a:r>
            <a:r>
              <a:rPr lang="en-US" altLang="ko-KR" dirty="0"/>
              <a:t> that captures program state and control flow information at some execution point</a:t>
            </a:r>
          </a:p>
        </p:txBody>
      </p:sp>
      <p:sp>
        <p:nvSpPr>
          <p:cNvPr id="31" name="TextBox 30">
            <a:extLst>
              <a:ext uri="{FF2B5EF4-FFF2-40B4-BE49-F238E27FC236}">
                <a16:creationId xmlns:a16="http://schemas.microsoft.com/office/drawing/2014/main" id="{532FD409-D858-701B-4BD6-A634C1C5B0AC}"/>
              </a:ext>
            </a:extLst>
          </p:cNvPr>
          <p:cNvSpPr txBox="1"/>
          <p:nvPr/>
        </p:nvSpPr>
        <p:spPr>
          <a:xfrm>
            <a:off x="6696402" y="1306150"/>
            <a:ext cx="3191170" cy="338554"/>
          </a:xfrm>
          <a:prstGeom prst="rect">
            <a:avLst/>
          </a:prstGeom>
          <a:noFill/>
        </p:spPr>
        <p:txBody>
          <a:bodyPr wrap="square">
            <a:spAutoFit/>
          </a:bodyPr>
          <a:lstStyle/>
          <a:p>
            <a:pPr marL="285750" indent="-285750">
              <a:buFont typeface="Wingdings" panose="05000000000000000000" pitchFamily="2" charset="2"/>
              <a:buChar char="Ø"/>
            </a:pPr>
            <a:r>
              <a:rPr lang="en-US" altLang="ko-KR" sz="1600" dirty="0"/>
              <a:t>Example of </a:t>
            </a:r>
            <a:r>
              <a:rPr lang="en-US" altLang="ko-KR" sz="1600" b="1" dirty="0"/>
              <a:t>continuations</a:t>
            </a:r>
            <a:r>
              <a:rPr lang="en-US" altLang="ko-KR" sz="1600" dirty="0"/>
              <a:t> </a:t>
            </a:r>
            <a:endParaRPr lang="ko-KR" altLang="en-US" sz="1600" dirty="0"/>
          </a:p>
        </p:txBody>
      </p:sp>
      <p:pic>
        <p:nvPicPr>
          <p:cNvPr id="4" name="그림 3">
            <a:extLst>
              <a:ext uri="{FF2B5EF4-FFF2-40B4-BE49-F238E27FC236}">
                <a16:creationId xmlns:a16="http://schemas.microsoft.com/office/drawing/2014/main" id="{314A5AA2-A92D-E3C0-2950-3D0657B964B8}"/>
              </a:ext>
            </a:extLst>
          </p:cNvPr>
          <p:cNvPicPr>
            <a:picLocks noChangeAspect="1"/>
          </p:cNvPicPr>
          <p:nvPr/>
        </p:nvPicPr>
        <p:blipFill rotWithShape="1">
          <a:blip r:embed="rId3"/>
          <a:srcRect t="8517"/>
          <a:stretch/>
        </p:blipFill>
        <p:spPr>
          <a:xfrm>
            <a:off x="6696402" y="1725228"/>
            <a:ext cx="5023057" cy="4645685"/>
          </a:xfrm>
          <a:prstGeom prst="rect">
            <a:avLst/>
          </a:prstGeom>
        </p:spPr>
      </p:pic>
      <p:sp>
        <p:nvSpPr>
          <p:cNvPr id="14" name="TextBox 13">
            <a:extLst>
              <a:ext uri="{FF2B5EF4-FFF2-40B4-BE49-F238E27FC236}">
                <a16:creationId xmlns:a16="http://schemas.microsoft.com/office/drawing/2014/main" id="{F2EE9580-5C31-5824-2E56-A0CD1E86A938}"/>
              </a:ext>
            </a:extLst>
          </p:cNvPr>
          <p:cNvSpPr txBox="1"/>
          <p:nvPr/>
        </p:nvSpPr>
        <p:spPr>
          <a:xfrm>
            <a:off x="472541" y="3626748"/>
            <a:ext cx="5524376" cy="1522020"/>
          </a:xfrm>
          <a:prstGeom prst="rect">
            <a:avLst/>
          </a:prstGeom>
          <a:noFill/>
        </p:spPr>
        <p:txBody>
          <a:bodyPr wrap="square" rtlCol="0">
            <a:spAutoFit/>
          </a:bodyPr>
          <a:lstStyle>
            <a:defPPr>
              <a:defRPr lang="ko-KR"/>
            </a:defPPr>
            <a:lvl1pPr marL="285750" indent="-285750">
              <a:lnSpc>
                <a:spcPct val="150000"/>
              </a:lnSpc>
              <a:buFont typeface="Wingdings" panose="05000000000000000000" pitchFamily="2" charset="2"/>
              <a:buChar char="v"/>
              <a:defRPr sz="1600" b="1"/>
            </a:lvl1pPr>
            <a:lvl2pPr marL="742950" lvl="1" indent="-285750">
              <a:lnSpc>
                <a:spcPct val="150000"/>
              </a:lnSpc>
              <a:buFont typeface="Arial" panose="020B0604020202020204" pitchFamily="34" charset="0"/>
              <a:buChar char="•"/>
              <a:defRPr sz="1600"/>
            </a:lvl2pPr>
            <a:lvl3pPr marL="1200150" lvl="2" indent="-285750">
              <a:lnSpc>
                <a:spcPct val="150000"/>
              </a:lnSpc>
              <a:buFont typeface="Arial" panose="020B0604020202020204" pitchFamily="34" charset="0"/>
              <a:buChar char="•"/>
              <a:defRPr sz="1600"/>
            </a:lvl3pPr>
          </a:lstStyle>
          <a:p>
            <a:pPr>
              <a:buFont typeface="Arial" panose="020B0604020202020204" pitchFamily="34" charset="0"/>
              <a:buChar char="•"/>
            </a:pPr>
            <a:r>
              <a:rPr lang="en-US" altLang="ko-KR" b="0" dirty="0">
                <a:solidFill>
                  <a:srgbClr val="FF7575"/>
                </a:solidFill>
              </a:rPr>
              <a:t>Takes</a:t>
            </a:r>
            <a:r>
              <a:rPr lang="en-US" altLang="ko-KR" b="0" dirty="0"/>
              <a:t> a checkpoint by </a:t>
            </a:r>
            <a:r>
              <a:rPr lang="en-US" altLang="ko-KR" b="0" u="sng" dirty="0"/>
              <a:t>generating a continuation </a:t>
            </a:r>
            <a:r>
              <a:rPr lang="en-US" altLang="ko-KR" b="0" dirty="0"/>
              <a:t>and </a:t>
            </a:r>
            <a:r>
              <a:rPr lang="en-US" altLang="ko-KR" b="0" u="sng" dirty="0"/>
              <a:t>serializing</a:t>
            </a:r>
            <a:r>
              <a:rPr lang="en-US" altLang="ko-KR" b="0" dirty="0"/>
              <a:t> it to storage</a:t>
            </a:r>
          </a:p>
          <a:p>
            <a:pPr>
              <a:buFont typeface="Arial" panose="020B0604020202020204" pitchFamily="34" charset="0"/>
              <a:buChar char="•"/>
            </a:pPr>
            <a:r>
              <a:rPr lang="en-US" altLang="ko-KR" b="0" dirty="0">
                <a:solidFill>
                  <a:srgbClr val="FF7575"/>
                </a:solidFill>
              </a:rPr>
              <a:t>Restores</a:t>
            </a:r>
            <a:r>
              <a:rPr lang="en-US" altLang="ko-KR" b="0" dirty="0"/>
              <a:t> from a checkpoint by </a:t>
            </a:r>
            <a:r>
              <a:rPr lang="en-US" altLang="ko-KR" b="0" u="sng" dirty="0"/>
              <a:t>deserializing</a:t>
            </a:r>
            <a:r>
              <a:rPr lang="en-US" altLang="ko-KR" b="0" dirty="0"/>
              <a:t> and </a:t>
            </a:r>
            <a:r>
              <a:rPr lang="en-US" altLang="ko-KR" b="0" u="sng" dirty="0"/>
              <a:t>invoking</a:t>
            </a:r>
            <a:r>
              <a:rPr lang="en-US" altLang="ko-KR" b="0" dirty="0"/>
              <a:t> a previously stored continuation</a:t>
            </a:r>
            <a:endParaRPr lang="en-US" altLang="ko-KR" b="0" dirty="0">
              <a:solidFill>
                <a:srgbClr val="4D6BED"/>
              </a:solidFill>
            </a:endParaRPr>
          </a:p>
        </p:txBody>
      </p:sp>
      <p:sp>
        <p:nvSpPr>
          <p:cNvPr id="5" name="TextBox 4">
            <a:extLst>
              <a:ext uri="{FF2B5EF4-FFF2-40B4-BE49-F238E27FC236}">
                <a16:creationId xmlns:a16="http://schemas.microsoft.com/office/drawing/2014/main" id="{0CE7E157-A159-89E0-9E32-F819124DDB77}"/>
              </a:ext>
            </a:extLst>
          </p:cNvPr>
          <p:cNvSpPr txBox="1">
            <a:spLocks/>
          </p:cNvSpPr>
          <p:nvPr/>
        </p:nvSpPr>
        <p:spPr>
          <a:xfrm>
            <a:off x="6048375" y="3161184"/>
            <a:ext cx="670352" cy="461665"/>
          </a:xfrm>
          <a:prstGeom prst="rect">
            <a:avLst/>
          </a:prstGeom>
          <a:noFill/>
        </p:spPr>
        <p:txBody>
          <a:bodyPr wrap="square" rtlCol="0">
            <a:spAutoFit/>
          </a:bodyPr>
          <a:lstStyle/>
          <a:p>
            <a:r>
              <a:rPr lang="en-US" altLang="ko-KR" sz="1200" dirty="0">
                <a:solidFill>
                  <a:srgbClr val="92D050"/>
                </a:solidFill>
              </a:rPr>
              <a:t>Pause points</a:t>
            </a:r>
            <a:endParaRPr lang="ko-KR" altLang="en-US" sz="1200" dirty="0">
              <a:solidFill>
                <a:srgbClr val="92D050"/>
              </a:solidFill>
            </a:endParaRPr>
          </a:p>
        </p:txBody>
      </p:sp>
      <p:cxnSp>
        <p:nvCxnSpPr>
          <p:cNvPr id="7" name="직선 화살표 연결선 6">
            <a:extLst>
              <a:ext uri="{FF2B5EF4-FFF2-40B4-BE49-F238E27FC236}">
                <a16:creationId xmlns:a16="http://schemas.microsoft.com/office/drawing/2014/main" id="{B7101012-2D15-7112-DD22-1A53D4141CA2}"/>
              </a:ext>
            </a:extLst>
          </p:cNvPr>
          <p:cNvCxnSpPr>
            <a:cxnSpLocks/>
          </p:cNvCxnSpPr>
          <p:nvPr/>
        </p:nvCxnSpPr>
        <p:spPr>
          <a:xfrm>
            <a:off x="6586538" y="3410314"/>
            <a:ext cx="397963" cy="0"/>
          </a:xfrm>
          <a:prstGeom prst="straightConnector1">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직선 화살표 연결선 8">
            <a:extLst>
              <a:ext uri="{FF2B5EF4-FFF2-40B4-BE49-F238E27FC236}">
                <a16:creationId xmlns:a16="http://schemas.microsoft.com/office/drawing/2014/main" id="{6A634B82-EA9D-ADD8-CB32-BD948DD3C691}"/>
              </a:ext>
            </a:extLst>
          </p:cNvPr>
          <p:cNvCxnSpPr>
            <a:cxnSpLocks/>
          </p:cNvCxnSpPr>
          <p:nvPr/>
        </p:nvCxnSpPr>
        <p:spPr>
          <a:xfrm flipV="1">
            <a:off x="6479381" y="2702707"/>
            <a:ext cx="505120" cy="527062"/>
          </a:xfrm>
          <a:prstGeom prst="straightConnector1">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pic>
        <p:nvPicPr>
          <p:cNvPr id="17" name="그림 16">
            <a:extLst>
              <a:ext uri="{FF2B5EF4-FFF2-40B4-BE49-F238E27FC236}">
                <a16:creationId xmlns:a16="http://schemas.microsoft.com/office/drawing/2014/main" id="{D3CE17D0-2B68-D718-F024-4CC8551DBCD2}"/>
              </a:ext>
            </a:extLst>
          </p:cNvPr>
          <p:cNvPicPr>
            <a:picLocks noChangeAspect="1"/>
          </p:cNvPicPr>
          <p:nvPr/>
        </p:nvPicPr>
        <p:blipFill rotWithShape="1">
          <a:blip r:embed="rId4"/>
          <a:srcRect b="18167"/>
          <a:stretch/>
        </p:blipFill>
        <p:spPr>
          <a:xfrm>
            <a:off x="9610004" y="-2906"/>
            <a:ext cx="2581996" cy="1346200"/>
          </a:xfrm>
          <a:prstGeom prst="rect">
            <a:avLst/>
          </a:prstGeom>
          <a:ln>
            <a:solidFill>
              <a:schemeClr val="bg1">
                <a:lumMod val="50000"/>
              </a:schemeClr>
            </a:solidFill>
          </a:ln>
        </p:spPr>
      </p:pic>
      <p:pic>
        <p:nvPicPr>
          <p:cNvPr id="21" name="그림 20">
            <a:extLst>
              <a:ext uri="{FF2B5EF4-FFF2-40B4-BE49-F238E27FC236}">
                <a16:creationId xmlns:a16="http://schemas.microsoft.com/office/drawing/2014/main" id="{8DDE0666-1C6A-7056-B97B-05F553996AE9}"/>
              </a:ext>
            </a:extLst>
          </p:cNvPr>
          <p:cNvPicPr>
            <a:picLocks noChangeAspect="1"/>
          </p:cNvPicPr>
          <p:nvPr/>
        </p:nvPicPr>
        <p:blipFill>
          <a:blip r:embed="rId5"/>
          <a:stretch>
            <a:fillRect/>
          </a:stretch>
        </p:blipFill>
        <p:spPr>
          <a:xfrm>
            <a:off x="834094" y="5737655"/>
            <a:ext cx="4801270" cy="390580"/>
          </a:xfrm>
          <a:prstGeom prst="rect">
            <a:avLst/>
          </a:prstGeom>
          <a:ln w="12700">
            <a:noFill/>
          </a:ln>
        </p:spPr>
      </p:pic>
      <p:sp>
        <p:nvSpPr>
          <p:cNvPr id="23" name="TextBox 22">
            <a:extLst>
              <a:ext uri="{FF2B5EF4-FFF2-40B4-BE49-F238E27FC236}">
                <a16:creationId xmlns:a16="http://schemas.microsoft.com/office/drawing/2014/main" id="{B23E42C8-9DF4-AAEF-2CA8-9F0EE6D667C6}"/>
              </a:ext>
            </a:extLst>
          </p:cNvPr>
          <p:cNvSpPr txBox="1">
            <a:spLocks/>
          </p:cNvSpPr>
          <p:nvPr/>
        </p:nvSpPr>
        <p:spPr>
          <a:xfrm>
            <a:off x="602715" y="5418183"/>
            <a:ext cx="2004491" cy="338554"/>
          </a:xfrm>
          <a:prstGeom prst="rect">
            <a:avLst/>
          </a:prstGeom>
          <a:noFill/>
        </p:spPr>
        <p:txBody>
          <a:bodyPr wrap="square" rtlCol="0">
            <a:spAutoFit/>
          </a:bodyPr>
          <a:lstStyle/>
          <a:p>
            <a:pPr marL="285750" indent="-285750" algn="r">
              <a:buFont typeface="Wingdings" panose="05000000000000000000" pitchFamily="2" charset="2"/>
              <a:buChar char="Ø"/>
            </a:pPr>
            <a:r>
              <a:rPr lang="en-US" altLang="ko-KR" sz="1600" dirty="0">
                <a:solidFill>
                  <a:schemeClr val="tx1">
                    <a:lumMod val="50000"/>
                    <a:lumOff val="50000"/>
                  </a:schemeClr>
                </a:solidFill>
              </a:rPr>
              <a:t>Checkpoint (list)</a:t>
            </a:r>
            <a:endParaRPr lang="ko-KR" altLang="en-US" sz="1600" dirty="0">
              <a:solidFill>
                <a:schemeClr val="tx1">
                  <a:lumMod val="50000"/>
                  <a:lumOff val="50000"/>
                </a:schemeClr>
              </a:solidFill>
            </a:endParaRPr>
          </a:p>
        </p:txBody>
      </p:sp>
      <p:sp>
        <p:nvSpPr>
          <p:cNvPr id="28" name="TextBox 27">
            <a:extLst>
              <a:ext uri="{FF2B5EF4-FFF2-40B4-BE49-F238E27FC236}">
                <a16:creationId xmlns:a16="http://schemas.microsoft.com/office/drawing/2014/main" id="{562DF5F5-51C8-C2AF-8965-FA1E567E149D}"/>
              </a:ext>
            </a:extLst>
          </p:cNvPr>
          <p:cNvSpPr txBox="1">
            <a:spLocks/>
          </p:cNvSpPr>
          <p:nvPr/>
        </p:nvSpPr>
        <p:spPr>
          <a:xfrm>
            <a:off x="1185210" y="6051180"/>
            <a:ext cx="839503" cy="461665"/>
          </a:xfrm>
          <a:prstGeom prst="rect">
            <a:avLst/>
          </a:prstGeom>
          <a:noFill/>
        </p:spPr>
        <p:txBody>
          <a:bodyPr wrap="square" rtlCol="0">
            <a:spAutoFit/>
          </a:bodyPr>
          <a:lstStyle/>
          <a:p>
            <a:pPr algn="ctr"/>
            <a:r>
              <a:rPr lang="en-US" altLang="ko-KR" sz="1200" dirty="0">
                <a:solidFill>
                  <a:srgbClr val="92D050"/>
                </a:solidFill>
              </a:rPr>
              <a:t>Function name</a:t>
            </a:r>
            <a:endParaRPr lang="ko-KR" altLang="en-US" sz="1200" dirty="0">
              <a:solidFill>
                <a:srgbClr val="92D050"/>
              </a:solidFill>
            </a:endParaRPr>
          </a:p>
        </p:txBody>
      </p:sp>
      <p:sp>
        <p:nvSpPr>
          <p:cNvPr id="30" name="TextBox 29">
            <a:extLst>
              <a:ext uri="{FF2B5EF4-FFF2-40B4-BE49-F238E27FC236}">
                <a16:creationId xmlns:a16="http://schemas.microsoft.com/office/drawing/2014/main" id="{DF2D9AC3-87BE-E002-9415-41F77481B89F}"/>
              </a:ext>
            </a:extLst>
          </p:cNvPr>
          <p:cNvSpPr txBox="1">
            <a:spLocks/>
          </p:cNvSpPr>
          <p:nvPr/>
        </p:nvSpPr>
        <p:spPr>
          <a:xfrm>
            <a:off x="2042606" y="6051180"/>
            <a:ext cx="794118" cy="461665"/>
          </a:xfrm>
          <a:prstGeom prst="rect">
            <a:avLst/>
          </a:prstGeom>
          <a:noFill/>
        </p:spPr>
        <p:txBody>
          <a:bodyPr wrap="square" rtlCol="0">
            <a:spAutoFit/>
          </a:bodyPr>
          <a:lstStyle/>
          <a:p>
            <a:pPr algn="ctr"/>
            <a:r>
              <a:rPr lang="en-US" altLang="ko-KR" sz="1200" dirty="0">
                <a:solidFill>
                  <a:srgbClr val="92D050"/>
                </a:solidFill>
              </a:rPr>
              <a:t>Live variables</a:t>
            </a:r>
            <a:endParaRPr lang="ko-KR" altLang="en-US" sz="1200" dirty="0">
              <a:solidFill>
                <a:srgbClr val="92D050"/>
              </a:solidFill>
            </a:endParaRPr>
          </a:p>
        </p:txBody>
      </p:sp>
      <p:cxnSp>
        <p:nvCxnSpPr>
          <p:cNvPr id="32" name="직선 연결선 31">
            <a:extLst>
              <a:ext uri="{FF2B5EF4-FFF2-40B4-BE49-F238E27FC236}">
                <a16:creationId xmlns:a16="http://schemas.microsoft.com/office/drawing/2014/main" id="{2F2479A8-EA16-1CEF-4780-3D0ADF121BC0}"/>
              </a:ext>
            </a:extLst>
          </p:cNvPr>
          <p:cNvCxnSpPr>
            <a:cxnSpLocks/>
          </p:cNvCxnSpPr>
          <p:nvPr/>
        </p:nvCxnSpPr>
        <p:spPr>
          <a:xfrm>
            <a:off x="1139825" y="6068250"/>
            <a:ext cx="930275" cy="0"/>
          </a:xfrm>
          <a:prstGeom prst="line">
            <a:avLst/>
          </a:prstGeom>
          <a:ln w="19050">
            <a:solidFill>
              <a:srgbClr val="92D050">
                <a:alpha val="60000"/>
              </a:srgb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C8E098A3-3060-EFC6-C578-AE117D0B3FF8}"/>
              </a:ext>
            </a:extLst>
          </p:cNvPr>
          <p:cNvCxnSpPr>
            <a:cxnSpLocks/>
          </p:cNvCxnSpPr>
          <p:nvPr/>
        </p:nvCxnSpPr>
        <p:spPr>
          <a:xfrm>
            <a:off x="2202806" y="6066535"/>
            <a:ext cx="473719" cy="0"/>
          </a:xfrm>
          <a:prstGeom prst="line">
            <a:avLst/>
          </a:prstGeom>
          <a:ln w="19050">
            <a:solidFill>
              <a:srgbClr val="92D050">
                <a:alpha val="60000"/>
              </a:srgbClr>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56A2282-2E0C-0F37-F892-DCE0106E79D7}"/>
              </a:ext>
            </a:extLst>
          </p:cNvPr>
          <p:cNvSpPr txBox="1">
            <a:spLocks/>
          </p:cNvSpPr>
          <p:nvPr/>
        </p:nvSpPr>
        <p:spPr>
          <a:xfrm>
            <a:off x="4116977" y="6051180"/>
            <a:ext cx="2362404" cy="461665"/>
          </a:xfrm>
          <a:prstGeom prst="rect">
            <a:avLst/>
          </a:prstGeom>
          <a:noFill/>
        </p:spPr>
        <p:txBody>
          <a:bodyPr wrap="square" rtlCol="0">
            <a:spAutoFit/>
          </a:bodyPr>
          <a:lstStyle/>
          <a:p>
            <a:r>
              <a:rPr lang="en-US" altLang="ko-KR" sz="1200" dirty="0">
                <a:solidFill>
                  <a:srgbClr val="92D050"/>
                </a:solidFill>
              </a:rPr>
              <a:t>Hole</a:t>
            </a:r>
          </a:p>
          <a:p>
            <a:r>
              <a:rPr lang="en-US" altLang="ko-KR" sz="1200" dirty="0">
                <a:solidFill>
                  <a:srgbClr val="92D050"/>
                </a:solidFill>
              </a:rPr>
              <a:t>- Previous continuation’s result</a:t>
            </a:r>
            <a:endParaRPr lang="ko-KR" altLang="en-US" sz="1200" dirty="0">
              <a:solidFill>
                <a:srgbClr val="92D050"/>
              </a:solidFill>
            </a:endParaRPr>
          </a:p>
        </p:txBody>
      </p:sp>
      <p:cxnSp>
        <p:nvCxnSpPr>
          <p:cNvPr id="39" name="직선 연결선 38">
            <a:extLst>
              <a:ext uri="{FF2B5EF4-FFF2-40B4-BE49-F238E27FC236}">
                <a16:creationId xmlns:a16="http://schemas.microsoft.com/office/drawing/2014/main" id="{DBBE5380-AC01-9365-06B7-D524505507CA}"/>
              </a:ext>
            </a:extLst>
          </p:cNvPr>
          <p:cNvCxnSpPr>
            <a:cxnSpLocks/>
          </p:cNvCxnSpPr>
          <p:nvPr/>
        </p:nvCxnSpPr>
        <p:spPr>
          <a:xfrm>
            <a:off x="4132645" y="6066535"/>
            <a:ext cx="473719" cy="0"/>
          </a:xfrm>
          <a:prstGeom prst="line">
            <a:avLst/>
          </a:prstGeom>
          <a:ln w="19050">
            <a:solidFill>
              <a:srgbClr val="92D050">
                <a:alpha val="60000"/>
              </a:srgbClr>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78487B4-C1BB-DD12-DF11-07714F7CE957}"/>
              </a:ext>
            </a:extLst>
          </p:cNvPr>
          <p:cNvSpPr txBox="1"/>
          <p:nvPr/>
        </p:nvSpPr>
        <p:spPr>
          <a:xfrm>
            <a:off x="0" y="0"/>
            <a:ext cx="865251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Zhang, Wen, et al. "Kappa: A programming framework for serverless computing." </a:t>
            </a:r>
            <a:r>
              <a:rPr lang="en-US" altLang="ko-KR" sz="1000" i="1" dirty="0">
                <a:solidFill>
                  <a:schemeClr val="bg1">
                    <a:lumMod val="50000"/>
                  </a:schemeClr>
                </a:solidFill>
                <a:effectLst/>
                <a:latin typeface="Arial" panose="020B0604020202020204" pitchFamily="34" charset="0"/>
              </a:rPr>
              <a:t>Proceedings of the 11th ACM Symposium on Cloud Computing</a:t>
            </a:r>
            <a:r>
              <a:rPr lang="en-US" altLang="ko-KR" sz="1000" i="0" dirty="0">
                <a:solidFill>
                  <a:schemeClr val="bg1">
                    <a:lumMod val="50000"/>
                  </a:schemeClr>
                </a:solidFill>
                <a:effectLst/>
                <a:latin typeface="Arial" panose="020B0604020202020204" pitchFamily="34" charset="0"/>
              </a:rPr>
              <a:t>. 2020.</a:t>
            </a:r>
            <a:endParaRPr lang="ko-KR" altLang="en-US" sz="1000" dirty="0">
              <a:solidFill>
                <a:schemeClr val="bg1">
                  <a:lumMod val="50000"/>
                </a:schemeClr>
              </a:solidFill>
            </a:endParaRPr>
          </a:p>
        </p:txBody>
      </p:sp>
    </p:spTree>
    <p:extLst>
      <p:ext uri="{BB962C8B-B14F-4D97-AF65-F5344CB8AC3E}">
        <p14:creationId xmlns:p14="http://schemas.microsoft.com/office/powerpoint/2010/main" val="3070727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4950359" cy="665876"/>
          </a:xfrm>
        </p:spPr>
        <p:txBody>
          <a:bodyPr>
            <a:normAutofit/>
          </a:bodyPr>
          <a:lstStyle/>
          <a:p>
            <a:r>
              <a:rPr lang="en-US" altLang="ko-KR" sz="2400" b="1" u="sng" dirty="0"/>
              <a:t>5. Limitations, Conclusion</a:t>
            </a:r>
            <a:endParaRPr lang="ko-KR" altLang="en-US" sz="2400" b="1" u="sng" dirty="0"/>
          </a:p>
        </p:txBody>
      </p:sp>
      <p:sp>
        <p:nvSpPr>
          <p:cNvPr id="9" name="TextBox 8">
            <a:extLst>
              <a:ext uri="{FF2B5EF4-FFF2-40B4-BE49-F238E27FC236}">
                <a16:creationId xmlns:a16="http://schemas.microsoft.com/office/drawing/2014/main" id="{6D9F45CE-71EE-EB6E-232B-9C161A1C1185}"/>
              </a:ext>
            </a:extLst>
          </p:cNvPr>
          <p:cNvSpPr txBox="1"/>
          <p:nvPr/>
        </p:nvSpPr>
        <p:spPr>
          <a:xfrm>
            <a:off x="0" y="0"/>
            <a:ext cx="865251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Zhang, Wen, et al. "Kappa: A programming framework for serverless computing." </a:t>
            </a:r>
            <a:r>
              <a:rPr lang="en-US" altLang="ko-KR" sz="1000" i="1" dirty="0">
                <a:solidFill>
                  <a:schemeClr val="bg1">
                    <a:lumMod val="50000"/>
                  </a:schemeClr>
                </a:solidFill>
                <a:effectLst/>
                <a:latin typeface="Arial" panose="020B0604020202020204" pitchFamily="34" charset="0"/>
              </a:rPr>
              <a:t>Proceedings of the 11th ACM Symposium on Cloud Computing</a:t>
            </a:r>
            <a:r>
              <a:rPr lang="en-US" altLang="ko-KR" sz="1000" i="0" dirty="0">
                <a:solidFill>
                  <a:schemeClr val="bg1">
                    <a:lumMod val="50000"/>
                  </a:schemeClr>
                </a:solidFill>
                <a:effectLst/>
                <a:latin typeface="Arial" panose="020B0604020202020204" pitchFamily="34" charset="0"/>
              </a:rPr>
              <a:t>. 2020.</a:t>
            </a:r>
            <a:endParaRPr lang="ko-KR" altLang="en-US" sz="1000" dirty="0">
              <a:solidFill>
                <a:schemeClr val="bg1">
                  <a:lumMod val="50000"/>
                </a:schemeClr>
              </a:solidFill>
            </a:endParaRPr>
          </a:p>
        </p:txBody>
      </p:sp>
      <p:sp>
        <p:nvSpPr>
          <p:cNvPr id="4" name="TextBox 3">
            <a:extLst>
              <a:ext uri="{FF2B5EF4-FFF2-40B4-BE49-F238E27FC236}">
                <a16:creationId xmlns:a16="http://schemas.microsoft.com/office/drawing/2014/main" id="{9BD7C058-1DCE-D9DC-876D-D65A60E2D429}"/>
              </a:ext>
            </a:extLst>
          </p:cNvPr>
          <p:cNvSpPr txBox="1"/>
          <p:nvPr/>
        </p:nvSpPr>
        <p:spPr>
          <a:xfrm>
            <a:off x="389734" y="1532489"/>
            <a:ext cx="11412531" cy="3738011"/>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ko-KR" sz="1600" b="1" dirty="0"/>
              <a:t>Unsupported Python features</a:t>
            </a:r>
            <a:endParaRPr lang="en-US" altLang="ko-KR" sz="1600" dirty="0"/>
          </a:p>
          <a:p>
            <a:pPr marL="800100" lvl="1" indent="-342900">
              <a:lnSpc>
                <a:spcPct val="150000"/>
              </a:lnSpc>
              <a:buFont typeface="Arial" panose="020B0604020202020204" pitchFamily="34" charset="0"/>
              <a:buChar char="•"/>
            </a:pPr>
            <a:r>
              <a:rPr lang="en-US" altLang="ko-KR" sz="1600" dirty="0"/>
              <a:t>not yet added support for some Python features (try/except, yield, async/await, nested function definitions, global variables) to the compiler’s continuation generation logic</a:t>
            </a:r>
          </a:p>
          <a:p>
            <a:pPr marL="342900" indent="-342900">
              <a:lnSpc>
                <a:spcPct val="150000"/>
              </a:lnSpc>
              <a:buFont typeface="Arial" panose="020B0604020202020204" pitchFamily="34" charset="0"/>
              <a:buChar char="•"/>
            </a:pPr>
            <a:r>
              <a:rPr lang="en-US" altLang="ko-KR" sz="1600" b="1" dirty="0"/>
              <a:t>Other restrictions on input code </a:t>
            </a:r>
          </a:p>
          <a:p>
            <a:pPr marL="800100" lvl="1" indent="-342900">
              <a:lnSpc>
                <a:spcPct val="150000"/>
              </a:lnSpc>
              <a:buFont typeface="Arial" panose="020B0604020202020204" pitchFamily="34" charset="0"/>
              <a:buChar char="•"/>
            </a:pPr>
            <a:r>
              <a:rPr lang="en-US" altLang="ko-KR" sz="1600" dirty="0"/>
              <a:t>The programmer must: Insert </a:t>
            </a:r>
            <a:r>
              <a:rPr lang="en-US" altLang="ko-KR" sz="1600" dirty="0">
                <a:latin typeface="Bahnschrift SemiLight SemiConde" panose="020B0502040204020203" pitchFamily="34" charset="0"/>
              </a:rPr>
              <a:t>checkpoint()</a:t>
            </a:r>
            <a:r>
              <a:rPr lang="en-US" altLang="ko-KR" sz="1600" dirty="0"/>
              <a:t>, Mark calls that have externally visible side-effects with </a:t>
            </a:r>
            <a:r>
              <a:rPr lang="en-US" altLang="ko-KR" sz="1600" dirty="0">
                <a:latin typeface="Bahnschrift SemiLight SemiConde" panose="020B0502040204020203" pitchFamily="34" charset="0"/>
              </a:rPr>
              <a:t>@on_coordinator</a:t>
            </a:r>
            <a:r>
              <a:rPr lang="en-US" altLang="ko-KR" sz="1600" dirty="0"/>
              <a:t>, Use Kappa’s concurrency primitive instead of primitives such as Python threads</a:t>
            </a:r>
          </a:p>
          <a:p>
            <a:pPr marL="342900" indent="-342900">
              <a:lnSpc>
                <a:spcPct val="150000"/>
              </a:lnSpc>
              <a:buFont typeface="Arial" panose="020B0604020202020204" pitchFamily="34" charset="0"/>
              <a:buChar char="•"/>
            </a:pPr>
            <a:r>
              <a:rPr lang="en-US" altLang="ko-KR" sz="1600" b="1" dirty="0"/>
              <a:t>Static pause points</a:t>
            </a:r>
          </a:p>
          <a:p>
            <a:pPr marL="800100" lvl="1" indent="-342900">
              <a:lnSpc>
                <a:spcPct val="150000"/>
              </a:lnSpc>
              <a:buFont typeface="Arial" panose="020B0604020202020204" pitchFamily="34" charset="0"/>
              <a:buChar char="•"/>
            </a:pPr>
            <a:r>
              <a:rPr lang="en-US" altLang="ko-KR" sz="1600" dirty="0"/>
              <a:t>Restricts where checkpoints can be generated and precludes deciding checkpoint locations at runtime</a:t>
            </a:r>
          </a:p>
          <a:p>
            <a:pPr marL="342900" indent="-342900">
              <a:lnSpc>
                <a:spcPct val="150000"/>
              </a:lnSpc>
              <a:buFont typeface="Arial" panose="020B0604020202020204" pitchFamily="34" charset="0"/>
              <a:buChar char="•"/>
            </a:pPr>
            <a:r>
              <a:rPr lang="en-US" altLang="ko-KR" sz="1600" b="1" dirty="0"/>
              <a:t>Can only checkpoint in transformed code</a:t>
            </a:r>
          </a:p>
          <a:p>
            <a:pPr marL="800100" lvl="1" indent="-342900">
              <a:lnSpc>
                <a:spcPct val="150000"/>
              </a:lnSpc>
              <a:buFont typeface="Arial" panose="020B0604020202020204" pitchFamily="34" charset="0"/>
              <a:buChar char="•"/>
            </a:pPr>
            <a:r>
              <a:rPr lang="en-US" altLang="ko-KR" sz="1600" dirty="0"/>
              <a:t>Checkpoint only in code transformed by the its compiler and not in a Python C extension like numpy</a:t>
            </a:r>
          </a:p>
        </p:txBody>
      </p:sp>
      <p:sp>
        <p:nvSpPr>
          <p:cNvPr id="8" name="TextBox 7">
            <a:extLst>
              <a:ext uri="{FF2B5EF4-FFF2-40B4-BE49-F238E27FC236}">
                <a16:creationId xmlns:a16="http://schemas.microsoft.com/office/drawing/2014/main" id="{482069F7-BD6B-CE68-6AF8-6F29564073C7}"/>
              </a:ext>
            </a:extLst>
          </p:cNvPr>
          <p:cNvSpPr txBox="1"/>
          <p:nvPr/>
        </p:nvSpPr>
        <p:spPr>
          <a:xfrm>
            <a:off x="873244" y="5404080"/>
            <a:ext cx="10445509" cy="1152688"/>
          </a:xfrm>
          <a:prstGeom prst="rect">
            <a:avLst/>
          </a:prstGeom>
          <a:solidFill>
            <a:srgbClr val="FFF2CC">
              <a:alpha val="69804"/>
            </a:srgbClr>
          </a:solidFill>
        </p:spPr>
        <p:txBody>
          <a:bodyPr wrap="square">
            <a:spAutoFit/>
          </a:bodyPr>
          <a:lstStyle/>
          <a:p>
            <a:pPr marL="285750" indent="-285750">
              <a:lnSpc>
                <a:spcPct val="150000"/>
              </a:lnSpc>
              <a:buFont typeface="Symbol" panose="05050102010706020507" pitchFamily="18" charset="2"/>
              <a:buChar char="Þ"/>
            </a:pPr>
            <a:r>
              <a:rPr lang="en-US" altLang="ko-KR" sz="1600" b="1" dirty="0"/>
              <a:t>Kappa</a:t>
            </a:r>
            <a:r>
              <a:rPr lang="en-US" altLang="ko-KR" sz="1600" dirty="0"/>
              <a:t> is a framework that </a:t>
            </a:r>
            <a:r>
              <a:rPr lang="en-US" altLang="ko-KR" sz="1600" u="sng" dirty="0"/>
              <a:t>simplifies serverless development</a:t>
            </a:r>
            <a:r>
              <a:rPr lang="en-US" altLang="ko-KR" sz="1600" dirty="0"/>
              <a:t> by providing a familiar programming model. </a:t>
            </a:r>
          </a:p>
          <a:p>
            <a:pPr marL="285750" indent="-285750">
              <a:lnSpc>
                <a:spcPct val="150000"/>
              </a:lnSpc>
              <a:buFont typeface="Symbol" panose="05050102010706020507" pitchFamily="18" charset="2"/>
              <a:buChar char="Þ"/>
            </a:pPr>
            <a:r>
              <a:rPr lang="en-US" altLang="ko-KR" sz="1600" dirty="0"/>
              <a:t>By reducing the friction of developing serverless programs, Kappa provides an avenue for a larger set of applications to take advantage of the benefits of serverless computing.</a:t>
            </a:r>
            <a:endParaRPr lang="ko-KR" altLang="en-US" sz="1600" dirty="0"/>
          </a:p>
        </p:txBody>
      </p:sp>
      <p:sp>
        <p:nvSpPr>
          <p:cNvPr id="12" name="TextBox 11">
            <a:extLst>
              <a:ext uri="{FF2B5EF4-FFF2-40B4-BE49-F238E27FC236}">
                <a16:creationId xmlns:a16="http://schemas.microsoft.com/office/drawing/2014/main" id="{133EA15B-694C-0AFB-046D-F507D6ACCCC9}"/>
              </a:ext>
            </a:extLst>
          </p:cNvPr>
          <p:cNvSpPr txBox="1"/>
          <p:nvPr/>
        </p:nvSpPr>
        <p:spPr>
          <a:xfrm>
            <a:off x="334963" y="1103597"/>
            <a:ext cx="2579107" cy="454292"/>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altLang="ko-KR" b="1" dirty="0"/>
              <a:t>Limitations</a:t>
            </a:r>
          </a:p>
        </p:txBody>
      </p:sp>
    </p:spTree>
    <p:extLst>
      <p:ext uri="{BB962C8B-B14F-4D97-AF65-F5344CB8AC3E}">
        <p14:creationId xmlns:p14="http://schemas.microsoft.com/office/powerpoint/2010/main" val="3810765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50000"/>
            <a:alpha val="80000"/>
          </a:schemeClr>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B11361E-8008-9354-1F48-1737086AEE57}"/>
              </a:ext>
            </a:extLst>
          </p:cNvPr>
          <p:cNvSpPr>
            <a:spLocks noGrp="1"/>
          </p:cNvSpPr>
          <p:nvPr>
            <p:ph type="ctrTitle"/>
          </p:nvPr>
        </p:nvSpPr>
        <p:spPr>
          <a:xfrm>
            <a:off x="2622550" y="2918618"/>
            <a:ext cx="6946900" cy="1020763"/>
          </a:xfrm>
        </p:spPr>
        <p:txBody>
          <a:bodyPr>
            <a:normAutofit/>
          </a:bodyPr>
          <a:lstStyle/>
          <a:p>
            <a:r>
              <a:rPr lang="en-US" altLang="ko-KR" dirty="0">
                <a:solidFill>
                  <a:schemeClr val="bg1"/>
                </a:solidFill>
              </a:rPr>
              <a:t>Thank You </a:t>
            </a:r>
            <a:r>
              <a:rPr lang="en-US" altLang="ko-KR" dirty="0">
                <a:solidFill>
                  <a:schemeClr val="bg1"/>
                </a:solidFill>
                <a:sym typeface="Wingdings" panose="05000000000000000000" pitchFamily="2" charset="2"/>
              </a:rPr>
              <a:t></a:t>
            </a:r>
            <a:r>
              <a:rPr lang="en-US" altLang="ko-KR" dirty="0">
                <a:solidFill>
                  <a:schemeClr val="bg1"/>
                </a:solidFill>
              </a:rPr>
              <a:t> </a:t>
            </a:r>
            <a:endParaRPr lang="ko-KR" altLang="en-US" dirty="0">
              <a:solidFill>
                <a:schemeClr val="bg1"/>
              </a:solidFill>
            </a:endParaRPr>
          </a:p>
        </p:txBody>
      </p:sp>
    </p:spTree>
    <p:extLst>
      <p:ext uri="{BB962C8B-B14F-4D97-AF65-F5344CB8AC3E}">
        <p14:creationId xmlns:p14="http://schemas.microsoft.com/office/powerpoint/2010/main" val="3441429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7581404-2021-DAD7-7B99-8084FD00F2AD}"/>
              </a:ext>
            </a:extLst>
          </p:cNvPr>
          <p:cNvSpPr txBox="1"/>
          <p:nvPr/>
        </p:nvSpPr>
        <p:spPr>
          <a:xfrm>
            <a:off x="0" y="0"/>
            <a:ext cx="982980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Brown, Kevin A., et al. "Interference between I/O and MPI traffic on fat-tree networks." Proceedings of the 47th International Conference on Parallel Processing. 2018.</a:t>
            </a:r>
          </a:p>
        </p:txBody>
      </p:sp>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3412635" cy="665876"/>
          </a:xfrm>
        </p:spPr>
        <p:txBody>
          <a:bodyPr>
            <a:normAutofit/>
          </a:bodyPr>
          <a:lstStyle/>
          <a:p>
            <a:r>
              <a:rPr lang="en-US" altLang="ko-KR" sz="2400" b="1" u="sng" dirty="0"/>
              <a:t>1. Introduction</a:t>
            </a:r>
            <a:endParaRPr lang="ko-KR" altLang="en-US" sz="2400" b="1" u="sng" dirty="0"/>
          </a:p>
        </p:txBody>
      </p:sp>
      <p:sp>
        <p:nvSpPr>
          <p:cNvPr id="6" name="TextBox 5">
            <a:extLst>
              <a:ext uri="{FF2B5EF4-FFF2-40B4-BE49-F238E27FC236}">
                <a16:creationId xmlns:a16="http://schemas.microsoft.com/office/drawing/2014/main" id="{2188782E-44BF-062E-224B-C021A5C826FC}"/>
              </a:ext>
            </a:extLst>
          </p:cNvPr>
          <p:cNvSpPr txBox="1"/>
          <p:nvPr/>
        </p:nvSpPr>
        <p:spPr>
          <a:xfrm>
            <a:off x="472540" y="1243499"/>
            <a:ext cx="11097160" cy="336867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sz="1600" b="1" dirty="0"/>
              <a:t>High performance computing (HPC) workloads</a:t>
            </a:r>
          </a:p>
          <a:p>
            <a:pPr marL="742950" lvl="1" indent="-285750">
              <a:lnSpc>
                <a:spcPct val="150000"/>
              </a:lnSpc>
              <a:buFont typeface="Arial" panose="020B0604020202020204" pitchFamily="34" charset="0"/>
              <a:buChar char="•"/>
            </a:pPr>
            <a:r>
              <a:rPr lang="en-US" altLang="ko-KR" sz="1600" b="1" dirty="0"/>
              <a:t>Data movement </a:t>
            </a:r>
            <a:r>
              <a:rPr lang="en-US" altLang="ko-KR" sz="1600" dirty="0"/>
              <a:t>– significant performance degradation for many applications</a:t>
            </a:r>
          </a:p>
          <a:p>
            <a:pPr marL="1200150" lvl="2" indent="-285750">
              <a:lnSpc>
                <a:spcPct val="150000"/>
              </a:lnSpc>
              <a:buFont typeface="Arial" panose="020B0604020202020204" pitchFamily="34" charset="0"/>
              <a:buChar char="•"/>
            </a:pPr>
            <a:r>
              <a:rPr lang="en-US" altLang="ko-KR" sz="1600" dirty="0"/>
              <a:t>Off-node data movement : </a:t>
            </a:r>
            <a:r>
              <a:rPr lang="en-US" altLang="ko-KR" sz="1600" b="1" dirty="0"/>
              <a:t>MPI or I/O</a:t>
            </a:r>
          </a:p>
          <a:p>
            <a:pPr marL="285750" indent="-285750">
              <a:lnSpc>
                <a:spcPct val="150000"/>
              </a:lnSpc>
              <a:buFont typeface="Wingdings" panose="05000000000000000000" pitchFamily="2" charset="2"/>
              <a:buChar char="Ø"/>
            </a:pPr>
            <a:r>
              <a:rPr lang="en-US" altLang="ko-KR" sz="1600" dirty="0"/>
              <a:t>This paper characterizes the effects of </a:t>
            </a:r>
            <a:r>
              <a:rPr lang="en-US" altLang="ko-KR" sz="1600" b="1" dirty="0">
                <a:solidFill>
                  <a:srgbClr val="4D6BED"/>
                </a:solidFill>
              </a:rPr>
              <a:t>interference between MPI and I/O traffic</a:t>
            </a:r>
            <a:r>
              <a:rPr lang="en-US" altLang="ko-KR" sz="1600" b="1" dirty="0"/>
              <a:t> </a:t>
            </a:r>
            <a:r>
              <a:rPr lang="en-US" altLang="ko-KR" sz="1600" dirty="0"/>
              <a:t>on the performance of each of these traffic types</a:t>
            </a:r>
          </a:p>
          <a:p>
            <a:pPr marL="742950" lvl="1" indent="-285750">
              <a:lnSpc>
                <a:spcPct val="150000"/>
              </a:lnSpc>
              <a:buFont typeface="Arial" panose="020B0604020202020204" pitchFamily="34" charset="0"/>
              <a:buChar char="•"/>
            </a:pPr>
            <a:r>
              <a:rPr lang="en-US" altLang="ko-KR" sz="1600" dirty="0"/>
              <a:t>Several factors : message</a:t>
            </a:r>
            <a:r>
              <a:rPr lang="ko-KR" altLang="en-US" sz="1600" dirty="0"/>
              <a:t> </a:t>
            </a:r>
            <a:r>
              <a:rPr lang="en-US" altLang="ko-KR" sz="1600" dirty="0"/>
              <a:t>sizes, communication intervals, system allocations, and task placement</a:t>
            </a:r>
          </a:p>
          <a:p>
            <a:pPr marL="285750" indent="-285750">
              <a:lnSpc>
                <a:spcPct val="150000"/>
              </a:lnSpc>
              <a:buFont typeface="Wingdings" panose="05000000000000000000" pitchFamily="2" charset="2"/>
              <a:buChar char="Ø"/>
            </a:pPr>
            <a:r>
              <a:rPr lang="en-US" altLang="ko-KR" sz="1600" dirty="0"/>
              <a:t>Evaluate the efficacy of several </a:t>
            </a:r>
            <a:r>
              <a:rPr lang="en-US" altLang="ko-KR" sz="1600" b="1" dirty="0"/>
              <a:t>optimization strategies</a:t>
            </a:r>
            <a:r>
              <a:rPr lang="en-US" altLang="ko-KR" sz="1600" dirty="0"/>
              <a:t> in </a:t>
            </a:r>
            <a:r>
              <a:rPr lang="en-US" altLang="ko-KR" sz="1600" dirty="0">
                <a:solidFill>
                  <a:srgbClr val="4D6BED"/>
                </a:solidFill>
              </a:rPr>
              <a:t>mitigating the performance impact of MPI-I/O interference</a:t>
            </a:r>
            <a:r>
              <a:rPr lang="en-US" altLang="ko-KR" sz="1600" dirty="0"/>
              <a:t>	</a:t>
            </a:r>
          </a:p>
          <a:p>
            <a:pPr marL="742950" lvl="1" indent="-285750">
              <a:lnSpc>
                <a:spcPct val="150000"/>
              </a:lnSpc>
              <a:buFont typeface="Arial" panose="020B0604020202020204" pitchFamily="34" charset="0"/>
              <a:buChar char="•"/>
            </a:pPr>
            <a:r>
              <a:rPr lang="en-US" altLang="ko-KR" sz="1600" dirty="0"/>
              <a:t>Fat-tree topology, CODES simulation framework</a:t>
            </a:r>
          </a:p>
        </p:txBody>
      </p:sp>
      <p:pic>
        <p:nvPicPr>
          <p:cNvPr id="4" name="그림 3">
            <a:extLst>
              <a:ext uri="{FF2B5EF4-FFF2-40B4-BE49-F238E27FC236}">
                <a16:creationId xmlns:a16="http://schemas.microsoft.com/office/drawing/2014/main" id="{1E4C1BF6-1DCB-F9F7-A20D-414BFB2D9608}"/>
              </a:ext>
            </a:extLst>
          </p:cNvPr>
          <p:cNvPicPr>
            <a:picLocks noChangeAspect="1"/>
          </p:cNvPicPr>
          <p:nvPr/>
        </p:nvPicPr>
        <p:blipFill>
          <a:blip r:embed="rId3"/>
          <a:stretch>
            <a:fillRect/>
          </a:stretch>
        </p:blipFill>
        <p:spPr>
          <a:xfrm>
            <a:off x="7072405" y="4113608"/>
            <a:ext cx="4497295" cy="2256766"/>
          </a:xfrm>
          <a:prstGeom prst="rect">
            <a:avLst/>
          </a:prstGeom>
        </p:spPr>
      </p:pic>
      <p:pic>
        <p:nvPicPr>
          <p:cNvPr id="7" name="Picture 2">
            <a:extLst>
              <a:ext uri="{FF2B5EF4-FFF2-40B4-BE49-F238E27FC236}">
                <a16:creationId xmlns:a16="http://schemas.microsoft.com/office/drawing/2014/main" id="{BE5567DC-B499-6CA6-5EA0-F54DF258C5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61529" y="-31160"/>
            <a:ext cx="1806122" cy="108367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F7518CD-8B90-FC6B-99AE-8215AEE42973}"/>
              </a:ext>
            </a:extLst>
          </p:cNvPr>
          <p:cNvSpPr txBox="1"/>
          <p:nvPr/>
        </p:nvSpPr>
        <p:spPr>
          <a:xfrm>
            <a:off x="9884376" y="1069037"/>
            <a:ext cx="2360428" cy="246221"/>
          </a:xfrm>
          <a:prstGeom prst="rect">
            <a:avLst/>
          </a:prstGeom>
          <a:noFill/>
        </p:spPr>
        <p:txBody>
          <a:bodyPr wrap="square">
            <a:spAutoFit/>
          </a:bodyPr>
          <a:lstStyle/>
          <a:p>
            <a:r>
              <a:rPr lang="ko-KR" altLang="en-US" sz="1000" dirty="0">
                <a:solidFill>
                  <a:schemeClr val="bg1">
                    <a:lumMod val="50000"/>
                  </a:schemeClr>
                </a:solidFill>
              </a:rPr>
              <a:t>https://en.wikipedia.org/wiki/Fat_tree</a:t>
            </a:r>
          </a:p>
        </p:txBody>
      </p:sp>
    </p:spTree>
    <p:extLst>
      <p:ext uri="{BB962C8B-B14F-4D97-AF65-F5344CB8AC3E}">
        <p14:creationId xmlns:p14="http://schemas.microsoft.com/office/powerpoint/2010/main" val="2351987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7581404-2021-DAD7-7B99-8084FD00F2AD}"/>
              </a:ext>
            </a:extLst>
          </p:cNvPr>
          <p:cNvSpPr txBox="1"/>
          <p:nvPr/>
        </p:nvSpPr>
        <p:spPr>
          <a:xfrm>
            <a:off x="0" y="0"/>
            <a:ext cx="982980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Brown, Kevin A., et al. "Interference between I/O and MPI traffic on fat-tree networks." Proceedings of the 47th International Conference on Parallel Processing. 2018.</a:t>
            </a:r>
          </a:p>
        </p:txBody>
      </p:sp>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11008259" cy="665876"/>
          </a:xfrm>
        </p:spPr>
        <p:txBody>
          <a:bodyPr>
            <a:normAutofit/>
          </a:bodyPr>
          <a:lstStyle/>
          <a:p>
            <a:r>
              <a:rPr lang="en-US" altLang="ko-KR" sz="2400" b="1" u="sng" dirty="0"/>
              <a:t>2. Background and related work</a:t>
            </a:r>
            <a:endParaRPr lang="ko-KR" altLang="en-US" sz="2400" b="1" u="sng" dirty="0"/>
          </a:p>
        </p:txBody>
      </p:sp>
      <p:sp>
        <p:nvSpPr>
          <p:cNvPr id="6" name="TextBox 5">
            <a:extLst>
              <a:ext uri="{FF2B5EF4-FFF2-40B4-BE49-F238E27FC236}">
                <a16:creationId xmlns:a16="http://schemas.microsoft.com/office/drawing/2014/main" id="{2188782E-44BF-062E-224B-C021A5C826FC}"/>
              </a:ext>
            </a:extLst>
          </p:cNvPr>
          <p:cNvSpPr txBox="1"/>
          <p:nvPr/>
        </p:nvSpPr>
        <p:spPr>
          <a:xfrm>
            <a:off x="334964" y="1243499"/>
            <a:ext cx="5668508" cy="2636043"/>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altLang="ko-KR" sz="1400" b="1" dirty="0"/>
              <a:t>I/O Traffic (Input/Output)</a:t>
            </a:r>
          </a:p>
          <a:p>
            <a:pPr marL="285750" indent="-285750">
              <a:lnSpc>
                <a:spcPct val="150000"/>
              </a:lnSpc>
              <a:buFont typeface="Arial" panose="020B0604020202020204" pitchFamily="34" charset="0"/>
              <a:buChar char="•"/>
            </a:pPr>
            <a:r>
              <a:rPr lang="en-US" altLang="ko-KR" sz="1400" dirty="0"/>
              <a:t>Split I/O request into fixed-sized chunks – better pipeline and parallelize requests</a:t>
            </a:r>
          </a:p>
          <a:p>
            <a:pPr marL="285750" indent="-285750">
              <a:lnSpc>
                <a:spcPct val="150000"/>
              </a:lnSpc>
              <a:buFont typeface="Arial" panose="020B0604020202020204" pitchFamily="34" charset="0"/>
              <a:buChar char="•"/>
            </a:pPr>
            <a:r>
              <a:rPr lang="en-US" altLang="ko-KR" sz="1400" dirty="0"/>
              <a:t>How I/O requests can cause congestion on the storage severs as well as on the network -&gt; degrade performance</a:t>
            </a:r>
          </a:p>
          <a:p>
            <a:pPr marL="742950" lvl="1" indent="-285750">
              <a:lnSpc>
                <a:spcPct val="150000"/>
              </a:lnSpc>
              <a:buFont typeface="Arial" panose="020B0604020202020204" pitchFamily="34" charset="0"/>
              <a:buChar char="•"/>
            </a:pPr>
            <a:r>
              <a:rPr lang="en-US" altLang="ko-KR" sz="1400" dirty="0"/>
              <a:t>None of studies have evaluated the effect of I/O congestion, mitigation techniques on non-I/O jobs that share network</a:t>
            </a:r>
          </a:p>
        </p:txBody>
      </p:sp>
      <p:pic>
        <p:nvPicPr>
          <p:cNvPr id="1026" name="Picture 2" descr="Computer system">
            <a:extLst>
              <a:ext uri="{FF2B5EF4-FFF2-40B4-BE49-F238E27FC236}">
                <a16:creationId xmlns:a16="http://schemas.microsoft.com/office/drawing/2014/main" id="{793DA101-2C5C-F6D0-4786-AEC8BF26D0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670" y="4492020"/>
            <a:ext cx="2960429" cy="174801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48B3B47-E009-057B-5885-ADDD649CEDBD}"/>
              </a:ext>
            </a:extLst>
          </p:cNvPr>
          <p:cNvSpPr txBox="1"/>
          <p:nvPr/>
        </p:nvSpPr>
        <p:spPr>
          <a:xfrm>
            <a:off x="0" y="6627168"/>
            <a:ext cx="4302125" cy="230832"/>
          </a:xfrm>
          <a:prstGeom prst="rect">
            <a:avLst/>
          </a:prstGeom>
          <a:noFill/>
        </p:spPr>
        <p:txBody>
          <a:bodyPr wrap="square">
            <a:spAutoFit/>
          </a:bodyPr>
          <a:lstStyle/>
          <a:p>
            <a:r>
              <a:rPr lang="ko-KR" altLang="en-US" sz="900" dirty="0">
                <a:solidFill>
                  <a:schemeClr val="bg1">
                    <a:lumMod val="50000"/>
                  </a:schemeClr>
                </a:solidFill>
              </a:rPr>
              <a:t>https://jongmin92.github.io/2019/02/18/Programming/computer-structure/</a:t>
            </a:r>
          </a:p>
        </p:txBody>
      </p:sp>
      <p:pic>
        <p:nvPicPr>
          <p:cNvPr id="1028" name="Picture 4" descr="Input and Output example">
            <a:extLst>
              <a:ext uri="{FF2B5EF4-FFF2-40B4-BE49-F238E27FC236}">
                <a16:creationId xmlns:a16="http://schemas.microsoft.com/office/drawing/2014/main" id="{F20282F1-1225-1CA6-09A6-D2742CF9EC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6272" y="4597050"/>
            <a:ext cx="1521727" cy="180009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EFB1506-C446-3C6C-68DB-5566EC9EF0BB}"/>
              </a:ext>
            </a:extLst>
          </p:cNvPr>
          <p:cNvSpPr txBox="1"/>
          <p:nvPr/>
        </p:nvSpPr>
        <p:spPr>
          <a:xfrm>
            <a:off x="6096000" y="1243499"/>
            <a:ext cx="5761038" cy="2636043"/>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altLang="ko-KR" sz="1400" b="1" dirty="0"/>
              <a:t>MPI Traffic (Message Passing Interface)</a:t>
            </a:r>
          </a:p>
          <a:p>
            <a:pPr marL="285750" indent="-285750">
              <a:lnSpc>
                <a:spcPct val="150000"/>
              </a:lnSpc>
              <a:buFont typeface="Arial" panose="020B0604020202020204" pitchFamily="34" charset="0"/>
              <a:buChar char="•"/>
            </a:pPr>
            <a:r>
              <a:rPr lang="en-US" altLang="ko-KR" sz="1400" dirty="0"/>
              <a:t>Most HPC applications use the MPI for communication and their performance can be sensitive to communication latency</a:t>
            </a:r>
          </a:p>
          <a:p>
            <a:pPr marL="285750" indent="-285750">
              <a:lnSpc>
                <a:spcPct val="150000"/>
              </a:lnSpc>
              <a:buFont typeface="Arial" panose="020B0604020202020204" pitchFamily="34" charset="0"/>
              <a:buChar char="•"/>
            </a:pPr>
            <a:r>
              <a:rPr lang="en-US" altLang="ko-KR" sz="1400" dirty="0"/>
              <a:t>Congestion due to MPI traffic within the same application </a:t>
            </a:r>
            <a:br>
              <a:rPr lang="en-US" altLang="ko-KR" sz="1400" dirty="0"/>
            </a:br>
            <a:r>
              <a:rPr lang="en-US" altLang="ko-KR" sz="1400" dirty="0"/>
              <a:t>-&gt; degrade performance</a:t>
            </a:r>
          </a:p>
          <a:p>
            <a:pPr marL="742950" lvl="1" indent="-285750">
              <a:lnSpc>
                <a:spcPct val="150000"/>
              </a:lnSpc>
              <a:buFont typeface="Arial" panose="020B0604020202020204" pitchFamily="34" charset="0"/>
              <a:buChar char="•"/>
            </a:pPr>
            <a:r>
              <a:rPr lang="en-US" altLang="ko-KR" sz="1400" dirty="0"/>
              <a:t>HPC applications generate a wide range of message sizes at a wide range of communication frequencies. -&gt; impact congestion caused by MPI traffic</a:t>
            </a:r>
          </a:p>
        </p:txBody>
      </p:sp>
      <p:pic>
        <p:nvPicPr>
          <p:cNvPr id="1030" name="Picture 6">
            <a:extLst>
              <a:ext uri="{FF2B5EF4-FFF2-40B4-BE49-F238E27FC236}">
                <a16:creationId xmlns:a16="http://schemas.microsoft.com/office/drawing/2014/main" id="{2050C1F0-2200-3FBD-6FD6-39C0B8C8D2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0268" y="4519045"/>
            <a:ext cx="3492497" cy="143262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1BE396F-3ADC-2F64-3173-EA92EEABAB0E}"/>
              </a:ext>
            </a:extLst>
          </p:cNvPr>
          <p:cNvSpPr txBox="1"/>
          <p:nvPr/>
        </p:nvSpPr>
        <p:spPr>
          <a:xfrm>
            <a:off x="6096000" y="6627168"/>
            <a:ext cx="2174875" cy="230832"/>
          </a:xfrm>
          <a:prstGeom prst="rect">
            <a:avLst/>
          </a:prstGeom>
          <a:noFill/>
        </p:spPr>
        <p:txBody>
          <a:bodyPr wrap="square">
            <a:spAutoFit/>
          </a:bodyPr>
          <a:lstStyle>
            <a:defPPr>
              <a:defRPr lang="ko-KR"/>
            </a:defPPr>
            <a:lvl1pPr>
              <a:defRPr sz="900">
                <a:solidFill>
                  <a:schemeClr val="bg1">
                    <a:lumMod val="50000"/>
                  </a:schemeClr>
                </a:solidFill>
              </a:defRPr>
            </a:lvl1pPr>
          </a:lstStyle>
          <a:p>
            <a:r>
              <a:rPr lang="ko-KR" altLang="en-US" dirty="0"/>
              <a:t>https://next-brain.tistory.com/32</a:t>
            </a:r>
          </a:p>
        </p:txBody>
      </p:sp>
      <p:sp>
        <p:nvSpPr>
          <p:cNvPr id="13" name="TextBox 12">
            <a:extLst>
              <a:ext uri="{FF2B5EF4-FFF2-40B4-BE49-F238E27FC236}">
                <a16:creationId xmlns:a16="http://schemas.microsoft.com/office/drawing/2014/main" id="{05D30BB6-7FC8-39EE-159B-CA8C3E0F38C8}"/>
              </a:ext>
            </a:extLst>
          </p:cNvPr>
          <p:cNvSpPr txBox="1"/>
          <p:nvPr/>
        </p:nvSpPr>
        <p:spPr>
          <a:xfrm>
            <a:off x="7687467" y="5981639"/>
            <a:ext cx="2578097" cy="307777"/>
          </a:xfrm>
          <a:prstGeom prst="rect">
            <a:avLst/>
          </a:prstGeom>
          <a:noFill/>
        </p:spPr>
        <p:txBody>
          <a:bodyPr wrap="square">
            <a:spAutoFit/>
          </a:bodyPr>
          <a:lstStyle/>
          <a:p>
            <a:pPr algn="ctr"/>
            <a:r>
              <a:rPr lang="en-US" altLang="ko-KR" sz="1400" dirty="0">
                <a:solidFill>
                  <a:srgbClr val="4D6BED"/>
                </a:solidFill>
              </a:rPr>
              <a:t>&gt; Message Passing </a:t>
            </a:r>
            <a:endParaRPr lang="ko-KR" altLang="en-US" sz="1400" dirty="0">
              <a:solidFill>
                <a:srgbClr val="4D6BED"/>
              </a:solidFill>
            </a:endParaRPr>
          </a:p>
        </p:txBody>
      </p:sp>
    </p:spTree>
    <p:extLst>
      <p:ext uri="{BB962C8B-B14F-4D97-AF65-F5344CB8AC3E}">
        <p14:creationId xmlns:p14="http://schemas.microsoft.com/office/powerpoint/2010/main" val="571996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5284255" cy="665876"/>
          </a:xfrm>
        </p:spPr>
        <p:txBody>
          <a:bodyPr>
            <a:normAutofit/>
          </a:bodyPr>
          <a:lstStyle/>
          <a:p>
            <a:r>
              <a:rPr lang="en-US" altLang="ko-KR" sz="2400" b="1" u="sng" dirty="0"/>
              <a:t>3. Characterization of interference</a:t>
            </a:r>
            <a:endParaRPr lang="ko-KR" altLang="en-US" sz="2400" b="1" u="sng" dirty="0"/>
          </a:p>
        </p:txBody>
      </p:sp>
      <p:sp>
        <p:nvSpPr>
          <p:cNvPr id="6" name="TextBox 5">
            <a:extLst>
              <a:ext uri="{FF2B5EF4-FFF2-40B4-BE49-F238E27FC236}">
                <a16:creationId xmlns:a16="http://schemas.microsoft.com/office/drawing/2014/main" id="{2188782E-44BF-062E-224B-C021A5C826FC}"/>
              </a:ext>
            </a:extLst>
          </p:cNvPr>
          <p:cNvSpPr txBox="1"/>
          <p:nvPr/>
        </p:nvSpPr>
        <p:spPr>
          <a:xfrm>
            <a:off x="334963" y="1320554"/>
            <a:ext cx="4761488" cy="45429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altLang="ko-KR" b="1" dirty="0"/>
              <a:t>I/O job</a:t>
            </a:r>
            <a:endParaRPr lang="en-US" altLang="ko-KR" dirty="0"/>
          </a:p>
        </p:txBody>
      </p:sp>
      <p:sp>
        <p:nvSpPr>
          <p:cNvPr id="3" name="TextBox 2">
            <a:extLst>
              <a:ext uri="{FF2B5EF4-FFF2-40B4-BE49-F238E27FC236}">
                <a16:creationId xmlns:a16="http://schemas.microsoft.com/office/drawing/2014/main" id="{A058B819-399A-1FE2-5CA0-277A1CFE5C5D}"/>
              </a:ext>
            </a:extLst>
          </p:cNvPr>
          <p:cNvSpPr txBox="1"/>
          <p:nvPr/>
        </p:nvSpPr>
        <p:spPr>
          <a:xfrm>
            <a:off x="0" y="0"/>
            <a:ext cx="982980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Brown, Kevin A., et al. "Interference between I/O and MPI traffic on fat-tree networks." Proceedings of the 47th International Conference on Parallel Processing. 2018.</a:t>
            </a:r>
          </a:p>
        </p:txBody>
      </p:sp>
      <p:pic>
        <p:nvPicPr>
          <p:cNvPr id="5" name="그림 4">
            <a:extLst>
              <a:ext uri="{FF2B5EF4-FFF2-40B4-BE49-F238E27FC236}">
                <a16:creationId xmlns:a16="http://schemas.microsoft.com/office/drawing/2014/main" id="{14F56C8E-75E4-8A40-95F3-1A71AE8FE710}"/>
              </a:ext>
            </a:extLst>
          </p:cNvPr>
          <p:cNvPicPr>
            <a:picLocks noGrp="1" noRot="1" noChangeAspect="1" noMove="1" noResize="1" noEditPoints="1" noAdjustHandles="1" noChangeArrowheads="1" noChangeShapeType="1" noCrop="1"/>
          </p:cNvPicPr>
          <p:nvPr/>
        </p:nvPicPr>
        <p:blipFill>
          <a:blip r:embed="rId3"/>
          <a:stretch>
            <a:fillRect/>
          </a:stretch>
        </p:blipFill>
        <p:spPr>
          <a:xfrm>
            <a:off x="1654251" y="1399727"/>
            <a:ext cx="6884399" cy="4822289"/>
          </a:xfrm>
          <a:prstGeom prst="rect">
            <a:avLst/>
          </a:prstGeom>
        </p:spPr>
      </p:pic>
      <p:sp>
        <p:nvSpPr>
          <p:cNvPr id="7" name="TextBox 6">
            <a:extLst>
              <a:ext uri="{FF2B5EF4-FFF2-40B4-BE49-F238E27FC236}">
                <a16:creationId xmlns:a16="http://schemas.microsoft.com/office/drawing/2014/main" id="{E69A93F5-CDBE-8D30-CD6D-DA6EBBF23A11}"/>
              </a:ext>
            </a:extLst>
          </p:cNvPr>
          <p:cNvSpPr txBox="1"/>
          <p:nvPr/>
        </p:nvSpPr>
        <p:spPr>
          <a:xfrm>
            <a:off x="3114668" y="2152790"/>
            <a:ext cx="932700" cy="246221"/>
          </a:xfrm>
          <a:prstGeom prst="rect">
            <a:avLst/>
          </a:prstGeom>
          <a:solidFill>
            <a:srgbClr val="FFF2CC">
              <a:alpha val="69804"/>
            </a:srgbClr>
          </a:solidFill>
        </p:spPr>
        <p:txBody>
          <a:bodyPr wrap="square" rtlCol="0">
            <a:spAutoFit/>
          </a:bodyPr>
          <a:lstStyle>
            <a:defPPr>
              <a:defRPr lang="ko-KR"/>
            </a:defPPr>
            <a:lvl1pPr>
              <a:defRPr sz="1100"/>
            </a:lvl1pPr>
          </a:lstStyle>
          <a:p>
            <a:r>
              <a:rPr lang="en-US" altLang="ko-KR" sz="1000" dirty="0"/>
              <a:t>Not affected</a:t>
            </a:r>
            <a:endParaRPr lang="ko-KR" altLang="en-US" sz="1000" dirty="0"/>
          </a:p>
        </p:txBody>
      </p:sp>
      <p:sp>
        <p:nvSpPr>
          <p:cNvPr id="8" name="TextBox 7">
            <a:extLst>
              <a:ext uri="{FF2B5EF4-FFF2-40B4-BE49-F238E27FC236}">
                <a16:creationId xmlns:a16="http://schemas.microsoft.com/office/drawing/2014/main" id="{E21956F7-4B89-7CCE-BF2E-52E7A63F7C19}"/>
              </a:ext>
            </a:extLst>
          </p:cNvPr>
          <p:cNvSpPr txBox="1"/>
          <p:nvPr/>
        </p:nvSpPr>
        <p:spPr>
          <a:xfrm>
            <a:off x="8235712" y="2021985"/>
            <a:ext cx="725407" cy="507831"/>
          </a:xfrm>
          <a:prstGeom prst="rect">
            <a:avLst/>
          </a:prstGeom>
          <a:solidFill>
            <a:srgbClr val="FFF2CC">
              <a:alpha val="69804"/>
            </a:srgbClr>
          </a:solidFill>
        </p:spPr>
        <p:txBody>
          <a:bodyPr wrap="square" rtlCol="0">
            <a:spAutoFit/>
          </a:bodyPr>
          <a:lstStyle/>
          <a:p>
            <a:pPr algn="ctr"/>
            <a:r>
              <a:rPr lang="en-US" altLang="ko-KR" sz="1100" dirty="0"/>
              <a:t>Increase</a:t>
            </a:r>
          </a:p>
          <a:p>
            <a:pPr algn="ctr"/>
            <a:r>
              <a:rPr lang="en-US" altLang="ko-KR" sz="800" dirty="0"/>
              <a:t>(1.9X slowdown)</a:t>
            </a:r>
            <a:endParaRPr lang="ko-KR" altLang="en-US" sz="800" dirty="0"/>
          </a:p>
        </p:txBody>
      </p:sp>
      <p:sp>
        <p:nvSpPr>
          <p:cNvPr id="9" name="TextBox 8">
            <a:extLst>
              <a:ext uri="{FF2B5EF4-FFF2-40B4-BE49-F238E27FC236}">
                <a16:creationId xmlns:a16="http://schemas.microsoft.com/office/drawing/2014/main" id="{258AC528-AEA8-5EDA-01A3-6A10F9A004AB}"/>
              </a:ext>
            </a:extLst>
          </p:cNvPr>
          <p:cNvSpPr txBox="1"/>
          <p:nvPr/>
        </p:nvSpPr>
        <p:spPr>
          <a:xfrm>
            <a:off x="9050800" y="1865210"/>
            <a:ext cx="2648439" cy="821379"/>
          </a:xfrm>
          <a:prstGeom prst="rect">
            <a:avLst/>
          </a:prstGeom>
          <a:noFill/>
        </p:spPr>
        <p:txBody>
          <a:bodyPr wrap="square" rtlCol="0">
            <a:spAutoFit/>
          </a:bodyPr>
          <a:lstStyle/>
          <a:p>
            <a:pPr marL="171450" indent="-171450">
              <a:lnSpc>
                <a:spcPct val="150000"/>
              </a:lnSpc>
              <a:buFont typeface="Wingdings" panose="05000000000000000000" pitchFamily="2" charset="2"/>
              <a:buChar char="Ø"/>
            </a:pPr>
            <a:r>
              <a:rPr lang="en-US" altLang="ko-KR" sz="1100" dirty="0"/>
              <a:t>The latency of small I/O requests is sensitive to high-intensity MPI interference</a:t>
            </a:r>
            <a:endParaRPr lang="ko-KR" altLang="en-US" sz="1100" dirty="0"/>
          </a:p>
        </p:txBody>
      </p:sp>
      <p:sp>
        <p:nvSpPr>
          <p:cNvPr id="11" name="TextBox 10">
            <a:extLst>
              <a:ext uri="{FF2B5EF4-FFF2-40B4-BE49-F238E27FC236}">
                <a16:creationId xmlns:a16="http://schemas.microsoft.com/office/drawing/2014/main" id="{3AF63D19-7C69-1A9A-2078-1A9922DA9ECA}"/>
              </a:ext>
            </a:extLst>
          </p:cNvPr>
          <p:cNvSpPr txBox="1"/>
          <p:nvPr/>
        </p:nvSpPr>
        <p:spPr>
          <a:xfrm>
            <a:off x="925026" y="2182869"/>
            <a:ext cx="520637" cy="261610"/>
          </a:xfrm>
          <a:prstGeom prst="rect">
            <a:avLst/>
          </a:prstGeom>
          <a:solidFill>
            <a:schemeClr val="bg1">
              <a:lumMod val="85000"/>
              <a:alpha val="69804"/>
            </a:schemeClr>
          </a:solidFill>
        </p:spPr>
        <p:txBody>
          <a:bodyPr wrap="square" rtlCol="0">
            <a:spAutoFit/>
          </a:bodyPr>
          <a:lstStyle/>
          <a:p>
            <a:r>
              <a:rPr lang="en-US" altLang="ko-KR" sz="1100" b="1" dirty="0"/>
              <a:t>4 KB</a:t>
            </a:r>
            <a:endParaRPr lang="ko-KR" altLang="en-US" sz="1100" b="1" dirty="0"/>
          </a:p>
        </p:txBody>
      </p:sp>
      <p:sp>
        <p:nvSpPr>
          <p:cNvPr id="13" name="직사각형 12">
            <a:extLst>
              <a:ext uri="{FF2B5EF4-FFF2-40B4-BE49-F238E27FC236}">
                <a16:creationId xmlns:a16="http://schemas.microsoft.com/office/drawing/2014/main" id="{BA5D2E32-C1DA-CF34-129C-E0F473EBD8ED}"/>
              </a:ext>
            </a:extLst>
          </p:cNvPr>
          <p:cNvSpPr>
            <a:spLocks/>
          </p:cNvSpPr>
          <p:nvPr/>
        </p:nvSpPr>
        <p:spPr>
          <a:xfrm>
            <a:off x="3049676" y="3090333"/>
            <a:ext cx="828057" cy="596899"/>
          </a:xfrm>
          <a:prstGeom prst="rect">
            <a:avLst/>
          </a:prstGeom>
          <a:ln w="38100">
            <a:solidFill>
              <a:srgbClr val="FFC000">
                <a:alpha val="50196"/>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4" name="TextBox 3">
            <a:extLst>
              <a:ext uri="{FF2B5EF4-FFF2-40B4-BE49-F238E27FC236}">
                <a16:creationId xmlns:a16="http://schemas.microsoft.com/office/drawing/2014/main" id="{8F2844DC-719A-5FD6-42C3-6C3323BA561A}"/>
              </a:ext>
            </a:extLst>
          </p:cNvPr>
          <p:cNvSpPr txBox="1"/>
          <p:nvPr/>
        </p:nvSpPr>
        <p:spPr>
          <a:xfrm>
            <a:off x="2945910" y="3694668"/>
            <a:ext cx="1101458" cy="246221"/>
          </a:xfrm>
          <a:prstGeom prst="rect">
            <a:avLst/>
          </a:prstGeom>
          <a:solidFill>
            <a:srgbClr val="FFF2CC">
              <a:alpha val="69804"/>
            </a:srgbClr>
          </a:solidFill>
        </p:spPr>
        <p:txBody>
          <a:bodyPr wrap="square" rtlCol="0">
            <a:spAutoFit/>
          </a:bodyPr>
          <a:lstStyle>
            <a:defPPr>
              <a:defRPr lang="ko-KR"/>
            </a:defPPr>
            <a:lvl1pPr>
              <a:defRPr sz="1100"/>
            </a:lvl1pPr>
          </a:lstStyle>
          <a:p>
            <a:r>
              <a:rPr lang="en-US" altLang="ko-KR" sz="1000" dirty="0"/>
              <a:t>No</a:t>
            </a:r>
            <a:r>
              <a:rPr lang="ko-KR" altLang="en-US" sz="1000" dirty="0"/>
              <a:t> </a:t>
            </a:r>
            <a:r>
              <a:rPr lang="en-US" altLang="ko-KR" sz="1000" dirty="0"/>
              <a:t>interference</a:t>
            </a:r>
            <a:endParaRPr lang="ko-KR" altLang="en-US" sz="1000" dirty="0"/>
          </a:p>
        </p:txBody>
      </p:sp>
      <p:sp>
        <p:nvSpPr>
          <p:cNvPr id="10" name="TextBox 9">
            <a:extLst>
              <a:ext uri="{FF2B5EF4-FFF2-40B4-BE49-F238E27FC236}">
                <a16:creationId xmlns:a16="http://schemas.microsoft.com/office/drawing/2014/main" id="{1171359D-162C-921C-B65F-62D843604619}"/>
              </a:ext>
            </a:extLst>
          </p:cNvPr>
          <p:cNvSpPr txBox="1"/>
          <p:nvPr/>
        </p:nvSpPr>
        <p:spPr>
          <a:xfrm>
            <a:off x="854107" y="3298195"/>
            <a:ext cx="662474" cy="261610"/>
          </a:xfrm>
          <a:prstGeom prst="rect">
            <a:avLst/>
          </a:prstGeom>
          <a:solidFill>
            <a:schemeClr val="bg1">
              <a:lumMod val="85000"/>
              <a:alpha val="69804"/>
            </a:schemeClr>
          </a:solidFill>
        </p:spPr>
        <p:txBody>
          <a:bodyPr wrap="square" rtlCol="0">
            <a:spAutoFit/>
          </a:bodyPr>
          <a:lstStyle/>
          <a:p>
            <a:r>
              <a:rPr lang="en-US" altLang="ko-KR" sz="1100" b="1" dirty="0"/>
              <a:t>512 KB</a:t>
            </a:r>
            <a:endParaRPr lang="ko-KR" altLang="en-US" sz="1100" b="1" dirty="0"/>
          </a:p>
        </p:txBody>
      </p:sp>
      <p:sp>
        <p:nvSpPr>
          <p:cNvPr id="14" name="TextBox 13">
            <a:extLst>
              <a:ext uri="{FF2B5EF4-FFF2-40B4-BE49-F238E27FC236}">
                <a16:creationId xmlns:a16="http://schemas.microsoft.com/office/drawing/2014/main" id="{0ED306DB-777C-9058-B6B8-7FC2A2AFBFE5}"/>
              </a:ext>
            </a:extLst>
          </p:cNvPr>
          <p:cNvSpPr txBox="1"/>
          <p:nvPr/>
        </p:nvSpPr>
        <p:spPr>
          <a:xfrm>
            <a:off x="904896" y="4604335"/>
            <a:ext cx="560896" cy="261610"/>
          </a:xfrm>
          <a:prstGeom prst="rect">
            <a:avLst/>
          </a:prstGeom>
          <a:solidFill>
            <a:schemeClr val="bg1">
              <a:lumMod val="85000"/>
              <a:alpha val="69804"/>
            </a:schemeClr>
          </a:solidFill>
        </p:spPr>
        <p:txBody>
          <a:bodyPr wrap="square" rtlCol="0">
            <a:spAutoFit/>
          </a:bodyPr>
          <a:lstStyle/>
          <a:p>
            <a:r>
              <a:rPr lang="en-US" altLang="ko-KR" sz="1100" b="1" dirty="0"/>
              <a:t>4 MB</a:t>
            </a:r>
            <a:endParaRPr lang="ko-KR" altLang="en-US" sz="1100" b="1" dirty="0"/>
          </a:p>
        </p:txBody>
      </p:sp>
      <p:sp>
        <p:nvSpPr>
          <p:cNvPr id="18" name="TextBox 17">
            <a:extLst>
              <a:ext uri="{FF2B5EF4-FFF2-40B4-BE49-F238E27FC236}">
                <a16:creationId xmlns:a16="http://schemas.microsoft.com/office/drawing/2014/main" id="{F006AC5E-D7DD-BD5B-A26B-B51315BC955F}"/>
              </a:ext>
            </a:extLst>
          </p:cNvPr>
          <p:cNvSpPr txBox="1"/>
          <p:nvPr/>
        </p:nvSpPr>
        <p:spPr>
          <a:xfrm>
            <a:off x="9050801" y="3090333"/>
            <a:ext cx="2648438" cy="567463"/>
          </a:xfrm>
          <a:prstGeom prst="rect">
            <a:avLst/>
          </a:prstGeom>
          <a:noFill/>
        </p:spPr>
        <p:txBody>
          <a:bodyPr wrap="square" rtlCol="0">
            <a:spAutoFit/>
          </a:bodyPr>
          <a:lstStyle/>
          <a:p>
            <a:pPr marL="171450" indent="-171450">
              <a:lnSpc>
                <a:spcPct val="150000"/>
              </a:lnSpc>
              <a:buFont typeface="Wingdings" panose="05000000000000000000" pitchFamily="2" charset="2"/>
              <a:buChar char="Ø"/>
            </a:pPr>
            <a:r>
              <a:rPr lang="en-US" altLang="ko-KR" sz="1100" dirty="0"/>
              <a:t>The increase is not due to the presence of MPI traffic</a:t>
            </a:r>
            <a:endParaRPr lang="ko-KR" altLang="en-US" sz="1100" dirty="0"/>
          </a:p>
        </p:txBody>
      </p:sp>
      <p:sp>
        <p:nvSpPr>
          <p:cNvPr id="19" name="TextBox 18">
            <a:extLst>
              <a:ext uri="{FF2B5EF4-FFF2-40B4-BE49-F238E27FC236}">
                <a16:creationId xmlns:a16="http://schemas.microsoft.com/office/drawing/2014/main" id="{2A4DBD7A-8FE4-2EBF-7219-22C6CCED8F74}"/>
              </a:ext>
            </a:extLst>
          </p:cNvPr>
          <p:cNvSpPr txBox="1"/>
          <p:nvPr/>
        </p:nvSpPr>
        <p:spPr>
          <a:xfrm>
            <a:off x="2823020" y="5431156"/>
            <a:ext cx="520637" cy="261610"/>
          </a:xfrm>
          <a:prstGeom prst="rect">
            <a:avLst/>
          </a:prstGeom>
          <a:solidFill>
            <a:schemeClr val="bg1">
              <a:lumMod val="85000"/>
              <a:alpha val="69804"/>
            </a:schemeClr>
          </a:solidFill>
        </p:spPr>
        <p:txBody>
          <a:bodyPr wrap="square" rtlCol="0">
            <a:spAutoFit/>
          </a:bodyPr>
          <a:lstStyle/>
          <a:p>
            <a:r>
              <a:rPr lang="en-US" altLang="ko-KR" sz="1100" b="1" dirty="0"/>
              <a:t>4 KB</a:t>
            </a:r>
            <a:endParaRPr lang="ko-KR" altLang="en-US" sz="1100" b="1" dirty="0"/>
          </a:p>
        </p:txBody>
      </p:sp>
      <p:sp>
        <p:nvSpPr>
          <p:cNvPr id="20" name="TextBox 19">
            <a:extLst>
              <a:ext uri="{FF2B5EF4-FFF2-40B4-BE49-F238E27FC236}">
                <a16:creationId xmlns:a16="http://schemas.microsoft.com/office/drawing/2014/main" id="{C4BB987F-01D6-9B35-391D-273640E141FF}"/>
              </a:ext>
            </a:extLst>
          </p:cNvPr>
          <p:cNvSpPr txBox="1"/>
          <p:nvPr/>
        </p:nvSpPr>
        <p:spPr>
          <a:xfrm>
            <a:off x="4914900" y="5431156"/>
            <a:ext cx="662474" cy="261610"/>
          </a:xfrm>
          <a:prstGeom prst="rect">
            <a:avLst/>
          </a:prstGeom>
          <a:solidFill>
            <a:schemeClr val="bg1">
              <a:lumMod val="85000"/>
              <a:alpha val="69804"/>
            </a:schemeClr>
          </a:solidFill>
        </p:spPr>
        <p:txBody>
          <a:bodyPr wrap="square" rtlCol="0">
            <a:spAutoFit/>
          </a:bodyPr>
          <a:lstStyle/>
          <a:p>
            <a:r>
              <a:rPr lang="en-US" altLang="ko-KR" sz="1100" b="1" dirty="0"/>
              <a:t>512 KB</a:t>
            </a:r>
            <a:endParaRPr lang="ko-KR" altLang="en-US" sz="1100" b="1" dirty="0"/>
          </a:p>
        </p:txBody>
      </p:sp>
      <p:sp>
        <p:nvSpPr>
          <p:cNvPr id="21" name="TextBox 20">
            <a:extLst>
              <a:ext uri="{FF2B5EF4-FFF2-40B4-BE49-F238E27FC236}">
                <a16:creationId xmlns:a16="http://schemas.microsoft.com/office/drawing/2014/main" id="{74DA34AC-9FF1-5DBF-4741-04AAE4D5D5F4}"/>
              </a:ext>
            </a:extLst>
          </p:cNvPr>
          <p:cNvSpPr txBox="1"/>
          <p:nvPr/>
        </p:nvSpPr>
        <p:spPr>
          <a:xfrm>
            <a:off x="7148617" y="5431156"/>
            <a:ext cx="560896" cy="261610"/>
          </a:xfrm>
          <a:prstGeom prst="rect">
            <a:avLst/>
          </a:prstGeom>
          <a:solidFill>
            <a:schemeClr val="bg1">
              <a:lumMod val="85000"/>
              <a:alpha val="69804"/>
            </a:schemeClr>
          </a:solidFill>
        </p:spPr>
        <p:txBody>
          <a:bodyPr wrap="square" rtlCol="0">
            <a:spAutoFit/>
          </a:bodyPr>
          <a:lstStyle/>
          <a:p>
            <a:r>
              <a:rPr lang="en-US" altLang="ko-KR" sz="1100" b="1" dirty="0"/>
              <a:t>4 MB</a:t>
            </a:r>
            <a:endParaRPr lang="ko-KR" altLang="en-US" sz="1100" b="1" dirty="0"/>
          </a:p>
        </p:txBody>
      </p:sp>
      <p:sp>
        <p:nvSpPr>
          <p:cNvPr id="22" name="직사각형 21">
            <a:extLst>
              <a:ext uri="{FF2B5EF4-FFF2-40B4-BE49-F238E27FC236}">
                <a16:creationId xmlns:a16="http://schemas.microsoft.com/office/drawing/2014/main" id="{D5E18425-7DC8-4EEF-2A7C-9F0B4393B66C}"/>
              </a:ext>
            </a:extLst>
          </p:cNvPr>
          <p:cNvSpPr>
            <a:spLocks/>
          </p:cNvSpPr>
          <p:nvPr/>
        </p:nvSpPr>
        <p:spPr>
          <a:xfrm>
            <a:off x="6567576" y="4796367"/>
            <a:ext cx="828057" cy="368027"/>
          </a:xfrm>
          <a:prstGeom prst="rect">
            <a:avLst/>
          </a:prstGeom>
          <a:ln w="38100">
            <a:solidFill>
              <a:srgbClr val="FFC000">
                <a:alpha val="50196"/>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25" name="TextBox 24">
            <a:extLst>
              <a:ext uri="{FF2B5EF4-FFF2-40B4-BE49-F238E27FC236}">
                <a16:creationId xmlns:a16="http://schemas.microsoft.com/office/drawing/2014/main" id="{CF18DBF4-1A0C-E8B1-C11C-720D0D44CAEB}"/>
              </a:ext>
            </a:extLst>
          </p:cNvPr>
          <p:cNvSpPr txBox="1"/>
          <p:nvPr/>
        </p:nvSpPr>
        <p:spPr>
          <a:xfrm>
            <a:off x="8596930" y="5054671"/>
            <a:ext cx="3263900" cy="567463"/>
          </a:xfrm>
          <a:prstGeom prst="rect">
            <a:avLst/>
          </a:prstGeom>
          <a:solidFill>
            <a:srgbClr val="FFF2CC">
              <a:alpha val="50196"/>
            </a:srgbClr>
          </a:solidFill>
          <a:ln w="28575">
            <a:noFill/>
          </a:ln>
        </p:spPr>
        <p:txBody>
          <a:bodyPr wrap="square" rtlCol="0">
            <a:spAutoFit/>
          </a:bodyPr>
          <a:lstStyle/>
          <a:p>
            <a:pPr>
              <a:lnSpc>
                <a:spcPct val="150000"/>
              </a:lnSpc>
            </a:pPr>
            <a:r>
              <a:rPr lang="en-US" altLang="ko-KR" sz="1100" dirty="0"/>
              <a:t>an increase in the MPI traffic intensity causes a corresponding increase in the I/O request times</a:t>
            </a:r>
            <a:endParaRPr lang="ko-KR" altLang="en-US" sz="1100" dirty="0"/>
          </a:p>
        </p:txBody>
      </p:sp>
      <p:sp>
        <p:nvSpPr>
          <p:cNvPr id="27" name="TextBox 26">
            <a:extLst>
              <a:ext uri="{FF2B5EF4-FFF2-40B4-BE49-F238E27FC236}">
                <a16:creationId xmlns:a16="http://schemas.microsoft.com/office/drawing/2014/main" id="{7975112E-49A9-B45E-E18E-85671C8E9669}"/>
              </a:ext>
            </a:extLst>
          </p:cNvPr>
          <p:cNvSpPr txBox="1"/>
          <p:nvPr/>
        </p:nvSpPr>
        <p:spPr>
          <a:xfrm>
            <a:off x="3327400" y="4069732"/>
            <a:ext cx="1894423" cy="261610"/>
          </a:xfrm>
          <a:prstGeom prst="rect">
            <a:avLst/>
          </a:prstGeom>
          <a:solidFill>
            <a:srgbClr val="E2F0D9">
              <a:alpha val="60000"/>
            </a:srgbClr>
          </a:solidFill>
        </p:spPr>
        <p:txBody>
          <a:bodyPr wrap="square">
            <a:spAutoFit/>
          </a:bodyPr>
          <a:lstStyle/>
          <a:p>
            <a:r>
              <a:rPr lang="en-US" altLang="ko-KR" sz="1100" b="1" dirty="0">
                <a:solidFill>
                  <a:srgbClr val="92D050"/>
                </a:solidFill>
              </a:rPr>
              <a:t>I/O-congestion threshold </a:t>
            </a:r>
            <a:endParaRPr lang="ko-KR" altLang="en-US" sz="1100" b="1" dirty="0">
              <a:solidFill>
                <a:srgbClr val="92D050"/>
              </a:solidFill>
            </a:endParaRPr>
          </a:p>
        </p:txBody>
      </p:sp>
      <p:cxnSp>
        <p:nvCxnSpPr>
          <p:cNvPr id="29" name="직선 화살표 연결선 28">
            <a:extLst>
              <a:ext uri="{FF2B5EF4-FFF2-40B4-BE49-F238E27FC236}">
                <a16:creationId xmlns:a16="http://schemas.microsoft.com/office/drawing/2014/main" id="{7A005D98-6C85-05CE-6390-26A2106EA9E7}"/>
              </a:ext>
            </a:extLst>
          </p:cNvPr>
          <p:cNvCxnSpPr>
            <a:cxnSpLocks/>
            <a:stCxn id="22" idx="3"/>
          </p:cNvCxnSpPr>
          <p:nvPr/>
        </p:nvCxnSpPr>
        <p:spPr>
          <a:xfrm>
            <a:off x="7395633" y="4980381"/>
            <a:ext cx="1189440" cy="232178"/>
          </a:xfrm>
          <a:prstGeom prst="straightConnector1">
            <a:avLst/>
          </a:prstGeom>
          <a:ln>
            <a:solidFill>
              <a:schemeClr val="accent4">
                <a:lumMod val="60000"/>
                <a:lumOff val="40000"/>
              </a:schemeClr>
            </a:solidFill>
            <a:tailEnd type="triangle"/>
          </a:ln>
        </p:spPr>
        <p:style>
          <a:lnRef idx="1">
            <a:schemeClr val="accent4"/>
          </a:lnRef>
          <a:fillRef idx="0">
            <a:schemeClr val="accent4"/>
          </a:fillRef>
          <a:effectRef idx="0">
            <a:schemeClr val="accent4"/>
          </a:effectRef>
          <a:fontRef idx="minor">
            <a:schemeClr val="tx1"/>
          </a:fontRef>
        </p:style>
      </p:cxnSp>
      <p:sp>
        <p:nvSpPr>
          <p:cNvPr id="12" name="직사각형 11">
            <a:extLst>
              <a:ext uri="{FF2B5EF4-FFF2-40B4-BE49-F238E27FC236}">
                <a16:creationId xmlns:a16="http://schemas.microsoft.com/office/drawing/2014/main" id="{9344FE96-7240-65CE-AE21-FD33D453BF97}"/>
              </a:ext>
            </a:extLst>
          </p:cNvPr>
          <p:cNvSpPr>
            <a:spLocks/>
          </p:cNvSpPr>
          <p:nvPr/>
        </p:nvSpPr>
        <p:spPr>
          <a:xfrm>
            <a:off x="5235977" y="3090333"/>
            <a:ext cx="828057" cy="596899"/>
          </a:xfrm>
          <a:prstGeom prst="rect">
            <a:avLst/>
          </a:prstGeom>
          <a:ln w="38100">
            <a:solidFill>
              <a:srgbClr val="FFC000">
                <a:alpha val="50196"/>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16" name="직사각형 15">
            <a:extLst>
              <a:ext uri="{FF2B5EF4-FFF2-40B4-BE49-F238E27FC236}">
                <a16:creationId xmlns:a16="http://schemas.microsoft.com/office/drawing/2014/main" id="{C0FF3EA2-B517-F1CA-2E87-60B7258F5297}"/>
              </a:ext>
            </a:extLst>
          </p:cNvPr>
          <p:cNvSpPr>
            <a:spLocks/>
          </p:cNvSpPr>
          <p:nvPr/>
        </p:nvSpPr>
        <p:spPr>
          <a:xfrm>
            <a:off x="7407655" y="3097769"/>
            <a:ext cx="828057" cy="596899"/>
          </a:xfrm>
          <a:prstGeom prst="rect">
            <a:avLst/>
          </a:prstGeom>
          <a:ln w="38100">
            <a:solidFill>
              <a:srgbClr val="FFC000">
                <a:alpha val="50196"/>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23" name="사각형: 둥근 모서리 22">
            <a:extLst>
              <a:ext uri="{FF2B5EF4-FFF2-40B4-BE49-F238E27FC236}">
                <a16:creationId xmlns:a16="http://schemas.microsoft.com/office/drawing/2014/main" id="{6D609A3A-8DFE-87CD-67E6-A6704485FF12}"/>
              </a:ext>
            </a:extLst>
          </p:cNvPr>
          <p:cNvSpPr/>
          <p:nvPr/>
        </p:nvSpPr>
        <p:spPr>
          <a:xfrm>
            <a:off x="2766483" y="3952226"/>
            <a:ext cx="560917" cy="133820"/>
          </a:xfrm>
          <a:prstGeom prst="roundRect">
            <a:avLst/>
          </a:prstGeom>
          <a:solidFill>
            <a:srgbClr val="A0CE84">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사각형: 둥근 모서리 23">
            <a:extLst>
              <a:ext uri="{FF2B5EF4-FFF2-40B4-BE49-F238E27FC236}">
                <a16:creationId xmlns:a16="http://schemas.microsoft.com/office/drawing/2014/main" id="{9BC1054E-5B91-1B2B-EC80-0EFD09989103}"/>
              </a:ext>
            </a:extLst>
          </p:cNvPr>
          <p:cNvSpPr/>
          <p:nvPr/>
        </p:nvSpPr>
        <p:spPr>
          <a:xfrm>
            <a:off x="2766483" y="5229110"/>
            <a:ext cx="560917" cy="133820"/>
          </a:xfrm>
          <a:prstGeom prst="roundRect">
            <a:avLst/>
          </a:prstGeom>
          <a:solidFill>
            <a:srgbClr val="A0CE84">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a:extLst>
              <a:ext uri="{FF2B5EF4-FFF2-40B4-BE49-F238E27FC236}">
                <a16:creationId xmlns:a16="http://schemas.microsoft.com/office/drawing/2014/main" id="{87354920-EF82-2052-70C9-598D59D091CC}"/>
              </a:ext>
            </a:extLst>
          </p:cNvPr>
          <p:cNvSpPr>
            <a:spLocks/>
          </p:cNvSpPr>
          <p:nvPr/>
        </p:nvSpPr>
        <p:spPr>
          <a:xfrm>
            <a:off x="4382339" y="4796367"/>
            <a:ext cx="828057" cy="368027"/>
          </a:xfrm>
          <a:prstGeom prst="rect">
            <a:avLst/>
          </a:prstGeom>
          <a:ln w="38100">
            <a:solidFill>
              <a:srgbClr val="FFC000">
                <a:alpha val="50196"/>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Tree>
    <p:extLst>
      <p:ext uri="{BB962C8B-B14F-4D97-AF65-F5344CB8AC3E}">
        <p14:creationId xmlns:p14="http://schemas.microsoft.com/office/powerpoint/2010/main" val="2540614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5284255" cy="665876"/>
          </a:xfrm>
        </p:spPr>
        <p:txBody>
          <a:bodyPr>
            <a:normAutofit/>
          </a:bodyPr>
          <a:lstStyle/>
          <a:p>
            <a:r>
              <a:rPr lang="en-US" altLang="ko-KR" sz="2400" b="1" u="sng" dirty="0"/>
              <a:t>3. Characterization of interference</a:t>
            </a:r>
            <a:endParaRPr lang="ko-KR" altLang="en-US" sz="2400" b="1" u="sng" dirty="0"/>
          </a:p>
        </p:txBody>
      </p:sp>
      <p:sp>
        <p:nvSpPr>
          <p:cNvPr id="6" name="TextBox 5">
            <a:extLst>
              <a:ext uri="{FF2B5EF4-FFF2-40B4-BE49-F238E27FC236}">
                <a16:creationId xmlns:a16="http://schemas.microsoft.com/office/drawing/2014/main" id="{2188782E-44BF-062E-224B-C021A5C826FC}"/>
              </a:ext>
            </a:extLst>
          </p:cNvPr>
          <p:cNvSpPr txBox="1"/>
          <p:nvPr/>
        </p:nvSpPr>
        <p:spPr>
          <a:xfrm>
            <a:off x="334963" y="1320554"/>
            <a:ext cx="4761488" cy="45429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altLang="ko-KR" b="1" dirty="0"/>
              <a:t>I/O job</a:t>
            </a:r>
            <a:endParaRPr lang="en-US" altLang="ko-KR" dirty="0"/>
          </a:p>
        </p:txBody>
      </p:sp>
      <p:sp>
        <p:nvSpPr>
          <p:cNvPr id="3" name="TextBox 2">
            <a:extLst>
              <a:ext uri="{FF2B5EF4-FFF2-40B4-BE49-F238E27FC236}">
                <a16:creationId xmlns:a16="http://schemas.microsoft.com/office/drawing/2014/main" id="{A058B819-399A-1FE2-5CA0-277A1CFE5C5D}"/>
              </a:ext>
            </a:extLst>
          </p:cNvPr>
          <p:cNvSpPr txBox="1"/>
          <p:nvPr/>
        </p:nvSpPr>
        <p:spPr>
          <a:xfrm>
            <a:off x="0" y="0"/>
            <a:ext cx="982980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Brown, Kevin A., et al. "Interference between I/O and MPI traffic on fat-tree networks." Proceedings of the 47th International Conference on Parallel Processing. 2018.</a:t>
            </a:r>
          </a:p>
        </p:txBody>
      </p:sp>
      <p:pic>
        <p:nvPicPr>
          <p:cNvPr id="16" name="그림 15">
            <a:extLst>
              <a:ext uri="{FF2B5EF4-FFF2-40B4-BE49-F238E27FC236}">
                <a16:creationId xmlns:a16="http://schemas.microsoft.com/office/drawing/2014/main" id="{A5BA6015-408C-5019-F3DC-954E6329603B}"/>
              </a:ext>
            </a:extLst>
          </p:cNvPr>
          <p:cNvPicPr>
            <a:picLocks noChangeAspect="1"/>
          </p:cNvPicPr>
          <p:nvPr/>
        </p:nvPicPr>
        <p:blipFill>
          <a:blip r:embed="rId3"/>
          <a:stretch>
            <a:fillRect/>
          </a:stretch>
        </p:blipFill>
        <p:spPr>
          <a:xfrm>
            <a:off x="1789028" y="1777754"/>
            <a:ext cx="8613944" cy="2401564"/>
          </a:xfrm>
          <a:prstGeom prst="rect">
            <a:avLst/>
          </a:prstGeom>
        </p:spPr>
      </p:pic>
      <p:sp>
        <p:nvSpPr>
          <p:cNvPr id="7" name="사각형: 둥근 모서리 6">
            <a:extLst>
              <a:ext uri="{FF2B5EF4-FFF2-40B4-BE49-F238E27FC236}">
                <a16:creationId xmlns:a16="http://schemas.microsoft.com/office/drawing/2014/main" id="{65005B8F-A266-2239-A165-128036A2F096}"/>
              </a:ext>
            </a:extLst>
          </p:cNvPr>
          <p:cNvSpPr>
            <a:spLocks/>
          </p:cNvSpPr>
          <p:nvPr/>
        </p:nvSpPr>
        <p:spPr>
          <a:xfrm>
            <a:off x="5397913" y="3526078"/>
            <a:ext cx="3113666" cy="170259"/>
          </a:xfrm>
          <a:prstGeom prst="roundRect">
            <a:avLst>
              <a:gd name="adj" fmla="val 0"/>
            </a:avLst>
          </a:prstGeom>
          <a:solidFill>
            <a:srgbClr val="E2F0D9">
              <a:alpha val="60000"/>
            </a:srgbClr>
          </a:solidFill>
        </p:spPr>
        <p:txBody>
          <a:bodyPr wrap="square">
            <a:spAutoFit/>
          </a:bodyPr>
          <a:lstStyle/>
          <a:p>
            <a:endParaRPr lang="ko-KR" altLang="en-US" sz="400" b="1" dirty="0">
              <a:solidFill>
                <a:srgbClr val="92D050"/>
              </a:solidFill>
            </a:endParaRPr>
          </a:p>
        </p:txBody>
      </p:sp>
      <p:sp>
        <p:nvSpPr>
          <p:cNvPr id="8" name="TextBox 7">
            <a:extLst>
              <a:ext uri="{FF2B5EF4-FFF2-40B4-BE49-F238E27FC236}">
                <a16:creationId xmlns:a16="http://schemas.microsoft.com/office/drawing/2014/main" id="{CE187EB8-BE82-4BD4-8B63-ACC07A1BE5F7}"/>
              </a:ext>
            </a:extLst>
          </p:cNvPr>
          <p:cNvSpPr txBox="1">
            <a:spLocks/>
          </p:cNvSpPr>
          <p:nvPr/>
        </p:nvSpPr>
        <p:spPr>
          <a:xfrm>
            <a:off x="1430165" y="4616828"/>
            <a:ext cx="9532680" cy="887615"/>
          </a:xfrm>
          <a:prstGeom prst="rect">
            <a:avLst/>
          </a:prstGeom>
          <a:noFill/>
        </p:spPr>
        <p:txBody>
          <a:bodyPr wrap="square" rtlCol="0">
            <a:spAutoFit/>
          </a:bodyPr>
          <a:lstStyle/>
          <a:p>
            <a:pPr marL="171450" indent="-171450">
              <a:lnSpc>
                <a:spcPct val="150000"/>
              </a:lnSpc>
              <a:buFont typeface="Wingdings" panose="05000000000000000000" pitchFamily="2" charset="2"/>
              <a:buChar char="Ø"/>
            </a:pPr>
            <a:r>
              <a:rPr lang="en-US" altLang="ko-KR" sz="1200" dirty="0"/>
              <a:t>The impact of interference caused by MPI gradually </a:t>
            </a:r>
            <a:r>
              <a:rPr lang="en-US" altLang="ko-KR" sz="1200" dirty="0">
                <a:solidFill>
                  <a:srgbClr val="FF7575"/>
                </a:solidFill>
              </a:rPr>
              <a:t>declines</a:t>
            </a:r>
            <a:r>
              <a:rPr lang="en-US" altLang="ko-KR" sz="1200" dirty="0"/>
              <a:t> as the I/O interval approaches the I/O congestion threshold. </a:t>
            </a:r>
          </a:p>
          <a:p>
            <a:pPr marL="171450" indent="-171450">
              <a:lnSpc>
                <a:spcPct val="150000"/>
              </a:lnSpc>
              <a:buFont typeface="Wingdings" panose="05000000000000000000" pitchFamily="2" charset="2"/>
              <a:buChar char="Ø"/>
            </a:pPr>
            <a:r>
              <a:rPr lang="en-US" altLang="ko-KR" sz="1200" dirty="0"/>
              <a:t>If the time per I/O request is more important than the volume of requests for an I/O job, it is better to send less frequent requests despite the higher relative impact of interference from MPI.</a:t>
            </a:r>
          </a:p>
        </p:txBody>
      </p:sp>
      <p:sp>
        <p:nvSpPr>
          <p:cNvPr id="9" name="TextBox 8">
            <a:extLst>
              <a:ext uri="{FF2B5EF4-FFF2-40B4-BE49-F238E27FC236}">
                <a16:creationId xmlns:a16="http://schemas.microsoft.com/office/drawing/2014/main" id="{D7A40ED1-FB19-7FBB-DCD2-1646B40D35DB}"/>
              </a:ext>
            </a:extLst>
          </p:cNvPr>
          <p:cNvSpPr txBox="1">
            <a:spLocks/>
          </p:cNvSpPr>
          <p:nvPr/>
        </p:nvSpPr>
        <p:spPr>
          <a:xfrm>
            <a:off x="869269" y="2716926"/>
            <a:ext cx="560896" cy="261610"/>
          </a:xfrm>
          <a:prstGeom prst="rect">
            <a:avLst/>
          </a:prstGeom>
          <a:solidFill>
            <a:schemeClr val="bg1">
              <a:lumMod val="85000"/>
              <a:alpha val="69804"/>
            </a:schemeClr>
          </a:solidFill>
        </p:spPr>
        <p:txBody>
          <a:bodyPr wrap="square" rtlCol="0">
            <a:spAutoFit/>
          </a:bodyPr>
          <a:lstStyle/>
          <a:p>
            <a:r>
              <a:rPr lang="en-US" altLang="ko-KR" sz="1100" b="1" dirty="0"/>
              <a:t>4 MB</a:t>
            </a:r>
            <a:endParaRPr lang="ko-KR" altLang="en-US" sz="1100" b="1" dirty="0"/>
          </a:p>
        </p:txBody>
      </p:sp>
      <p:sp>
        <p:nvSpPr>
          <p:cNvPr id="13" name="TextBox 12">
            <a:extLst>
              <a:ext uri="{FF2B5EF4-FFF2-40B4-BE49-F238E27FC236}">
                <a16:creationId xmlns:a16="http://schemas.microsoft.com/office/drawing/2014/main" id="{C53BFE8E-4719-3952-42C4-5F15AD3F394E}"/>
              </a:ext>
            </a:extLst>
          </p:cNvPr>
          <p:cNvSpPr txBox="1">
            <a:spLocks/>
          </p:cNvSpPr>
          <p:nvPr/>
        </p:nvSpPr>
        <p:spPr>
          <a:xfrm>
            <a:off x="6615641" y="3696337"/>
            <a:ext cx="1894423" cy="261610"/>
          </a:xfrm>
          <a:prstGeom prst="rect">
            <a:avLst/>
          </a:prstGeom>
          <a:solidFill>
            <a:srgbClr val="E2F0D9">
              <a:alpha val="60000"/>
            </a:srgbClr>
          </a:solidFill>
        </p:spPr>
        <p:txBody>
          <a:bodyPr wrap="square">
            <a:spAutoFit/>
          </a:bodyPr>
          <a:lstStyle/>
          <a:p>
            <a:r>
              <a:rPr lang="en-US" altLang="ko-KR" sz="1100" b="1" dirty="0">
                <a:solidFill>
                  <a:srgbClr val="92D050"/>
                </a:solidFill>
              </a:rPr>
              <a:t>I/O-congestion threshold </a:t>
            </a:r>
            <a:endParaRPr lang="ko-KR" altLang="en-US" sz="1100" b="1" dirty="0">
              <a:solidFill>
                <a:srgbClr val="92D050"/>
              </a:solidFill>
            </a:endParaRPr>
          </a:p>
        </p:txBody>
      </p:sp>
    </p:spTree>
    <p:extLst>
      <p:ext uri="{BB962C8B-B14F-4D97-AF65-F5344CB8AC3E}">
        <p14:creationId xmlns:p14="http://schemas.microsoft.com/office/powerpoint/2010/main" val="2361088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그림 17">
            <a:extLst>
              <a:ext uri="{FF2B5EF4-FFF2-40B4-BE49-F238E27FC236}">
                <a16:creationId xmlns:a16="http://schemas.microsoft.com/office/drawing/2014/main" id="{AE2BB599-26E3-11C4-22F3-3255F86F9B8A}"/>
              </a:ext>
            </a:extLst>
          </p:cNvPr>
          <p:cNvPicPr>
            <a:picLocks noChangeAspect="1"/>
          </p:cNvPicPr>
          <p:nvPr/>
        </p:nvPicPr>
        <p:blipFill>
          <a:blip r:embed="rId3"/>
          <a:stretch>
            <a:fillRect/>
          </a:stretch>
        </p:blipFill>
        <p:spPr>
          <a:xfrm>
            <a:off x="1554692" y="1458800"/>
            <a:ext cx="6895041" cy="4488131"/>
          </a:xfrm>
          <a:prstGeom prst="rect">
            <a:avLst/>
          </a:prstGeom>
        </p:spPr>
      </p:pic>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5284255" cy="665876"/>
          </a:xfrm>
        </p:spPr>
        <p:txBody>
          <a:bodyPr>
            <a:normAutofit/>
          </a:bodyPr>
          <a:lstStyle/>
          <a:p>
            <a:r>
              <a:rPr lang="en-US" altLang="ko-KR" sz="2400" b="1" u="sng" dirty="0"/>
              <a:t>3. Characterization of interference</a:t>
            </a:r>
            <a:endParaRPr lang="ko-KR" altLang="en-US" sz="2400" b="1" u="sng" dirty="0"/>
          </a:p>
        </p:txBody>
      </p:sp>
      <p:sp>
        <p:nvSpPr>
          <p:cNvPr id="6" name="TextBox 5">
            <a:extLst>
              <a:ext uri="{FF2B5EF4-FFF2-40B4-BE49-F238E27FC236}">
                <a16:creationId xmlns:a16="http://schemas.microsoft.com/office/drawing/2014/main" id="{2188782E-44BF-062E-224B-C021A5C826FC}"/>
              </a:ext>
            </a:extLst>
          </p:cNvPr>
          <p:cNvSpPr txBox="1"/>
          <p:nvPr/>
        </p:nvSpPr>
        <p:spPr>
          <a:xfrm>
            <a:off x="334963" y="1320554"/>
            <a:ext cx="1617964" cy="45429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altLang="ko-KR" b="1" dirty="0"/>
              <a:t>MPI job</a:t>
            </a:r>
            <a:endParaRPr lang="en-US" altLang="ko-KR" dirty="0"/>
          </a:p>
        </p:txBody>
      </p:sp>
      <p:sp>
        <p:nvSpPr>
          <p:cNvPr id="3" name="TextBox 2">
            <a:extLst>
              <a:ext uri="{FF2B5EF4-FFF2-40B4-BE49-F238E27FC236}">
                <a16:creationId xmlns:a16="http://schemas.microsoft.com/office/drawing/2014/main" id="{A058B819-399A-1FE2-5CA0-277A1CFE5C5D}"/>
              </a:ext>
            </a:extLst>
          </p:cNvPr>
          <p:cNvSpPr txBox="1"/>
          <p:nvPr/>
        </p:nvSpPr>
        <p:spPr>
          <a:xfrm>
            <a:off x="0" y="0"/>
            <a:ext cx="982980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Brown, Kevin A., et al. "Interference between I/O and MPI traffic on fat-tree networks." Proceedings of the 47th International Conference on Parallel Processing. 2018.</a:t>
            </a:r>
          </a:p>
        </p:txBody>
      </p:sp>
      <p:sp>
        <p:nvSpPr>
          <p:cNvPr id="19" name="TextBox 18">
            <a:extLst>
              <a:ext uri="{FF2B5EF4-FFF2-40B4-BE49-F238E27FC236}">
                <a16:creationId xmlns:a16="http://schemas.microsoft.com/office/drawing/2014/main" id="{ED560670-04BE-AC4B-8EEF-3870D80FF679}"/>
              </a:ext>
            </a:extLst>
          </p:cNvPr>
          <p:cNvSpPr txBox="1"/>
          <p:nvPr/>
        </p:nvSpPr>
        <p:spPr>
          <a:xfrm>
            <a:off x="925026" y="2182869"/>
            <a:ext cx="520637" cy="261610"/>
          </a:xfrm>
          <a:prstGeom prst="rect">
            <a:avLst/>
          </a:prstGeom>
          <a:solidFill>
            <a:schemeClr val="bg1">
              <a:lumMod val="85000"/>
              <a:alpha val="69804"/>
            </a:schemeClr>
          </a:solidFill>
        </p:spPr>
        <p:txBody>
          <a:bodyPr wrap="square" rtlCol="0">
            <a:spAutoFit/>
          </a:bodyPr>
          <a:lstStyle/>
          <a:p>
            <a:r>
              <a:rPr lang="en-US" altLang="ko-KR" sz="1100" b="1" dirty="0"/>
              <a:t>4 KB</a:t>
            </a:r>
            <a:endParaRPr lang="ko-KR" altLang="en-US" sz="1100" b="1" dirty="0"/>
          </a:p>
        </p:txBody>
      </p:sp>
      <p:sp>
        <p:nvSpPr>
          <p:cNvPr id="20" name="TextBox 19">
            <a:extLst>
              <a:ext uri="{FF2B5EF4-FFF2-40B4-BE49-F238E27FC236}">
                <a16:creationId xmlns:a16="http://schemas.microsoft.com/office/drawing/2014/main" id="{4A211498-189C-50A3-8788-6382DC7E97D3}"/>
              </a:ext>
            </a:extLst>
          </p:cNvPr>
          <p:cNvSpPr txBox="1"/>
          <p:nvPr/>
        </p:nvSpPr>
        <p:spPr>
          <a:xfrm>
            <a:off x="854107" y="3298195"/>
            <a:ext cx="662474" cy="261610"/>
          </a:xfrm>
          <a:prstGeom prst="rect">
            <a:avLst/>
          </a:prstGeom>
          <a:solidFill>
            <a:schemeClr val="bg1">
              <a:lumMod val="85000"/>
              <a:alpha val="69804"/>
            </a:schemeClr>
          </a:solidFill>
        </p:spPr>
        <p:txBody>
          <a:bodyPr wrap="square" rtlCol="0">
            <a:spAutoFit/>
          </a:bodyPr>
          <a:lstStyle/>
          <a:p>
            <a:r>
              <a:rPr lang="en-US" altLang="ko-KR" sz="1100" b="1" dirty="0"/>
              <a:t>512 KB</a:t>
            </a:r>
            <a:endParaRPr lang="ko-KR" altLang="en-US" sz="1100" b="1" dirty="0"/>
          </a:p>
        </p:txBody>
      </p:sp>
      <p:sp>
        <p:nvSpPr>
          <p:cNvPr id="21" name="TextBox 20">
            <a:extLst>
              <a:ext uri="{FF2B5EF4-FFF2-40B4-BE49-F238E27FC236}">
                <a16:creationId xmlns:a16="http://schemas.microsoft.com/office/drawing/2014/main" id="{CB4302EA-A42D-14DF-3F80-40D95E59C6BA}"/>
              </a:ext>
            </a:extLst>
          </p:cNvPr>
          <p:cNvSpPr txBox="1"/>
          <p:nvPr/>
        </p:nvSpPr>
        <p:spPr>
          <a:xfrm>
            <a:off x="904896" y="4604335"/>
            <a:ext cx="560896" cy="261610"/>
          </a:xfrm>
          <a:prstGeom prst="rect">
            <a:avLst/>
          </a:prstGeom>
          <a:solidFill>
            <a:schemeClr val="bg1">
              <a:lumMod val="85000"/>
              <a:alpha val="69804"/>
            </a:schemeClr>
          </a:solidFill>
        </p:spPr>
        <p:txBody>
          <a:bodyPr wrap="square" rtlCol="0">
            <a:spAutoFit/>
          </a:bodyPr>
          <a:lstStyle/>
          <a:p>
            <a:r>
              <a:rPr lang="en-US" altLang="ko-KR" sz="1100" b="1" dirty="0"/>
              <a:t>4 MB</a:t>
            </a:r>
            <a:endParaRPr lang="ko-KR" altLang="en-US" sz="1100" b="1" dirty="0"/>
          </a:p>
        </p:txBody>
      </p:sp>
      <p:sp>
        <p:nvSpPr>
          <p:cNvPr id="22" name="TextBox 21">
            <a:extLst>
              <a:ext uri="{FF2B5EF4-FFF2-40B4-BE49-F238E27FC236}">
                <a16:creationId xmlns:a16="http://schemas.microsoft.com/office/drawing/2014/main" id="{D1FEC054-19D6-4155-F263-523475C2BB15}"/>
              </a:ext>
            </a:extLst>
          </p:cNvPr>
          <p:cNvSpPr txBox="1"/>
          <p:nvPr/>
        </p:nvSpPr>
        <p:spPr>
          <a:xfrm>
            <a:off x="2823020" y="5431156"/>
            <a:ext cx="520637" cy="261610"/>
          </a:xfrm>
          <a:prstGeom prst="rect">
            <a:avLst/>
          </a:prstGeom>
          <a:solidFill>
            <a:schemeClr val="bg1">
              <a:lumMod val="85000"/>
              <a:alpha val="69804"/>
            </a:schemeClr>
          </a:solidFill>
        </p:spPr>
        <p:txBody>
          <a:bodyPr wrap="square" rtlCol="0">
            <a:spAutoFit/>
          </a:bodyPr>
          <a:lstStyle/>
          <a:p>
            <a:r>
              <a:rPr lang="en-US" altLang="ko-KR" sz="1100" b="1" dirty="0"/>
              <a:t>4 KB</a:t>
            </a:r>
            <a:endParaRPr lang="ko-KR" altLang="en-US" sz="1100" b="1" dirty="0"/>
          </a:p>
        </p:txBody>
      </p:sp>
      <p:sp>
        <p:nvSpPr>
          <p:cNvPr id="23" name="TextBox 22">
            <a:extLst>
              <a:ext uri="{FF2B5EF4-FFF2-40B4-BE49-F238E27FC236}">
                <a16:creationId xmlns:a16="http://schemas.microsoft.com/office/drawing/2014/main" id="{5809E331-31C9-98FA-74DB-CA82A0A33CD0}"/>
              </a:ext>
            </a:extLst>
          </p:cNvPr>
          <p:cNvSpPr txBox="1"/>
          <p:nvPr/>
        </p:nvSpPr>
        <p:spPr>
          <a:xfrm>
            <a:off x="4914900" y="5431156"/>
            <a:ext cx="662474" cy="261610"/>
          </a:xfrm>
          <a:prstGeom prst="rect">
            <a:avLst/>
          </a:prstGeom>
          <a:solidFill>
            <a:schemeClr val="bg1">
              <a:lumMod val="85000"/>
              <a:alpha val="69804"/>
            </a:schemeClr>
          </a:solidFill>
        </p:spPr>
        <p:txBody>
          <a:bodyPr wrap="square" rtlCol="0">
            <a:spAutoFit/>
          </a:bodyPr>
          <a:lstStyle/>
          <a:p>
            <a:r>
              <a:rPr lang="en-US" altLang="ko-KR" sz="1100" b="1" dirty="0"/>
              <a:t>512 KB</a:t>
            </a:r>
            <a:endParaRPr lang="ko-KR" altLang="en-US" sz="1100" b="1" dirty="0"/>
          </a:p>
        </p:txBody>
      </p:sp>
      <p:sp>
        <p:nvSpPr>
          <p:cNvPr id="24" name="TextBox 23">
            <a:extLst>
              <a:ext uri="{FF2B5EF4-FFF2-40B4-BE49-F238E27FC236}">
                <a16:creationId xmlns:a16="http://schemas.microsoft.com/office/drawing/2014/main" id="{7A83F006-495A-9A53-87E4-752BBE10BF96}"/>
              </a:ext>
            </a:extLst>
          </p:cNvPr>
          <p:cNvSpPr txBox="1"/>
          <p:nvPr/>
        </p:nvSpPr>
        <p:spPr>
          <a:xfrm>
            <a:off x="7148617" y="5431156"/>
            <a:ext cx="560896" cy="261610"/>
          </a:xfrm>
          <a:prstGeom prst="rect">
            <a:avLst/>
          </a:prstGeom>
          <a:solidFill>
            <a:schemeClr val="bg1">
              <a:lumMod val="85000"/>
              <a:alpha val="69804"/>
            </a:schemeClr>
          </a:solidFill>
        </p:spPr>
        <p:txBody>
          <a:bodyPr wrap="square" rtlCol="0">
            <a:spAutoFit/>
          </a:bodyPr>
          <a:lstStyle/>
          <a:p>
            <a:r>
              <a:rPr lang="en-US" altLang="ko-KR" sz="1100" b="1" dirty="0"/>
              <a:t>4 MB</a:t>
            </a:r>
            <a:endParaRPr lang="ko-KR" altLang="en-US" sz="1100" b="1" dirty="0"/>
          </a:p>
        </p:txBody>
      </p:sp>
      <p:sp>
        <p:nvSpPr>
          <p:cNvPr id="25" name="직사각형 24">
            <a:extLst>
              <a:ext uri="{FF2B5EF4-FFF2-40B4-BE49-F238E27FC236}">
                <a16:creationId xmlns:a16="http://schemas.microsoft.com/office/drawing/2014/main" id="{6A425F4F-433C-481F-2F47-77C7E8560943}"/>
              </a:ext>
            </a:extLst>
          </p:cNvPr>
          <p:cNvSpPr>
            <a:spLocks/>
          </p:cNvSpPr>
          <p:nvPr/>
        </p:nvSpPr>
        <p:spPr>
          <a:xfrm>
            <a:off x="4201143" y="1774846"/>
            <a:ext cx="4172390" cy="1120754"/>
          </a:xfrm>
          <a:prstGeom prst="rect">
            <a:avLst/>
          </a:prstGeom>
          <a:ln w="38100">
            <a:solidFill>
              <a:srgbClr val="FFC000">
                <a:alpha val="50196"/>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Tree>
    <p:extLst>
      <p:ext uri="{BB962C8B-B14F-4D97-AF65-F5344CB8AC3E}">
        <p14:creationId xmlns:p14="http://schemas.microsoft.com/office/powerpoint/2010/main" val="2488080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a:extLst>
              <a:ext uri="{FF2B5EF4-FFF2-40B4-BE49-F238E27FC236}">
                <a16:creationId xmlns:a16="http://schemas.microsoft.com/office/drawing/2014/main" id="{DC2B2304-F04D-C632-4428-8E7484B7B810}"/>
              </a:ext>
            </a:extLst>
          </p:cNvPr>
          <p:cNvPicPr>
            <a:picLocks noChangeAspect="1"/>
          </p:cNvPicPr>
          <p:nvPr/>
        </p:nvPicPr>
        <p:blipFill>
          <a:blip r:embed="rId3"/>
          <a:stretch>
            <a:fillRect/>
          </a:stretch>
        </p:blipFill>
        <p:spPr>
          <a:xfrm>
            <a:off x="2085064" y="1320554"/>
            <a:ext cx="8440879" cy="2349731"/>
          </a:xfrm>
          <a:prstGeom prst="rect">
            <a:avLst/>
          </a:prstGeom>
        </p:spPr>
      </p:pic>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5284255" cy="665876"/>
          </a:xfrm>
        </p:spPr>
        <p:txBody>
          <a:bodyPr>
            <a:normAutofit/>
          </a:bodyPr>
          <a:lstStyle/>
          <a:p>
            <a:r>
              <a:rPr lang="en-US" altLang="ko-KR" sz="2400" b="1" u="sng" dirty="0"/>
              <a:t>3. Characterization of interference</a:t>
            </a:r>
            <a:endParaRPr lang="ko-KR" altLang="en-US" sz="2400" b="1" u="sng" dirty="0"/>
          </a:p>
        </p:txBody>
      </p:sp>
      <p:sp>
        <p:nvSpPr>
          <p:cNvPr id="6" name="TextBox 5">
            <a:extLst>
              <a:ext uri="{FF2B5EF4-FFF2-40B4-BE49-F238E27FC236}">
                <a16:creationId xmlns:a16="http://schemas.microsoft.com/office/drawing/2014/main" id="{2188782E-44BF-062E-224B-C021A5C826FC}"/>
              </a:ext>
            </a:extLst>
          </p:cNvPr>
          <p:cNvSpPr txBox="1"/>
          <p:nvPr/>
        </p:nvSpPr>
        <p:spPr>
          <a:xfrm>
            <a:off x="334963" y="1320554"/>
            <a:ext cx="1617964" cy="45429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altLang="ko-KR" b="1" dirty="0"/>
              <a:t>MPI job</a:t>
            </a:r>
            <a:endParaRPr lang="en-US" altLang="ko-KR" dirty="0"/>
          </a:p>
        </p:txBody>
      </p:sp>
      <p:sp>
        <p:nvSpPr>
          <p:cNvPr id="3" name="TextBox 2">
            <a:extLst>
              <a:ext uri="{FF2B5EF4-FFF2-40B4-BE49-F238E27FC236}">
                <a16:creationId xmlns:a16="http://schemas.microsoft.com/office/drawing/2014/main" id="{A058B819-399A-1FE2-5CA0-277A1CFE5C5D}"/>
              </a:ext>
            </a:extLst>
          </p:cNvPr>
          <p:cNvSpPr txBox="1"/>
          <p:nvPr/>
        </p:nvSpPr>
        <p:spPr>
          <a:xfrm>
            <a:off x="0" y="0"/>
            <a:ext cx="982980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Brown, Kevin A., et al. "Interference between I/O and MPI traffic on fat-tree networks." Proceedings of the 47th International Conference on Parallel Processing. 2018.</a:t>
            </a:r>
          </a:p>
        </p:txBody>
      </p:sp>
      <p:sp>
        <p:nvSpPr>
          <p:cNvPr id="4" name="TextBox 3">
            <a:extLst>
              <a:ext uri="{FF2B5EF4-FFF2-40B4-BE49-F238E27FC236}">
                <a16:creationId xmlns:a16="http://schemas.microsoft.com/office/drawing/2014/main" id="{CDD5F0FB-CB08-DFD8-9047-69B9C05939ED}"/>
              </a:ext>
            </a:extLst>
          </p:cNvPr>
          <p:cNvSpPr txBox="1"/>
          <p:nvPr/>
        </p:nvSpPr>
        <p:spPr>
          <a:xfrm>
            <a:off x="7191600" y="3233738"/>
            <a:ext cx="609150" cy="246221"/>
          </a:xfrm>
          <a:prstGeom prst="rect">
            <a:avLst/>
          </a:prstGeom>
          <a:solidFill>
            <a:srgbClr val="FFC000">
              <a:alpha val="40000"/>
            </a:srgbClr>
          </a:solidFill>
        </p:spPr>
        <p:txBody>
          <a:bodyPr wrap="square" rtlCol="0">
            <a:spAutoFit/>
          </a:bodyPr>
          <a:lstStyle>
            <a:defPPr>
              <a:defRPr lang="ko-KR"/>
            </a:defPPr>
            <a:lvl1pPr>
              <a:defRPr sz="1100"/>
            </a:lvl1pPr>
          </a:lstStyle>
          <a:p>
            <a:pPr algn="ctr"/>
            <a:r>
              <a:rPr lang="en-US" altLang="ko-KR" sz="1000" dirty="0"/>
              <a:t>1.34ms</a:t>
            </a:r>
            <a:endParaRPr lang="ko-KR" altLang="en-US" sz="1000" dirty="0"/>
          </a:p>
        </p:txBody>
      </p:sp>
      <p:cxnSp>
        <p:nvCxnSpPr>
          <p:cNvPr id="5" name="직선 화살표 연결선 4">
            <a:extLst>
              <a:ext uri="{FF2B5EF4-FFF2-40B4-BE49-F238E27FC236}">
                <a16:creationId xmlns:a16="http://schemas.microsoft.com/office/drawing/2014/main" id="{6FE78F2C-9C40-267B-8A88-3EAC07C5514A}"/>
              </a:ext>
            </a:extLst>
          </p:cNvPr>
          <p:cNvCxnSpPr>
            <a:cxnSpLocks/>
          </p:cNvCxnSpPr>
          <p:nvPr/>
        </p:nvCxnSpPr>
        <p:spPr>
          <a:xfrm>
            <a:off x="7496175" y="2963333"/>
            <a:ext cx="0" cy="270405"/>
          </a:xfrm>
          <a:prstGeom prst="straightConnector1">
            <a:avLst/>
          </a:prstGeom>
          <a:ln w="19050">
            <a:solidFill>
              <a:srgbClr val="FFC000"/>
            </a:solidFill>
            <a:tailEnd type="triangle"/>
          </a:ln>
        </p:spPr>
        <p:style>
          <a:lnRef idx="1">
            <a:schemeClr val="accent4"/>
          </a:lnRef>
          <a:fillRef idx="0">
            <a:schemeClr val="accent4"/>
          </a:fillRef>
          <a:effectRef idx="0">
            <a:schemeClr val="accent4"/>
          </a:effectRef>
          <a:fontRef idx="minor">
            <a:schemeClr val="tx1"/>
          </a:fontRef>
        </p:style>
      </p:cxnSp>
      <p:sp>
        <p:nvSpPr>
          <p:cNvPr id="11" name="TextBox 10">
            <a:extLst>
              <a:ext uri="{FF2B5EF4-FFF2-40B4-BE49-F238E27FC236}">
                <a16:creationId xmlns:a16="http://schemas.microsoft.com/office/drawing/2014/main" id="{3735DC66-07DF-8535-151E-6FFD7CC00401}"/>
              </a:ext>
            </a:extLst>
          </p:cNvPr>
          <p:cNvSpPr txBox="1"/>
          <p:nvPr/>
        </p:nvSpPr>
        <p:spPr>
          <a:xfrm>
            <a:off x="9861775" y="3233738"/>
            <a:ext cx="609150" cy="246221"/>
          </a:xfrm>
          <a:prstGeom prst="rect">
            <a:avLst/>
          </a:prstGeom>
          <a:solidFill>
            <a:srgbClr val="FFC000">
              <a:alpha val="40000"/>
            </a:srgbClr>
          </a:solidFill>
        </p:spPr>
        <p:txBody>
          <a:bodyPr wrap="square" rtlCol="0">
            <a:spAutoFit/>
          </a:bodyPr>
          <a:lstStyle>
            <a:defPPr>
              <a:defRPr lang="ko-KR"/>
            </a:defPPr>
            <a:lvl1pPr>
              <a:defRPr sz="1100"/>
            </a:lvl1pPr>
          </a:lstStyle>
          <a:p>
            <a:pPr algn="ctr"/>
            <a:r>
              <a:rPr lang="en-US" altLang="ko-KR" sz="1000" dirty="0"/>
              <a:t>0.85ms</a:t>
            </a:r>
            <a:endParaRPr lang="ko-KR" altLang="en-US" sz="1000" dirty="0"/>
          </a:p>
        </p:txBody>
      </p:sp>
      <p:cxnSp>
        <p:nvCxnSpPr>
          <p:cNvPr id="12" name="직선 화살표 연결선 11">
            <a:extLst>
              <a:ext uri="{FF2B5EF4-FFF2-40B4-BE49-F238E27FC236}">
                <a16:creationId xmlns:a16="http://schemas.microsoft.com/office/drawing/2014/main" id="{5EE6CA57-070D-A1E1-8E4C-93FF7AE49C83}"/>
              </a:ext>
            </a:extLst>
          </p:cNvPr>
          <p:cNvCxnSpPr>
            <a:cxnSpLocks/>
          </p:cNvCxnSpPr>
          <p:nvPr/>
        </p:nvCxnSpPr>
        <p:spPr>
          <a:xfrm>
            <a:off x="10166350" y="2978150"/>
            <a:ext cx="0" cy="255588"/>
          </a:xfrm>
          <a:prstGeom prst="straightConnector1">
            <a:avLst/>
          </a:prstGeom>
          <a:ln w="19050">
            <a:solidFill>
              <a:srgbClr val="FFC000"/>
            </a:solidFill>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767962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5284255" cy="665876"/>
          </a:xfrm>
        </p:spPr>
        <p:txBody>
          <a:bodyPr>
            <a:normAutofit/>
          </a:bodyPr>
          <a:lstStyle/>
          <a:p>
            <a:r>
              <a:rPr lang="en-US" altLang="ko-KR" sz="2400" b="1" u="sng" dirty="0"/>
              <a:t>4. Mitigation strategies</a:t>
            </a:r>
            <a:endParaRPr lang="ko-KR" altLang="en-US" sz="2400" b="1" u="sng" dirty="0"/>
          </a:p>
        </p:txBody>
      </p:sp>
      <p:sp>
        <p:nvSpPr>
          <p:cNvPr id="6" name="TextBox 5">
            <a:extLst>
              <a:ext uri="{FF2B5EF4-FFF2-40B4-BE49-F238E27FC236}">
                <a16:creationId xmlns:a16="http://schemas.microsoft.com/office/drawing/2014/main" id="{2188782E-44BF-062E-224B-C021A5C826FC}"/>
              </a:ext>
            </a:extLst>
          </p:cNvPr>
          <p:cNvSpPr txBox="1"/>
          <p:nvPr/>
        </p:nvSpPr>
        <p:spPr>
          <a:xfrm>
            <a:off x="334963" y="1320554"/>
            <a:ext cx="4761488" cy="45429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altLang="ko-KR" b="1" dirty="0"/>
              <a:t>Job Placement</a:t>
            </a:r>
            <a:endParaRPr lang="en-US" altLang="ko-KR" dirty="0"/>
          </a:p>
        </p:txBody>
      </p:sp>
      <p:sp>
        <p:nvSpPr>
          <p:cNvPr id="3" name="TextBox 2">
            <a:extLst>
              <a:ext uri="{FF2B5EF4-FFF2-40B4-BE49-F238E27FC236}">
                <a16:creationId xmlns:a16="http://schemas.microsoft.com/office/drawing/2014/main" id="{A058B819-399A-1FE2-5CA0-277A1CFE5C5D}"/>
              </a:ext>
            </a:extLst>
          </p:cNvPr>
          <p:cNvSpPr txBox="1"/>
          <p:nvPr/>
        </p:nvSpPr>
        <p:spPr>
          <a:xfrm>
            <a:off x="0" y="0"/>
            <a:ext cx="982980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Brown, Kevin A., et al. "Interference between I/O and MPI traffic on fat-tree networks." Proceedings of the 47th International Conference on Parallel Processing. 2018.</a:t>
            </a:r>
          </a:p>
        </p:txBody>
      </p:sp>
      <p:grpSp>
        <p:nvGrpSpPr>
          <p:cNvPr id="11" name="그룹 10">
            <a:extLst>
              <a:ext uri="{FF2B5EF4-FFF2-40B4-BE49-F238E27FC236}">
                <a16:creationId xmlns:a16="http://schemas.microsoft.com/office/drawing/2014/main" id="{EA4F5E7C-F3BC-AD7F-62EA-EA497A596739}"/>
              </a:ext>
            </a:extLst>
          </p:cNvPr>
          <p:cNvGrpSpPr/>
          <p:nvPr/>
        </p:nvGrpSpPr>
        <p:grpSpPr>
          <a:xfrm>
            <a:off x="743930" y="1875456"/>
            <a:ext cx="3943553" cy="2413124"/>
            <a:chOff x="743930" y="2142156"/>
            <a:chExt cx="3943553" cy="2413124"/>
          </a:xfrm>
        </p:grpSpPr>
        <p:pic>
          <p:nvPicPr>
            <p:cNvPr id="5" name="그림 4">
              <a:extLst>
                <a:ext uri="{FF2B5EF4-FFF2-40B4-BE49-F238E27FC236}">
                  <a16:creationId xmlns:a16="http://schemas.microsoft.com/office/drawing/2014/main" id="{812B1238-304B-B840-6460-68671EA3D031}"/>
                </a:ext>
              </a:extLst>
            </p:cNvPr>
            <p:cNvPicPr>
              <a:picLocks noChangeAspect="1"/>
            </p:cNvPicPr>
            <p:nvPr/>
          </p:nvPicPr>
          <p:blipFill>
            <a:blip r:embed="rId3"/>
            <a:stretch>
              <a:fillRect/>
            </a:stretch>
          </p:blipFill>
          <p:spPr>
            <a:xfrm>
              <a:off x="743930" y="2142156"/>
              <a:ext cx="3943553" cy="2413124"/>
            </a:xfrm>
            <a:prstGeom prst="rect">
              <a:avLst/>
            </a:prstGeom>
          </p:spPr>
        </p:pic>
        <p:sp>
          <p:nvSpPr>
            <p:cNvPr id="7" name="TextBox 6">
              <a:extLst>
                <a:ext uri="{FF2B5EF4-FFF2-40B4-BE49-F238E27FC236}">
                  <a16:creationId xmlns:a16="http://schemas.microsoft.com/office/drawing/2014/main" id="{1FC951C3-7EC6-2E17-C4E1-CD1AD9B9F2D3}"/>
                </a:ext>
              </a:extLst>
            </p:cNvPr>
            <p:cNvSpPr txBox="1">
              <a:spLocks/>
            </p:cNvSpPr>
            <p:nvPr/>
          </p:nvSpPr>
          <p:spPr>
            <a:xfrm>
              <a:off x="4034511" y="2952890"/>
              <a:ext cx="570146" cy="246221"/>
            </a:xfrm>
            <a:prstGeom prst="rect">
              <a:avLst/>
            </a:prstGeom>
            <a:solidFill>
              <a:srgbClr val="FFF2CC">
                <a:alpha val="69804"/>
              </a:srgbClr>
            </a:solidFill>
          </p:spPr>
          <p:txBody>
            <a:bodyPr wrap="square" rtlCol="0">
              <a:spAutoFit/>
            </a:bodyPr>
            <a:lstStyle>
              <a:defPPr>
                <a:defRPr lang="ko-KR"/>
              </a:defPPr>
              <a:lvl1pPr>
                <a:defRPr sz="1100"/>
              </a:lvl1pPr>
            </a:lstStyle>
            <a:p>
              <a:r>
                <a:rPr lang="en-US" altLang="ko-KR" sz="1000" dirty="0"/>
                <a:t>similar</a:t>
              </a:r>
              <a:endParaRPr lang="ko-KR" altLang="en-US" sz="1000" dirty="0"/>
            </a:p>
          </p:txBody>
        </p:sp>
        <p:sp>
          <p:nvSpPr>
            <p:cNvPr id="8" name="TextBox 7">
              <a:extLst>
                <a:ext uri="{FF2B5EF4-FFF2-40B4-BE49-F238E27FC236}">
                  <a16:creationId xmlns:a16="http://schemas.microsoft.com/office/drawing/2014/main" id="{687D475A-FC47-F4F7-8BF7-72347AC8C90C}"/>
                </a:ext>
              </a:extLst>
            </p:cNvPr>
            <p:cNvSpPr txBox="1">
              <a:spLocks/>
            </p:cNvSpPr>
            <p:nvPr/>
          </p:nvSpPr>
          <p:spPr>
            <a:xfrm>
              <a:off x="3373560" y="2384514"/>
              <a:ext cx="660951" cy="384721"/>
            </a:xfrm>
            <a:prstGeom prst="rect">
              <a:avLst/>
            </a:prstGeom>
            <a:solidFill>
              <a:srgbClr val="FFF2CC">
                <a:alpha val="69804"/>
              </a:srgbClr>
            </a:solidFill>
          </p:spPr>
          <p:txBody>
            <a:bodyPr wrap="square" rtlCol="0">
              <a:spAutoFit/>
            </a:bodyPr>
            <a:lstStyle>
              <a:defPPr>
                <a:defRPr lang="ko-KR"/>
              </a:defPPr>
              <a:lvl1pPr>
                <a:defRPr sz="1100"/>
              </a:lvl1pPr>
            </a:lstStyle>
            <a:p>
              <a:pPr algn="ctr"/>
              <a:r>
                <a:rPr lang="en-US" altLang="ko-KR" sz="1000" dirty="0"/>
                <a:t>Increase</a:t>
              </a:r>
            </a:p>
            <a:p>
              <a:pPr algn="ctr"/>
              <a:r>
                <a:rPr lang="en-US" altLang="ko-KR" sz="900" dirty="0"/>
                <a:t>(800%)</a:t>
              </a:r>
              <a:endParaRPr lang="ko-KR" altLang="en-US" sz="900" dirty="0"/>
            </a:p>
          </p:txBody>
        </p:sp>
        <p:sp>
          <p:nvSpPr>
            <p:cNvPr id="9" name="TextBox 8">
              <a:extLst>
                <a:ext uri="{FF2B5EF4-FFF2-40B4-BE49-F238E27FC236}">
                  <a16:creationId xmlns:a16="http://schemas.microsoft.com/office/drawing/2014/main" id="{01AA6C6A-4A10-EDAA-D96E-6E64C1C78390}"/>
                </a:ext>
              </a:extLst>
            </p:cNvPr>
            <p:cNvSpPr txBox="1">
              <a:spLocks/>
            </p:cNvSpPr>
            <p:nvPr/>
          </p:nvSpPr>
          <p:spPr>
            <a:xfrm>
              <a:off x="1977111" y="2952890"/>
              <a:ext cx="570146" cy="246221"/>
            </a:xfrm>
            <a:prstGeom prst="rect">
              <a:avLst/>
            </a:prstGeom>
            <a:solidFill>
              <a:srgbClr val="FFF2CC">
                <a:alpha val="69804"/>
              </a:srgbClr>
            </a:solidFill>
          </p:spPr>
          <p:txBody>
            <a:bodyPr wrap="square" rtlCol="0">
              <a:spAutoFit/>
            </a:bodyPr>
            <a:lstStyle>
              <a:defPPr>
                <a:defRPr lang="ko-KR"/>
              </a:defPPr>
              <a:lvl1pPr>
                <a:defRPr sz="1100"/>
              </a:lvl1pPr>
            </a:lstStyle>
            <a:p>
              <a:r>
                <a:rPr lang="en-US" altLang="ko-KR" sz="1000" dirty="0"/>
                <a:t>similar</a:t>
              </a:r>
              <a:endParaRPr lang="ko-KR" altLang="en-US" sz="1000" dirty="0"/>
            </a:p>
          </p:txBody>
        </p:sp>
        <p:sp>
          <p:nvSpPr>
            <p:cNvPr id="10" name="TextBox 9">
              <a:extLst>
                <a:ext uri="{FF2B5EF4-FFF2-40B4-BE49-F238E27FC236}">
                  <a16:creationId xmlns:a16="http://schemas.microsoft.com/office/drawing/2014/main" id="{0EA5DE3C-5970-4820-0663-1AD8ED9A483B}"/>
                </a:ext>
              </a:extLst>
            </p:cNvPr>
            <p:cNvSpPr txBox="1">
              <a:spLocks/>
            </p:cNvSpPr>
            <p:nvPr/>
          </p:nvSpPr>
          <p:spPr>
            <a:xfrm>
              <a:off x="1236055" y="2384514"/>
              <a:ext cx="660951" cy="384721"/>
            </a:xfrm>
            <a:prstGeom prst="rect">
              <a:avLst/>
            </a:prstGeom>
            <a:solidFill>
              <a:srgbClr val="FFF2CC">
                <a:alpha val="69804"/>
              </a:srgbClr>
            </a:solidFill>
          </p:spPr>
          <p:txBody>
            <a:bodyPr wrap="square" rtlCol="0">
              <a:spAutoFit/>
            </a:bodyPr>
            <a:lstStyle>
              <a:defPPr>
                <a:defRPr lang="ko-KR"/>
              </a:defPPr>
              <a:lvl1pPr>
                <a:defRPr sz="1100"/>
              </a:lvl1pPr>
            </a:lstStyle>
            <a:p>
              <a:pPr algn="ctr"/>
              <a:r>
                <a:rPr lang="en-US" altLang="ko-KR" sz="1000" dirty="0"/>
                <a:t>Increase</a:t>
              </a:r>
              <a:r>
                <a:rPr lang="en-US" altLang="ko-KR" sz="900" dirty="0"/>
                <a:t>(11.8%)</a:t>
              </a:r>
              <a:endParaRPr lang="ko-KR" altLang="en-US" sz="1000" dirty="0"/>
            </a:p>
          </p:txBody>
        </p:sp>
      </p:grpSp>
      <p:pic>
        <p:nvPicPr>
          <p:cNvPr id="13" name="그림 12">
            <a:extLst>
              <a:ext uri="{FF2B5EF4-FFF2-40B4-BE49-F238E27FC236}">
                <a16:creationId xmlns:a16="http://schemas.microsoft.com/office/drawing/2014/main" id="{B4DFE128-CE85-4D6B-E563-CFA1BD581607}"/>
              </a:ext>
            </a:extLst>
          </p:cNvPr>
          <p:cNvPicPr>
            <a:picLocks noChangeAspect="1"/>
          </p:cNvPicPr>
          <p:nvPr/>
        </p:nvPicPr>
        <p:blipFill>
          <a:blip r:embed="rId4"/>
          <a:stretch>
            <a:fillRect/>
          </a:stretch>
        </p:blipFill>
        <p:spPr>
          <a:xfrm>
            <a:off x="6815712" y="1774846"/>
            <a:ext cx="4057859" cy="2381372"/>
          </a:xfrm>
          <a:prstGeom prst="rect">
            <a:avLst/>
          </a:prstGeom>
        </p:spPr>
      </p:pic>
      <p:sp>
        <p:nvSpPr>
          <p:cNvPr id="17" name="TextBox 16">
            <a:extLst>
              <a:ext uri="{FF2B5EF4-FFF2-40B4-BE49-F238E27FC236}">
                <a16:creationId xmlns:a16="http://schemas.microsoft.com/office/drawing/2014/main" id="{99BF2A66-83B7-CBDF-D4CE-E84A069CB75E}"/>
              </a:ext>
            </a:extLst>
          </p:cNvPr>
          <p:cNvSpPr txBox="1"/>
          <p:nvPr/>
        </p:nvSpPr>
        <p:spPr>
          <a:xfrm>
            <a:off x="6096000" y="1320554"/>
            <a:ext cx="4761488" cy="45429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altLang="ko-KR" b="1" dirty="0"/>
              <a:t>I/O server Placement</a:t>
            </a:r>
            <a:endParaRPr lang="en-US" altLang="ko-KR" dirty="0"/>
          </a:p>
        </p:txBody>
      </p:sp>
      <p:sp>
        <p:nvSpPr>
          <p:cNvPr id="18" name="직사각형 17">
            <a:extLst>
              <a:ext uri="{FF2B5EF4-FFF2-40B4-BE49-F238E27FC236}">
                <a16:creationId xmlns:a16="http://schemas.microsoft.com/office/drawing/2014/main" id="{0C10CDA0-0EEE-A734-EEF0-D3331A9A4CED}"/>
              </a:ext>
            </a:extLst>
          </p:cNvPr>
          <p:cNvSpPr>
            <a:spLocks/>
          </p:cNvSpPr>
          <p:nvPr/>
        </p:nvSpPr>
        <p:spPr>
          <a:xfrm>
            <a:off x="7768632" y="2550729"/>
            <a:ext cx="444639" cy="818400"/>
          </a:xfrm>
          <a:prstGeom prst="rect">
            <a:avLst/>
          </a:prstGeom>
          <a:ln w="38100">
            <a:solidFill>
              <a:srgbClr val="FFC000">
                <a:alpha val="50196"/>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19" name="직사각형 18">
            <a:extLst>
              <a:ext uri="{FF2B5EF4-FFF2-40B4-BE49-F238E27FC236}">
                <a16:creationId xmlns:a16="http://schemas.microsoft.com/office/drawing/2014/main" id="{EB97FCD9-8810-3C8E-ADE4-DF9AFC3EBE62}"/>
              </a:ext>
            </a:extLst>
          </p:cNvPr>
          <p:cNvSpPr>
            <a:spLocks/>
          </p:cNvSpPr>
          <p:nvPr/>
        </p:nvSpPr>
        <p:spPr>
          <a:xfrm>
            <a:off x="9813471" y="2849179"/>
            <a:ext cx="444639" cy="471756"/>
          </a:xfrm>
          <a:prstGeom prst="rect">
            <a:avLst/>
          </a:prstGeom>
          <a:ln w="38100">
            <a:solidFill>
              <a:srgbClr val="FFC000">
                <a:alpha val="50196"/>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23" name="직사각형 22">
            <a:extLst>
              <a:ext uri="{FF2B5EF4-FFF2-40B4-BE49-F238E27FC236}">
                <a16:creationId xmlns:a16="http://schemas.microsoft.com/office/drawing/2014/main" id="{E4A9D3F9-1435-D8E9-3553-BA57B1E8A7E0}"/>
              </a:ext>
            </a:extLst>
          </p:cNvPr>
          <p:cNvSpPr>
            <a:spLocks/>
          </p:cNvSpPr>
          <p:nvPr/>
        </p:nvSpPr>
        <p:spPr>
          <a:xfrm>
            <a:off x="4045869" y="3169605"/>
            <a:ext cx="435428" cy="259395"/>
          </a:xfrm>
          <a:prstGeom prst="rect">
            <a:avLst/>
          </a:prstGeom>
          <a:ln w="38100">
            <a:solidFill>
              <a:srgbClr val="FFC000">
                <a:alpha val="50196"/>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27" name="TextBox 26">
            <a:extLst>
              <a:ext uri="{FF2B5EF4-FFF2-40B4-BE49-F238E27FC236}">
                <a16:creationId xmlns:a16="http://schemas.microsoft.com/office/drawing/2014/main" id="{EB699DF4-F870-C660-0535-81063523B1A9}"/>
              </a:ext>
            </a:extLst>
          </p:cNvPr>
          <p:cNvSpPr txBox="1"/>
          <p:nvPr/>
        </p:nvSpPr>
        <p:spPr>
          <a:xfrm>
            <a:off x="6416459" y="4390696"/>
            <a:ext cx="5187712" cy="567463"/>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altLang="ko-KR" sz="1100" dirty="0"/>
              <a:t>The I/O traffic is confined to a subset of the network and thus does not interfere with the MPI traffic</a:t>
            </a:r>
            <a:endParaRPr lang="ko-KR" altLang="en-US" sz="1100" dirty="0"/>
          </a:p>
        </p:txBody>
      </p:sp>
      <p:sp>
        <p:nvSpPr>
          <p:cNvPr id="28" name="TextBox 27">
            <a:extLst>
              <a:ext uri="{FF2B5EF4-FFF2-40B4-BE49-F238E27FC236}">
                <a16:creationId xmlns:a16="http://schemas.microsoft.com/office/drawing/2014/main" id="{45D8E339-99A2-DC1C-596D-C3CE50D236F5}"/>
              </a:ext>
            </a:extLst>
          </p:cNvPr>
          <p:cNvSpPr txBox="1"/>
          <p:nvPr/>
        </p:nvSpPr>
        <p:spPr>
          <a:xfrm>
            <a:off x="587830" y="4479117"/>
            <a:ext cx="5187712" cy="82137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altLang="ko-KR" sz="1100" dirty="0"/>
              <a:t>Random switch</a:t>
            </a:r>
          </a:p>
          <a:p>
            <a:pPr marL="171450" indent="-171450">
              <a:lnSpc>
                <a:spcPct val="150000"/>
              </a:lnSpc>
              <a:buFont typeface="Arial" panose="020B0604020202020204" pitchFamily="34" charset="0"/>
              <a:buChar char="•"/>
            </a:pPr>
            <a:r>
              <a:rPr lang="en-US" altLang="ko-KR" sz="1100" dirty="0"/>
              <a:t>Improvements - All links connected to switches with I/O servers and clients carry only I/O traffic</a:t>
            </a:r>
          </a:p>
        </p:txBody>
      </p:sp>
    </p:spTree>
    <p:extLst>
      <p:ext uri="{BB962C8B-B14F-4D97-AF65-F5344CB8AC3E}">
        <p14:creationId xmlns:p14="http://schemas.microsoft.com/office/powerpoint/2010/main" val="977882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75DC20EF-507E-8C15-9266-6C1FAFB0C837}"/>
              </a:ext>
            </a:extLst>
          </p:cNvPr>
          <p:cNvSpPr>
            <a:spLocks noGrp="1"/>
          </p:cNvSpPr>
          <p:nvPr>
            <p:ph type="title"/>
          </p:nvPr>
        </p:nvSpPr>
        <p:spPr>
          <a:xfrm>
            <a:off x="472541" y="401947"/>
            <a:ext cx="5284255" cy="665876"/>
          </a:xfrm>
        </p:spPr>
        <p:txBody>
          <a:bodyPr>
            <a:normAutofit/>
          </a:bodyPr>
          <a:lstStyle/>
          <a:p>
            <a:r>
              <a:rPr lang="en-US" altLang="ko-KR" sz="2400" b="1" u="sng" dirty="0"/>
              <a:t>4. Mitigation strategies</a:t>
            </a:r>
            <a:endParaRPr lang="ko-KR" altLang="en-US" sz="2400" b="1" u="sng" dirty="0"/>
          </a:p>
        </p:txBody>
      </p:sp>
      <p:sp>
        <p:nvSpPr>
          <p:cNvPr id="5" name="TextBox 4">
            <a:extLst>
              <a:ext uri="{FF2B5EF4-FFF2-40B4-BE49-F238E27FC236}">
                <a16:creationId xmlns:a16="http://schemas.microsoft.com/office/drawing/2014/main" id="{6FF993F3-D096-2944-E5C9-5E5608F00FA8}"/>
              </a:ext>
            </a:extLst>
          </p:cNvPr>
          <p:cNvSpPr txBox="1"/>
          <p:nvPr/>
        </p:nvSpPr>
        <p:spPr>
          <a:xfrm>
            <a:off x="0" y="0"/>
            <a:ext cx="982980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Brown, Kevin A., et al. "Interference between I/O and MPI traffic on fat-tree networks." Proceedings of the 47th International Conference on Parallel Processing. 2018.</a:t>
            </a:r>
          </a:p>
        </p:txBody>
      </p:sp>
      <p:sp>
        <p:nvSpPr>
          <p:cNvPr id="6" name="TextBox 5">
            <a:extLst>
              <a:ext uri="{FF2B5EF4-FFF2-40B4-BE49-F238E27FC236}">
                <a16:creationId xmlns:a16="http://schemas.microsoft.com/office/drawing/2014/main" id="{B935FF71-6010-4F30-5E12-F34505EEC083}"/>
              </a:ext>
            </a:extLst>
          </p:cNvPr>
          <p:cNvSpPr txBox="1"/>
          <p:nvPr/>
        </p:nvSpPr>
        <p:spPr>
          <a:xfrm>
            <a:off x="334963" y="1320554"/>
            <a:ext cx="4761488" cy="45429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altLang="ko-KR" b="1" dirty="0"/>
              <a:t>Throttling I/O Traffic</a:t>
            </a:r>
            <a:endParaRPr lang="en-US" altLang="ko-KR" dirty="0"/>
          </a:p>
        </p:txBody>
      </p:sp>
      <p:pic>
        <p:nvPicPr>
          <p:cNvPr id="7" name="그림 6">
            <a:extLst>
              <a:ext uri="{FF2B5EF4-FFF2-40B4-BE49-F238E27FC236}">
                <a16:creationId xmlns:a16="http://schemas.microsoft.com/office/drawing/2014/main" id="{CF884470-2E21-9C4E-6188-4A9851368000}"/>
              </a:ext>
            </a:extLst>
          </p:cNvPr>
          <p:cNvPicPr>
            <a:picLocks noChangeAspect="1"/>
          </p:cNvPicPr>
          <p:nvPr/>
        </p:nvPicPr>
        <p:blipFill>
          <a:blip r:embed="rId2"/>
          <a:stretch>
            <a:fillRect/>
          </a:stretch>
        </p:blipFill>
        <p:spPr>
          <a:xfrm>
            <a:off x="1179329" y="2671862"/>
            <a:ext cx="4197566" cy="2095608"/>
          </a:xfrm>
          <a:prstGeom prst="rect">
            <a:avLst/>
          </a:prstGeom>
        </p:spPr>
      </p:pic>
      <p:sp>
        <p:nvSpPr>
          <p:cNvPr id="8" name="TextBox 7">
            <a:extLst>
              <a:ext uri="{FF2B5EF4-FFF2-40B4-BE49-F238E27FC236}">
                <a16:creationId xmlns:a16="http://schemas.microsoft.com/office/drawing/2014/main" id="{2A572F02-D7FA-F997-731F-C8F6D18BD0F1}"/>
              </a:ext>
            </a:extLst>
          </p:cNvPr>
          <p:cNvSpPr txBox="1"/>
          <p:nvPr/>
        </p:nvSpPr>
        <p:spPr>
          <a:xfrm>
            <a:off x="569083" y="1774846"/>
            <a:ext cx="5418059" cy="567463"/>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altLang="ko-KR" sz="1100" dirty="0"/>
              <a:t>the process of regulating the rate at which I/O requests are sent or processed</a:t>
            </a:r>
          </a:p>
          <a:p>
            <a:pPr marL="171450" indent="-171450">
              <a:lnSpc>
                <a:spcPct val="150000"/>
              </a:lnSpc>
              <a:buFont typeface="Arial" panose="020B0604020202020204" pitchFamily="34" charset="0"/>
              <a:buChar char="•"/>
            </a:pPr>
            <a:r>
              <a:rPr lang="en-US" altLang="ko-KR" sz="1100" dirty="0"/>
              <a:t>Random-node job placement, isolated-target I/O server</a:t>
            </a:r>
          </a:p>
        </p:txBody>
      </p:sp>
      <p:sp>
        <p:nvSpPr>
          <p:cNvPr id="10" name="TextBox 9">
            <a:extLst>
              <a:ext uri="{FF2B5EF4-FFF2-40B4-BE49-F238E27FC236}">
                <a16:creationId xmlns:a16="http://schemas.microsoft.com/office/drawing/2014/main" id="{EE23B746-A151-7785-F426-76887A6947B7}"/>
              </a:ext>
            </a:extLst>
          </p:cNvPr>
          <p:cNvSpPr txBox="1"/>
          <p:nvPr/>
        </p:nvSpPr>
        <p:spPr>
          <a:xfrm>
            <a:off x="1454549" y="4327241"/>
            <a:ext cx="3641902" cy="246221"/>
          </a:xfrm>
          <a:prstGeom prst="rect">
            <a:avLst/>
          </a:prstGeom>
          <a:solidFill>
            <a:srgbClr val="E2F0D9"/>
          </a:solidFill>
          <a:ln w="28575">
            <a:noFill/>
          </a:ln>
        </p:spPr>
        <p:txBody>
          <a:bodyPr wrap="square" rtlCol="0">
            <a:spAutoFit/>
          </a:bodyPr>
          <a:lstStyle/>
          <a:p>
            <a:r>
              <a:rPr lang="en-US" altLang="ko-KR" sz="1000" dirty="0"/>
              <a:t>Duration between the start times of 2 consecutive requests</a:t>
            </a:r>
            <a:endParaRPr lang="ko-KR" altLang="en-US" sz="1000" dirty="0"/>
          </a:p>
        </p:txBody>
      </p:sp>
      <p:cxnSp>
        <p:nvCxnSpPr>
          <p:cNvPr id="11" name="직선 연결선 10">
            <a:extLst>
              <a:ext uri="{FF2B5EF4-FFF2-40B4-BE49-F238E27FC236}">
                <a16:creationId xmlns:a16="http://schemas.microsoft.com/office/drawing/2014/main" id="{D9C1A612-1D22-B031-DCE4-0388F27A7E7F}"/>
              </a:ext>
            </a:extLst>
          </p:cNvPr>
          <p:cNvCxnSpPr>
            <a:cxnSpLocks/>
          </p:cNvCxnSpPr>
          <p:nvPr/>
        </p:nvCxnSpPr>
        <p:spPr>
          <a:xfrm>
            <a:off x="2845214" y="4327241"/>
            <a:ext cx="853661" cy="0"/>
          </a:xfrm>
          <a:prstGeom prst="line">
            <a:avLst/>
          </a:prstGeom>
          <a:ln w="19050">
            <a:solidFill>
              <a:srgbClr val="92D050">
                <a:alpha val="6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8629567"/>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2987</TotalTime>
  <Words>2976</Words>
  <Application>Microsoft Office PowerPoint</Application>
  <PresentationFormat>와이드스크린</PresentationFormat>
  <Paragraphs>197</Paragraphs>
  <Slides>12</Slides>
  <Notes>10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12</vt:i4>
      </vt:variant>
    </vt:vector>
  </HeadingPairs>
  <TitlesOfParts>
    <vt:vector size="18" baseType="lpstr">
      <vt:lpstr>맑은 고딕</vt:lpstr>
      <vt:lpstr>Arial</vt:lpstr>
      <vt:lpstr>Bahnschrift SemiLight SemiConde</vt:lpstr>
      <vt:lpstr>Symbol</vt:lpstr>
      <vt:lpstr>Wingdings</vt:lpstr>
      <vt:lpstr>Office 테마</vt:lpstr>
      <vt:lpstr>Interference between I/O and MPI Traffic on Fat-tree Networks</vt:lpstr>
      <vt:lpstr>1. Introduction</vt:lpstr>
      <vt:lpstr>2. Background and related work</vt:lpstr>
      <vt:lpstr>3. Characterization of interference</vt:lpstr>
      <vt:lpstr>3. Characterization of interference</vt:lpstr>
      <vt:lpstr>3. Characterization of interference</vt:lpstr>
      <vt:lpstr>3. Characterization of interference</vt:lpstr>
      <vt:lpstr>4. Mitigation strategies</vt:lpstr>
      <vt:lpstr>4. Mitigation strategies</vt:lpstr>
      <vt:lpstr>2. Kappa Design</vt:lpstr>
      <vt:lpstr>5. Limitations, Conclusion</vt:lpstr>
      <vt:lpstr>Thank You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NeRF  - Representing Scenes as Neural Radiance Fields for View Synthesis</dc:title>
  <dc:creator>김소희 에너지AI트랙/</dc:creator>
  <cp:lastModifiedBy>김소희 에너지AI트랙/</cp:lastModifiedBy>
  <cp:revision>3</cp:revision>
  <dcterms:created xsi:type="dcterms:W3CDTF">2022-06-27T05:14:23Z</dcterms:created>
  <dcterms:modified xsi:type="dcterms:W3CDTF">2022-10-25T11:26:23Z</dcterms:modified>
</cp:coreProperties>
</file>