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416E0-86D2-4D95-81CC-24AAAB280A86}" v="27" dt="2022-11-29T12:07:30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소희" userId="292a1162-0793-4577-a94d-2dae0dfa5995" providerId="ADAL" clId="{EB8416E0-86D2-4D95-81CC-24AAAB280A86}"/>
    <pc:docChg chg="undo custSel addSld delSld modSld">
      <pc:chgData name="김소희" userId="292a1162-0793-4577-a94d-2dae0dfa5995" providerId="ADAL" clId="{EB8416E0-86D2-4D95-81CC-24AAAB280A86}" dt="2022-11-29T12:10:48.043" v="447" actId="1035"/>
      <pc:docMkLst>
        <pc:docMk/>
      </pc:docMkLst>
      <pc:sldChg chg="addSp delSp modSp mod">
        <pc:chgData name="김소희" userId="292a1162-0793-4577-a94d-2dae0dfa5995" providerId="ADAL" clId="{EB8416E0-86D2-4D95-81CC-24AAAB280A86}" dt="2022-11-29T11:58:55.992" v="184" actId="1036"/>
        <pc:sldMkLst>
          <pc:docMk/>
          <pc:sldMk cId="1056559547" sldId="256"/>
        </pc:sldMkLst>
        <pc:spChg chg="del">
          <ac:chgData name="김소희" userId="292a1162-0793-4577-a94d-2dae0dfa5995" providerId="ADAL" clId="{EB8416E0-86D2-4D95-81CC-24AAAB280A86}" dt="2022-11-29T11:51:42.949" v="19" actId="478"/>
          <ac:spMkLst>
            <pc:docMk/>
            <pc:sldMk cId="1056559547" sldId="256"/>
            <ac:spMk id="2" creationId="{5C4E47A0-866D-8D3C-6D8C-D1019D3ECDF4}"/>
          </ac:spMkLst>
        </pc:spChg>
        <pc:spChg chg="del">
          <ac:chgData name="김소희" userId="292a1162-0793-4577-a94d-2dae0dfa5995" providerId="ADAL" clId="{EB8416E0-86D2-4D95-81CC-24AAAB280A86}" dt="2022-11-29T11:51:42.949" v="19" actId="478"/>
          <ac:spMkLst>
            <pc:docMk/>
            <pc:sldMk cId="1056559547" sldId="256"/>
            <ac:spMk id="3" creationId="{480F2123-AC38-B331-8A2F-47F378F526ED}"/>
          </ac:spMkLst>
        </pc:spChg>
        <pc:spChg chg="add mod">
          <ac:chgData name="김소희" userId="292a1162-0793-4577-a94d-2dae0dfa5995" providerId="ADAL" clId="{EB8416E0-86D2-4D95-81CC-24AAAB280A86}" dt="2022-11-29T11:57:51.909" v="146" actId="1036"/>
          <ac:spMkLst>
            <pc:docMk/>
            <pc:sldMk cId="1056559547" sldId="256"/>
            <ac:spMk id="10" creationId="{B83AAE2F-43DF-6307-9F64-2D11446E43D9}"/>
          </ac:spMkLst>
        </pc:spChg>
        <pc:spChg chg="add mod">
          <ac:chgData name="김소희" userId="292a1162-0793-4577-a94d-2dae0dfa5995" providerId="ADAL" clId="{EB8416E0-86D2-4D95-81CC-24AAAB280A86}" dt="2022-11-29T11:57:42.875" v="123" actId="1076"/>
          <ac:spMkLst>
            <pc:docMk/>
            <pc:sldMk cId="1056559547" sldId="256"/>
            <ac:spMk id="13" creationId="{0C868839-6345-90FD-4FF8-34E0A1D20A47}"/>
          </ac:spMkLst>
        </pc:spChg>
        <pc:spChg chg="add mod">
          <ac:chgData name="김소희" userId="292a1162-0793-4577-a94d-2dae0dfa5995" providerId="ADAL" clId="{EB8416E0-86D2-4D95-81CC-24AAAB280A86}" dt="2022-11-29T11:58:55.992" v="184" actId="1036"/>
          <ac:spMkLst>
            <pc:docMk/>
            <pc:sldMk cId="1056559547" sldId="256"/>
            <ac:spMk id="14" creationId="{F6CDA415-7E03-A1FD-A201-9EFB67FA51D1}"/>
          </ac:spMkLst>
        </pc:spChg>
        <pc:spChg chg="add mod">
          <ac:chgData name="김소희" userId="292a1162-0793-4577-a94d-2dae0dfa5995" providerId="ADAL" clId="{EB8416E0-86D2-4D95-81CC-24AAAB280A86}" dt="2022-11-29T11:58:55.992" v="184" actId="1036"/>
          <ac:spMkLst>
            <pc:docMk/>
            <pc:sldMk cId="1056559547" sldId="256"/>
            <ac:spMk id="15" creationId="{03627E8E-AB70-0C4D-E7A3-BD5257B222CE}"/>
          </ac:spMkLst>
        </pc:spChg>
        <pc:spChg chg="add mod">
          <ac:chgData name="김소희" userId="292a1162-0793-4577-a94d-2dae0dfa5995" providerId="ADAL" clId="{EB8416E0-86D2-4D95-81CC-24AAAB280A86}" dt="2022-11-29T11:57:30.353" v="121" actId="1076"/>
          <ac:spMkLst>
            <pc:docMk/>
            <pc:sldMk cId="1056559547" sldId="256"/>
            <ac:spMk id="20" creationId="{E54071DB-8708-01E3-0529-585A2CC70BA0}"/>
          </ac:spMkLst>
        </pc:spChg>
        <pc:spChg chg="add mod">
          <ac:chgData name="김소희" userId="292a1162-0793-4577-a94d-2dae0dfa5995" providerId="ADAL" clId="{EB8416E0-86D2-4D95-81CC-24AAAB280A86}" dt="2022-11-29T11:57:30.353" v="121" actId="1076"/>
          <ac:spMkLst>
            <pc:docMk/>
            <pc:sldMk cId="1056559547" sldId="256"/>
            <ac:spMk id="21" creationId="{789350D9-5B83-1D08-C718-D6D13F5239CD}"/>
          </ac:spMkLst>
        </pc:spChg>
        <pc:spChg chg="add mod">
          <ac:chgData name="김소희" userId="292a1162-0793-4577-a94d-2dae0dfa5995" providerId="ADAL" clId="{EB8416E0-86D2-4D95-81CC-24AAAB280A86}" dt="2022-11-29T11:58:43.987" v="177" actId="12"/>
          <ac:spMkLst>
            <pc:docMk/>
            <pc:sldMk cId="1056559547" sldId="256"/>
            <ac:spMk id="22" creationId="{6B86BBD2-EEFE-E031-DE70-8B02D9F87E9D}"/>
          </ac:spMkLst>
        </pc:spChg>
        <pc:picChg chg="add del mod">
          <ac:chgData name="김소희" userId="292a1162-0793-4577-a94d-2dae0dfa5995" providerId="ADAL" clId="{EB8416E0-86D2-4D95-81CC-24AAAB280A86}" dt="2022-11-29T11:54:59.404" v="22" actId="478"/>
          <ac:picMkLst>
            <pc:docMk/>
            <pc:sldMk cId="1056559547" sldId="256"/>
            <ac:picMk id="5" creationId="{8A020279-7D73-69BB-71FA-8A2E934C0EC8}"/>
          </ac:picMkLst>
        </pc:picChg>
        <pc:picChg chg="add del mod">
          <ac:chgData name="김소희" userId="292a1162-0793-4577-a94d-2dae0dfa5995" providerId="ADAL" clId="{EB8416E0-86D2-4D95-81CC-24AAAB280A86}" dt="2022-11-29T11:54:57.622" v="21" actId="478"/>
          <ac:picMkLst>
            <pc:docMk/>
            <pc:sldMk cId="1056559547" sldId="256"/>
            <ac:picMk id="7" creationId="{AA2D1668-75DD-6658-49B1-9542672FC9D7}"/>
          </ac:picMkLst>
        </pc:picChg>
        <pc:picChg chg="add mod">
          <ac:chgData name="김소희" userId="292a1162-0793-4577-a94d-2dae0dfa5995" providerId="ADAL" clId="{EB8416E0-86D2-4D95-81CC-24AAAB280A86}" dt="2022-11-29T11:57:51.909" v="146" actId="1036"/>
          <ac:picMkLst>
            <pc:docMk/>
            <pc:sldMk cId="1056559547" sldId="256"/>
            <ac:picMk id="9" creationId="{5D9C1B07-182C-05D4-D45E-47C170DE11D8}"/>
          </ac:picMkLst>
        </pc:picChg>
        <pc:picChg chg="add mod">
          <ac:chgData name="김소희" userId="292a1162-0793-4577-a94d-2dae0dfa5995" providerId="ADAL" clId="{EB8416E0-86D2-4D95-81CC-24AAAB280A86}" dt="2022-11-29T11:57:51.909" v="146" actId="1036"/>
          <ac:picMkLst>
            <pc:docMk/>
            <pc:sldMk cId="1056559547" sldId="256"/>
            <ac:picMk id="12" creationId="{D07389C8-559C-5BA8-AF09-7FCA86315C56}"/>
          </ac:picMkLst>
        </pc:picChg>
        <pc:picChg chg="add mod">
          <ac:chgData name="김소희" userId="292a1162-0793-4577-a94d-2dae0dfa5995" providerId="ADAL" clId="{EB8416E0-86D2-4D95-81CC-24AAAB280A86}" dt="2022-11-29T11:57:09.896" v="113" actId="1076"/>
          <ac:picMkLst>
            <pc:docMk/>
            <pc:sldMk cId="1056559547" sldId="256"/>
            <ac:picMk id="17" creationId="{02CF28DB-C512-EF13-CAB7-EDEB146FCCFE}"/>
          </ac:picMkLst>
        </pc:picChg>
        <pc:picChg chg="add mod">
          <ac:chgData name="김소희" userId="292a1162-0793-4577-a94d-2dae0dfa5995" providerId="ADAL" clId="{EB8416E0-86D2-4D95-81CC-24AAAB280A86}" dt="2022-11-29T11:57:22.452" v="119" actId="14100"/>
          <ac:picMkLst>
            <pc:docMk/>
            <pc:sldMk cId="1056559547" sldId="256"/>
            <ac:picMk id="19" creationId="{44BFB307-8FEE-398B-9C1D-E11EEBA8396B}"/>
          </ac:picMkLst>
        </pc:picChg>
      </pc:sldChg>
      <pc:sldChg chg="addSp modSp new del mod">
        <pc:chgData name="김소희" userId="292a1162-0793-4577-a94d-2dae0dfa5995" providerId="ADAL" clId="{EB8416E0-86D2-4D95-81CC-24AAAB280A86}" dt="2022-11-29T11:51:36.045" v="18" actId="2696"/>
        <pc:sldMkLst>
          <pc:docMk/>
          <pc:sldMk cId="1401524427" sldId="257"/>
        </pc:sldMkLst>
        <pc:spChg chg="add mod">
          <ac:chgData name="김소희" userId="292a1162-0793-4577-a94d-2dae0dfa5995" providerId="ADAL" clId="{EB8416E0-86D2-4D95-81CC-24AAAB280A86}" dt="2022-11-29T11:40:11.804" v="17" actId="1076"/>
          <ac:spMkLst>
            <pc:docMk/>
            <pc:sldMk cId="1401524427" sldId="257"/>
            <ac:spMk id="3" creationId="{EF947624-8411-8424-2FB6-1732FCA9A5B6}"/>
          </ac:spMkLst>
        </pc:spChg>
        <pc:spChg chg="add mod">
          <ac:chgData name="김소희" userId="292a1162-0793-4577-a94d-2dae0dfa5995" providerId="ADAL" clId="{EB8416E0-86D2-4D95-81CC-24AAAB280A86}" dt="2022-11-29T11:40:05.641" v="16" actId="1076"/>
          <ac:spMkLst>
            <pc:docMk/>
            <pc:sldMk cId="1401524427" sldId="257"/>
            <ac:spMk id="5" creationId="{17A4004A-9963-58B5-3FF2-6ABE94B99770}"/>
          </ac:spMkLst>
        </pc:spChg>
      </pc:sldChg>
      <pc:sldChg chg="addSp delSp modSp add mod">
        <pc:chgData name="김소희" userId="292a1162-0793-4577-a94d-2dae0dfa5995" providerId="ADAL" clId="{EB8416E0-86D2-4D95-81CC-24AAAB280A86}" dt="2022-11-29T12:10:48.043" v="447" actId="1035"/>
        <pc:sldMkLst>
          <pc:docMk/>
          <pc:sldMk cId="3564257037" sldId="257"/>
        </pc:sldMkLst>
        <pc:spChg chg="add mod">
          <ac:chgData name="김소희" userId="292a1162-0793-4577-a94d-2dae0dfa5995" providerId="ADAL" clId="{EB8416E0-86D2-4D95-81CC-24AAAB280A86}" dt="2022-11-29T12:10:14.186" v="415" actId="1035"/>
          <ac:spMkLst>
            <pc:docMk/>
            <pc:sldMk cId="3564257037" sldId="257"/>
            <ac:spMk id="2" creationId="{BE859C53-4821-71BB-27F6-B5F6CF275771}"/>
          </ac:spMkLst>
        </pc:spChg>
        <pc:spChg chg="add mod">
          <ac:chgData name="김소희" userId="292a1162-0793-4577-a94d-2dae0dfa5995" providerId="ADAL" clId="{EB8416E0-86D2-4D95-81CC-24AAAB280A86}" dt="2022-11-29T12:10:14.186" v="415" actId="1035"/>
          <ac:spMkLst>
            <pc:docMk/>
            <pc:sldMk cId="3564257037" sldId="257"/>
            <ac:spMk id="3" creationId="{B1FF63DB-BCA5-7024-0A0B-318CE66AE03F}"/>
          </ac:spMkLst>
        </pc:spChg>
        <pc:spChg chg="add mod">
          <ac:chgData name="김소희" userId="292a1162-0793-4577-a94d-2dae0dfa5995" providerId="ADAL" clId="{EB8416E0-86D2-4D95-81CC-24AAAB280A86}" dt="2022-11-29T12:10:14.186" v="415" actId="1035"/>
          <ac:spMkLst>
            <pc:docMk/>
            <pc:sldMk cId="3564257037" sldId="257"/>
            <ac:spMk id="4" creationId="{23CC0E38-0580-2BF3-96E9-B34A50560F68}"/>
          </ac:spMkLst>
        </pc:spChg>
        <pc:spChg chg="mod">
          <ac:chgData name="김소희" userId="292a1162-0793-4577-a94d-2dae0dfa5995" providerId="ADAL" clId="{EB8416E0-86D2-4D95-81CC-24AAAB280A86}" dt="2022-11-29T12:10:14.186" v="415" actId="1035"/>
          <ac:spMkLst>
            <pc:docMk/>
            <pc:sldMk cId="3564257037" sldId="257"/>
            <ac:spMk id="10" creationId="{B83AAE2F-43DF-6307-9F64-2D11446E43D9}"/>
          </ac:spMkLst>
        </pc:spChg>
        <pc:spChg chg="del">
          <ac:chgData name="김소희" userId="292a1162-0793-4577-a94d-2dae0dfa5995" providerId="ADAL" clId="{EB8416E0-86D2-4D95-81CC-24AAAB280A86}" dt="2022-11-29T11:59:38.853" v="192" actId="478"/>
          <ac:spMkLst>
            <pc:docMk/>
            <pc:sldMk cId="3564257037" sldId="257"/>
            <ac:spMk id="13" creationId="{0C868839-6345-90FD-4FF8-34E0A1D20A47}"/>
          </ac:spMkLst>
        </pc:spChg>
        <pc:spChg chg="add del mod">
          <ac:chgData name="김소희" userId="292a1162-0793-4577-a94d-2dae0dfa5995" providerId="ADAL" clId="{EB8416E0-86D2-4D95-81CC-24AAAB280A86}" dt="2022-11-29T12:10:14.186" v="415" actId="1035"/>
          <ac:spMkLst>
            <pc:docMk/>
            <pc:sldMk cId="3564257037" sldId="257"/>
            <ac:spMk id="14" creationId="{F6CDA415-7E03-A1FD-A201-9EFB67FA51D1}"/>
          </ac:spMkLst>
        </pc:spChg>
        <pc:spChg chg="mod">
          <ac:chgData name="김소희" userId="292a1162-0793-4577-a94d-2dae0dfa5995" providerId="ADAL" clId="{EB8416E0-86D2-4D95-81CC-24AAAB280A86}" dt="2022-11-29T12:10:14.186" v="415" actId="1035"/>
          <ac:spMkLst>
            <pc:docMk/>
            <pc:sldMk cId="3564257037" sldId="257"/>
            <ac:spMk id="15" creationId="{03627E8E-AB70-0C4D-E7A3-BD5257B222CE}"/>
          </ac:spMkLst>
        </pc:spChg>
        <pc:spChg chg="del">
          <ac:chgData name="김소희" userId="292a1162-0793-4577-a94d-2dae0dfa5995" providerId="ADAL" clId="{EB8416E0-86D2-4D95-81CC-24AAAB280A86}" dt="2022-11-29T11:59:38.853" v="192" actId="478"/>
          <ac:spMkLst>
            <pc:docMk/>
            <pc:sldMk cId="3564257037" sldId="257"/>
            <ac:spMk id="20" creationId="{E54071DB-8708-01E3-0529-585A2CC70BA0}"/>
          </ac:spMkLst>
        </pc:spChg>
        <pc:spChg chg="del">
          <ac:chgData name="김소희" userId="292a1162-0793-4577-a94d-2dae0dfa5995" providerId="ADAL" clId="{EB8416E0-86D2-4D95-81CC-24AAAB280A86}" dt="2022-11-29T11:59:38.853" v="192" actId="478"/>
          <ac:spMkLst>
            <pc:docMk/>
            <pc:sldMk cId="3564257037" sldId="257"/>
            <ac:spMk id="21" creationId="{789350D9-5B83-1D08-C718-D6D13F5239CD}"/>
          </ac:spMkLst>
        </pc:spChg>
        <pc:spChg chg="mod">
          <ac:chgData name="김소희" userId="292a1162-0793-4577-a94d-2dae0dfa5995" providerId="ADAL" clId="{EB8416E0-86D2-4D95-81CC-24AAAB280A86}" dt="2022-11-29T12:05:50.013" v="321" actId="20577"/>
          <ac:spMkLst>
            <pc:docMk/>
            <pc:sldMk cId="3564257037" sldId="257"/>
            <ac:spMk id="22" creationId="{6B86BBD2-EEFE-E031-DE70-8B02D9F87E9D}"/>
          </ac:spMkLst>
        </pc:spChg>
        <pc:picChg chg="add mod ord">
          <ac:chgData name="김소희" userId="292a1162-0793-4577-a94d-2dae0dfa5995" providerId="ADAL" clId="{EB8416E0-86D2-4D95-81CC-24AAAB280A86}" dt="2022-11-29T12:10:14.186" v="415" actId="1035"/>
          <ac:picMkLst>
            <pc:docMk/>
            <pc:sldMk cId="3564257037" sldId="257"/>
            <ac:picMk id="6" creationId="{8C8C9CD4-D5DC-5A86-7089-6B4EAA0A193D}"/>
          </ac:picMkLst>
        </pc:picChg>
        <pc:picChg chg="add mod ord">
          <ac:chgData name="김소희" userId="292a1162-0793-4577-a94d-2dae0dfa5995" providerId="ADAL" clId="{EB8416E0-86D2-4D95-81CC-24AAAB280A86}" dt="2022-11-29T12:10:14.186" v="415" actId="1035"/>
          <ac:picMkLst>
            <pc:docMk/>
            <pc:sldMk cId="3564257037" sldId="257"/>
            <ac:picMk id="8" creationId="{179BD4BF-E299-4090-551A-A4EF4C5DE48E}"/>
          </ac:picMkLst>
        </pc:picChg>
        <pc:picChg chg="del">
          <ac:chgData name="김소희" userId="292a1162-0793-4577-a94d-2dae0dfa5995" providerId="ADAL" clId="{EB8416E0-86D2-4D95-81CC-24AAAB280A86}" dt="2022-11-29T11:59:06.515" v="186" actId="478"/>
          <ac:picMkLst>
            <pc:docMk/>
            <pc:sldMk cId="3564257037" sldId="257"/>
            <ac:picMk id="9" creationId="{5D9C1B07-182C-05D4-D45E-47C170DE11D8}"/>
          </ac:picMkLst>
        </pc:picChg>
        <pc:picChg chg="del">
          <ac:chgData name="김소희" userId="292a1162-0793-4577-a94d-2dae0dfa5995" providerId="ADAL" clId="{EB8416E0-86D2-4D95-81CC-24AAAB280A86}" dt="2022-11-29T11:59:07.019" v="187" actId="478"/>
          <ac:picMkLst>
            <pc:docMk/>
            <pc:sldMk cId="3564257037" sldId="257"/>
            <ac:picMk id="12" creationId="{D07389C8-559C-5BA8-AF09-7FCA86315C56}"/>
          </ac:picMkLst>
        </pc:picChg>
        <pc:picChg chg="add mod modCrop">
          <ac:chgData name="김소희" userId="292a1162-0793-4577-a94d-2dae0dfa5995" providerId="ADAL" clId="{EB8416E0-86D2-4D95-81CC-24AAAB280A86}" dt="2022-11-29T12:10:46.323" v="444" actId="1035"/>
          <ac:picMkLst>
            <pc:docMk/>
            <pc:sldMk cId="3564257037" sldId="257"/>
            <ac:picMk id="16" creationId="{50974D55-7371-46D3-D656-C44D6BCF6DB4}"/>
          </ac:picMkLst>
        </pc:picChg>
        <pc:picChg chg="del">
          <ac:chgData name="김소희" userId="292a1162-0793-4577-a94d-2dae0dfa5995" providerId="ADAL" clId="{EB8416E0-86D2-4D95-81CC-24AAAB280A86}" dt="2022-11-29T11:59:07.588" v="188" actId="478"/>
          <ac:picMkLst>
            <pc:docMk/>
            <pc:sldMk cId="3564257037" sldId="257"/>
            <ac:picMk id="17" creationId="{02CF28DB-C512-EF13-CAB7-EDEB146FCCFE}"/>
          </ac:picMkLst>
        </pc:picChg>
        <pc:picChg chg="del">
          <ac:chgData name="김소희" userId="292a1162-0793-4577-a94d-2dae0dfa5995" providerId="ADAL" clId="{EB8416E0-86D2-4D95-81CC-24AAAB280A86}" dt="2022-11-29T11:59:08.029" v="189" actId="478"/>
          <ac:picMkLst>
            <pc:docMk/>
            <pc:sldMk cId="3564257037" sldId="257"/>
            <ac:picMk id="19" creationId="{44BFB307-8FEE-398B-9C1D-E11EEBA8396B}"/>
          </ac:picMkLst>
        </pc:picChg>
        <pc:picChg chg="add mod modCrop">
          <ac:chgData name="김소희" userId="292a1162-0793-4577-a94d-2dae0dfa5995" providerId="ADAL" clId="{EB8416E0-86D2-4D95-81CC-24AAAB280A86}" dt="2022-11-29T12:10:46.323" v="444" actId="1035"/>
          <ac:picMkLst>
            <pc:docMk/>
            <pc:sldMk cId="3564257037" sldId="257"/>
            <ac:picMk id="23" creationId="{C194B71B-AED5-2204-A9C6-3424DF7265EC}"/>
          </ac:picMkLst>
        </pc:picChg>
        <pc:picChg chg="add mod modCrop">
          <ac:chgData name="김소희" userId="292a1162-0793-4577-a94d-2dae0dfa5995" providerId="ADAL" clId="{EB8416E0-86D2-4D95-81CC-24AAAB280A86}" dt="2022-11-29T12:10:48.043" v="447" actId="1035"/>
          <ac:picMkLst>
            <pc:docMk/>
            <pc:sldMk cId="3564257037" sldId="257"/>
            <ac:picMk id="25" creationId="{8D64CCC7-8D13-0720-80D9-AEB5F8DD574D}"/>
          </ac:picMkLst>
        </pc:picChg>
      </pc:sldChg>
      <pc:sldChg chg="addSp delSp modSp add mod">
        <pc:chgData name="김소희" userId="292a1162-0793-4577-a94d-2dae0dfa5995" providerId="ADAL" clId="{EB8416E0-86D2-4D95-81CC-24AAAB280A86}" dt="2022-11-29T12:10:41.970" v="439" actId="1035"/>
        <pc:sldMkLst>
          <pc:docMk/>
          <pc:sldMk cId="3374384191" sldId="258"/>
        </pc:sldMkLst>
        <pc:spChg chg="mod">
          <ac:chgData name="김소희" userId="292a1162-0793-4577-a94d-2dae0dfa5995" providerId="ADAL" clId="{EB8416E0-86D2-4D95-81CC-24AAAB280A86}" dt="2022-11-29T12:10:23.117" v="425" actId="1035"/>
          <ac:spMkLst>
            <pc:docMk/>
            <pc:sldMk cId="3374384191" sldId="258"/>
            <ac:spMk id="2" creationId="{BE859C53-4821-71BB-27F6-B5F6CF275771}"/>
          </ac:spMkLst>
        </pc:spChg>
        <pc:spChg chg="mod">
          <ac:chgData name="김소희" userId="292a1162-0793-4577-a94d-2dae0dfa5995" providerId="ADAL" clId="{EB8416E0-86D2-4D95-81CC-24AAAB280A86}" dt="2022-11-29T12:10:23.117" v="425" actId="1035"/>
          <ac:spMkLst>
            <pc:docMk/>
            <pc:sldMk cId="3374384191" sldId="258"/>
            <ac:spMk id="3" creationId="{B1FF63DB-BCA5-7024-0A0B-318CE66AE03F}"/>
          </ac:spMkLst>
        </pc:spChg>
        <pc:spChg chg="mod">
          <ac:chgData name="김소희" userId="292a1162-0793-4577-a94d-2dae0dfa5995" providerId="ADAL" clId="{EB8416E0-86D2-4D95-81CC-24AAAB280A86}" dt="2022-11-29T12:10:23.117" v="425" actId="1035"/>
          <ac:spMkLst>
            <pc:docMk/>
            <pc:sldMk cId="3374384191" sldId="258"/>
            <ac:spMk id="4" creationId="{23CC0E38-0580-2BF3-96E9-B34A50560F68}"/>
          </ac:spMkLst>
        </pc:spChg>
        <pc:spChg chg="mod">
          <ac:chgData name="김소희" userId="292a1162-0793-4577-a94d-2dae0dfa5995" providerId="ADAL" clId="{EB8416E0-86D2-4D95-81CC-24AAAB280A86}" dt="2022-11-29T12:10:23.117" v="425" actId="1035"/>
          <ac:spMkLst>
            <pc:docMk/>
            <pc:sldMk cId="3374384191" sldId="258"/>
            <ac:spMk id="10" creationId="{B83AAE2F-43DF-6307-9F64-2D11446E43D9}"/>
          </ac:spMkLst>
        </pc:spChg>
        <pc:spChg chg="mod">
          <ac:chgData name="김소희" userId="292a1162-0793-4577-a94d-2dae0dfa5995" providerId="ADAL" clId="{EB8416E0-86D2-4D95-81CC-24AAAB280A86}" dt="2022-11-29T12:10:23.117" v="425" actId="1035"/>
          <ac:spMkLst>
            <pc:docMk/>
            <pc:sldMk cId="3374384191" sldId="258"/>
            <ac:spMk id="14" creationId="{F6CDA415-7E03-A1FD-A201-9EFB67FA51D1}"/>
          </ac:spMkLst>
        </pc:spChg>
        <pc:spChg chg="mod">
          <ac:chgData name="김소희" userId="292a1162-0793-4577-a94d-2dae0dfa5995" providerId="ADAL" clId="{EB8416E0-86D2-4D95-81CC-24AAAB280A86}" dt="2022-11-29T12:10:23.117" v="425" actId="1035"/>
          <ac:spMkLst>
            <pc:docMk/>
            <pc:sldMk cId="3374384191" sldId="258"/>
            <ac:spMk id="15" creationId="{03627E8E-AB70-0C4D-E7A3-BD5257B222CE}"/>
          </ac:spMkLst>
        </pc:spChg>
        <pc:picChg chg="del">
          <ac:chgData name="김소희" userId="292a1162-0793-4577-a94d-2dae0dfa5995" providerId="ADAL" clId="{EB8416E0-86D2-4D95-81CC-24AAAB280A86}" dt="2022-11-29T12:05:56.565" v="323" actId="478"/>
          <ac:picMkLst>
            <pc:docMk/>
            <pc:sldMk cId="3374384191" sldId="258"/>
            <ac:picMk id="6" creationId="{8C8C9CD4-D5DC-5A86-7089-6B4EAA0A193D}"/>
          </ac:picMkLst>
        </pc:picChg>
        <pc:picChg chg="add mod ord">
          <ac:chgData name="김소희" userId="292a1162-0793-4577-a94d-2dae0dfa5995" providerId="ADAL" clId="{EB8416E0-86D2-4D95-81CC-24AAAB280A86}" dt="2022-11-29T12:10:35.906" v="428" actId="1035"/>
          <ac:picMkLst>
            <pc:docMk/>
            <pc:sldMk cId="3374384191" sldId="258"/>
            <ac:picMk id="7" creationId="{65BA0B15-ED20-A1FE-4828-417538363C69}"/>
          </ac:picMkLst>
        </pc:picChg>
        <pc:picChg chg="del">
          <ac:chgData name="김소희" userId="292a1162-0793-4577-a94d-2dae0dfa5995" providerId="ADAL" clId="{EB8416E0-86D2-4D95-81CC-24AAAB280A86}" dt="2022-11-29T12:05:56.896" v="324" actId="478"/>
          <ac:picMkLst>
            <pc:docMk/>
            <pc:sldMk cId="3374384191" sldId="258"/>
            <ac:picMk id="8" creationId="{179BD4BF-E299-4090-551A-A4EF4C5DE48E}"/>
          </ac:picMkLst>
        </pc:picChg>
        <pc:picChg chg="add mod ord">
          <ac:chgData name="김소희" userId="292a1162-0793-4577-a94d-2dae0dfa5995" providerId="ADAL" clId="{EB8416E0-86D2-4D95-81CC-24AAAB280A86}" dt="2022-11-29T12:10:35.906" v="428" actId="1035"/>
          <ac:picMkLst>
            <pc:docMk/>
            <pc:sldMk cId="3374384191" sldId="258"/>
            <ac:picMk id="11" creationId="{A31E2213-95F5-6E64-64D5-6B3E5D4C1162}"/>
          </ac:picMkLst>
        </pc:picChg>
        <pc:picChg chg="add mod ord">
          <ac:chgData name="김소희" userId="292a1162-0793-4577-a94d-2dae0dfa5995" providerId="ADAL" clId="{EB8416E0-86D2-4D95-81CC-24AAAB280A86}" dt="2022-11-29T12:10:39.198" v="435" actId="1035"/>
          <ac:picMkLst>
            <pc:docMk/>
            <pc:sldMk cId="3374384191" sldId="258"/>
            <ac:picMk id="13" creationId="{FEA76EAE-DE84-1967-ED21-ABCEB5885A29}"/>
          </ac:picMkLst>
        </pc:picChg>
        <pc:picChg chg="del">
          <ac:chgData name="김소희" userId="292a1162-0793-4577-a94d-2dae0dfa5995" providerId="ADAL" clId="{EB8416E0-86D2-4D95-81CC-24AAAB280A86}" dt="2022-11-29T12:05:57.464" v="325" actId="478"/>
          <ac:picMkLst>
            <pc:docMk/>
            <pc:sldMk cId="3374384191" sldId="258"/>
            <ac:picMk id="16" creationId="{50974D55-7371-46D3-D656-C44D6BCF6DB4}"/>
          </ac:picMkLst>
        </pc:picChg>
        <pc:picChg chg="add mod ord">
          <ac:chgData name="김소희" userId="292a1162-0793-4577-a94d-2dae0dfa5995" providerId="ADAL" clId="{EB8416E0-86D2-4D95-81CC-24AAAB280A86}" dt="2022-11-29T12:10:39.198" v="435" actId="1035"/>
          <ac:picMkLst>
            <pc:docMk/>
            <pc:sldMk cId="3374384191" sldId="258"/>
            <ac:picMk id="18" creationId="{EFA8DED6-33DB-E4C2-C3D0-68D3FE5BABA4}"/>
          </ac:picMkLst>
        </pc:picChg>
        <pc:picChg chg="add mod ord">
          <ac:chgData name="김소희" userId="292a1162-0793-4577-a94d-2dae0dfa5995" providerId="ADAL" clId="{EB8416E0-86D2-4D95-81CC-24AAAB280A86}" dt="2022-11-29T12:10:41.970" v="439" actId="1035"/>
          <ac:picMkLst>
            <pc:docMk/>
            <pc:sldMk cId="3374384191" sldId="258"/>
            <ac:picMk id="20" creationId="{D23A1401-FAD8-2AAB-BB0A-AD272CFB3CCC}"/>
          </ac:picMkLst>
        </pc:picChg>
        <pc:picChg chg="del">
          <ac:chgData name="김소희" userId="292a1162-0793-4577-a94d-2dae0dfa5995" providerId="ADAL" clId="{EB8416E0-86D2-4D95-81CC-24AAAB280A86}" dt="2022-11-29T12:05:58" v="326" actId="478"/>
          <ac:picMkLst>
            <pc:docMk/>
            <pc:sldMk cId="3374384191" sldId="258"/>
            <ac:picMk id="23" creationId="{C194B71B-AED5-2204-A9C6-3424DF7265EC}"/>
          </ac:picMkLst>
        </pc:picChg>
        <pc:picChg chg="del">
          <ac:chgData name="김소희" userId="292a1162-0793-4577-a94d-2dae0dfa5995" providerId="ADAL" clId="{EB8416E0-86D2-4D95-81CC-24AAAB280A86}" dt="2022-11-29T12:05:58.570" v="327" actId="478"/>
          <ac:picMkLst>
            <pc:docMk/>
            <pc:sldMk cId="3374384191" sldId="258"/>
            <ac:picMk id="25" creationId="{8D64CCC7-8D13-0720-80D9-AEB5F8DD57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4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2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1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4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9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6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0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7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7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D242-52A1-4AB7-98D7-6B60BB693B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9908-A7E2-4DE1-B94A-0283CD23E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75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9C1B07-182C-05D4-D45E-47C170DE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973"/>
            <a:ext cx="3291068" cy="3291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3AAE2F-43DF-6307-9F64-2D11446E43D9}"/>
              </a:ext>
            </a:extLst>
          </p:cNvPr>
          <p:cNvSpPr txBox="1"/>
          <p:nvPr/>
        </p:nvSpPr>
        <p:spPr>
          <a:xfrm>
            <a:off x="228600" y="1220500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/>
              <a:t>With pre-trained model</a:t>
            </a:r>
            <a:endParaRPr lang="ko-KR" altLang="en-US" b="1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7389C8-559C-5BA8-AF09-7FCA86315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402973"/>
            <a:ext cx="3291068" cy="3291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868839-6345-90FD-4FF8-34E0A1D20A47}"/>
              </a:ext>
            </a:extLst>
          </p:cNvPr>
          <p:cNvSpPr txBox="1"/>
          <p:nvPr/>
        </p:nvSpPr>
        <p:spPr>
          <a:xfrm>
            <a:off x="198244" y="5269089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/>
              <a:t>Without pre-trained model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CDA415-7E03-A1FD-A201-9EFB67FA51D1}"/>
              </a:ext>
            </a:extLst>
          </p:cNvPr>
          <p:cNvSpPr txBox="1"/>
          <p:nvPr/>
        </p:nvSpPr>
        <p:spPr>
          <a:xfrm>
            <a:off x="416859" y="4504761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Epoch 1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27E8E-AB70-0C4D-E7A3-BD5257B222CE}"/>
              </a:ext>
            </a:extLst>
          </p:cNvPr>
          <p:cNvSpPr txBox="1"/>
          <p:nvPr/>
        </p:nvSpPr>
        <p:spPr>
          <a:xfrm>
            <a:off x="3931024" y="4504761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Epoch 5</a:t>
            </a:r>
            <a:endParaRPr lang="ko-KR" altLang="en-US"/>
          </a:p>
        </p:txBody>
      </p:sp>
      <p:pic>
        <p:nvPicPr>
          <p:cNvPr id="17" name="그림 16" descr="창살이(가) 표시된 사진&#10;&#10;자동 생성된 설명">
            <a:extLst>
              <a:ext uri="{FF2B5EF4-FFF2-40B4-BE49-F238E27FC236}">
                <a16:creationId xmlns:a16="http://schemas.microsoft.com/office/drawing/2014/main" id="{02CF28DB-C512-EF13-CAB7-EDEB146FC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9678"/>
            <a:ext cx="3291068" cy="3291068"/>
          </a:xfrm>
          <a:prstGeom prst="rect">
            <a:avLst/>
          </a:prstGeom>
        </p:spPr>
      </p:pic>
      <p:pic>
        <p:nvPicPr>
          <p:cNvPr id="19" name="그림 18" descr="창살이(가) 표시된 사진&#10;&#10;자동 생성된 설명">
            <a:extLst>
              <a:ext uri="{FF2B5EF4-FFF2-40B4-BE49-F238E27FC236}">
                <a16:creationId xmlns:a16="http://schemas.microsoft.com/office/drawing/2014/main" id="{44BFB307-8FEE-398B-9C1D-E11EEBA83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542383"/>
            <a:ext cx="3291068" cy="32910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4071DB-8708-01E3-0529-585A2CC70BA0}"/>
              </a:ext>
            </a:extLst>
          </p:cNvPr>
          <p:cNvSpPr txBox="1"/>
          <p:nvPr/>
        </p:nvSpPr>
        <p:spPr>
          <a:xfrm>
            <a:off x="416859" y="8646080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Epoch 1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9350D9-5B83-1D08-C718-D6D13F5239CD}"/>
              </a:ext>
            </a:extLst>
          </p:cNvPr>
          <p:cNvSpPr txBox="1"/>
          <p:nvPr/>
        </p:nvSpPr>
        <p:spPr>
          <a:xfrm>
            <a:off x="3931024" y="8646080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Epoch 5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86BBD2-EEFE-E031-DE70-8B02D9F87E9D}"/>
              </a:ext>
            </a:extLst>
          </p:cNvPr>
          <p:cNvSpPr txBox="1"/>
          <p:nvPr/>
        </p:nvSpPr>
        <p:spPr>
          <a:xfrm>
            <a:off x="228600" y="579377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/>
              <a:t>1</a:t>
            </a:r>
            <a:r>
              <a:rPr lang="en-US" altLang="ko-KR" b="1" baseline="30000"/>
              <a:t>st</a:t>
            </a:r>
            <a:r>
              <a:rPr lang="en-US" altLang="ko-KR" b="1"/>
              <a:t> layer’s kernel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5655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C8C9CD4-D5DC-5A86-7089-6B4EAA0A1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" y="1582533"/>
            <a:ext cx="2642347" cy="26423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9BD4BF-E299-4090-551A-A4EF4C5DE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18" y="1582532"/>
            <a:ext cx="2642347" cy="2642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3AAE2F-43DF-6307-9F64-2D11446E43D9}"/>
              </a:ext>
            </a:extLst>
          </p:cNvPr>
          <p:cNvSpPr txBox="1"/>
          <p:nvPr/>
        </p:nvSpPr>
        <p:spPr>
          <a:xfrm>
            <a:off x="228600" y="1086030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/>
              <a:t>With pre-trained model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CDA415-7E03-A1FD-A201-9EFB67FA51D1}"/>
              </a:ext>
            </a:extLst>
          </p:cNvPr>
          <p:cNvSpPr txBox="1"/>
          <p:nvPr/>
        </p:nvSpPr>
        <p:spPr>
          <a:xfrm>
            <a:off x="1237398" y="151649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 1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27E8E-AB70-0C4D-E7A3-BD5257B222CE}"/>
              </a:ext>
            </a:extLst>
          </p:cNvPr>
          <p:cNvSpPr txBox="1"/>
          <p:nvPr/>
        </p:nvSpPr>
        <p:spPr>
          <a:xfrm>
            <a:off x="4403909" y="151649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 2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86BBD2-EEFE-E031-DE70-8B02D9F87E9D}"/>
              </a:ext>
            </a:extLst>
          </p:cNvPr>
          <p:cNvSpPr txBox="1"/>
          <p:nvPr/>
        </p:nvSpPr>
        <p:spPr>
          <a:xfrm>
            <a:off x="228600" y="579377"/>
            <a:ext cx="417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/>
              <a:t>Each layer's activation (conv1~5)</a:t>
            </a:r>
            <a:endParaRPr lang="ko-KR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59C53-4821-71BB-27F6-B5F6CF275771}"/>
              </a:ext>
            </a:extLst>
          </p:cNvPr>
          <p:cNvSpPr txBox="1"/>
          <p:nvPr/>
        </p:nvSpPr>
        <p:spPr>
          <a:xfrm>
            <a:off x="1197055" y="4119994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 3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F63DB-BCA5-7024-0A0B-318CE66AE03F}"/>
              </a:ext>
            </a:extLst>
          </p:cNvPr>
          <p:cNvSpPr txBox="1"/>
          <p:nvPr/>
        </p:nvSpPr>
        <p:spPr>
          <a:xfrm>
            <a:off x="4403908" y="4119994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 4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C0E38-0580-2BF3-96E9-B34A50560F68}"/>
              </a:ext>
            </a:extLst>
          </p:cNvPr>
          <p:cNvSpPr txBox="1"/>
          <p:nvPr/>
        </p:nvSpPr>
        <p:spPr>
          <a:xfrm>
            <a:off x="2749923" y="687087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 5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974D55-7371-46D3-D656-C44D6BCF6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4" t="11517" r="6772" b="6013"/>
          <a:stretch/>
        </p:blipFill>
        <p:spPr>
          <a:xfrm>
            <a:off x="697569" y="4484391"/>
            <a:ext cx="2357127" cy="23003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194B71B-AED5-2204-A9C6-3424DF7265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t="9786" r="7306" b="7685"/>
          <a:stretch/>
        </p:blipFill>
        <p:spPr>
          <a:xfrm>
            <a:off x="3803306" y="4442490"/>
            <a:ext cx="2369545" cy="23003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D64CCC7-8D13-0720-80D9-AEB5F8DD57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1" t="8657" r="6470" b="6929"/>
          <a:stretch/>
        </p:blipFill>
        <p:spPr>
          <a:xfrm>
            <a:off x="2223538" y="7135307"/>
            <a:ext cx="2410922" cy="23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5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23A1401-FAD8-2AAB-BB0A-AD272CFB3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99" y="6917029"/>
            <a:ext cx="2736000" cy="2736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A8DED6-33DB-E4C2-C3D0-68D3FE5BA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9" y="4154769"/>
            <a:ext cx="2736000" cy="2736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A76EAE-DE84-1967-ED21-ABCEB5885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8" y="4147055"/>
            <a:ext cx="2736000" cy="2736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1E2213-95F5-6E64-64D5-6B3E5D4C1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9" y="1528471"/>
            <a:ext cx="2736000" cy="2736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5BA0B15-ED20-A1FE-4828-417538363C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3" y="1536816"/>
            <a:ext cx="2736000" cy="273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3AAE2F-43DF-6307-9F64-2D11446E43D9}"/>
              </a:ext>
            </a:extLst>
          </p:cNvPr>
          <p:cNvSpPr txBox="1"/>
          <p:nvPr/>
        </p:nvSpPr>
        <p:spPr>
          <a:xfrm>
            <a:off x="228600" y="1086030"/>
            <a:ext cx="30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/>
              <a:t>Without pre-trained model</a:t>
            </a:r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CDA415-7E03-A1FD-A201-9EFB67FA51D1}"/>
              </a:ext>
            </a:extLst>
          </p:cNvPr>
          <p:cNvSpPr txBox="1"/>
          <p:nvPr/>
        </p:nvSpPr>
        <p:spPr>
          <a:xfrm>
            <a:off x="1237398" y="151649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 1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27E8E-AB70-0C4D-E7A3-BD5257B222CE}"/>
              </a:ext>
            </a:extLst>
          </p:cNvPr>
          <p:cNvSpPr txBox="1"/>
          <p:nvPr/>
        </p:nvSpPr>
        <p:spPr>
          <a:xfrm>
            <a:off x="4403908" y="151649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 2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86BBD2-EEFE-E031-DE70-8B02D9F87E9D}"/>
              </a:ext>
            </a:extLst>
          </p:cNvPr>
          <p:cNvSpPr txBox="1"/>
          <p:nvPr/>
        </p:nvSpPr>
        <p:spPr>
          <a:xfrm>
            <a:off x="228600" y="579377"/>
            <a:ext cx="417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/>
              <a:t>Each layer's activation (conv1~5)</a:t>
            </a:r>
            <a:endParaRPr lang="ko-KR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59C53-4821-71BB-27F6-B5F6CF275771}"/>
              </a:ext>
            </a:extLst>
          </p:cNvPr>
          <p:cNvSpPr txBox="1"/>
          <p:nvPr/>
        </p:nvSpPr>
        <p:spPr>
          <a:xfrm>
            <a:off x="1197055" y="4119994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 3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F63DB-BCA5-7024-0A0B-318CE66AE03F}"/>
              </a:ext>
            </a:extLst>
          </p:cNvPr>
          <p:cNvSpPr txBox="1"/>
          <p:nvPr/>
        </p:nvSpPr>
        <p:spPr>
          <a:xfrm>
            <a:off x="4403908" y="4119994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 4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C0E38-0580-2BF3-96E9-B34A50560F68}"/>
              </a:ext>
            </a:extLst>
          </p:cNvPr>
          <p:cNvSpPr txBox="1"/>
          <p:nvPr/>
        </p:nvSpPr>
        <p:spPr>
          <a:xfrm>
            <a:off x="2749922" y="6852397"/>
            <a:ext cx="135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Conv 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8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55</Words>
  <Application>Microsoft Office PowerPoint</Application>
  <PresentationFormat>A4 용지(210x297mm)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김소희</dc:creator>
  <cp:lastModifiedBy>김소희</cp:lastModifiedBy>
  <cp:revision>1</cp:revision>
  <dcterms:created xsi:type="dcterms:W3CDTF">2022-11-29T11:37:42Z</dcterms:created>
  <dcterms:modified xsi:type="dcterms:W3CDTF">2022-11-29T12:10:57Z</dcterms:modified>
</cp:coreProperties>
</file>