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58" r:id="rId3"/>
    <p:sldId id="298" r:id="rId4"/>
    <p:sldId id="296" r:id="rId5"/>
    <p:sldId id="297" r:id="rId6"/>
    <p:sldId id="299" r:id="rId7"/>
    <p:sldId id="300" r:id="rId8"/>
    <p:sldId id="304" r:id="rId9"/>
    <p:sldId id="302" r:id="rId10"/>
    <p:sldId id="28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4D6BED"/>
    <a:srgbClr val="FFC000"/>
    <a:srgbClr val="FFABAB"/>
    <a:srgbClr val="FFF2CC"/>
    <a:srgbClr val="F4B183"/>
    <a:srgbClr val="9DC3E6"/>
    <a:srgbClr val="E0E0E0"/>
    <a:srgbClr val="FFFFFF"/>
    <a:srgbClr val="5DA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7A439-4DBE-4348-AEB2-3EE831047198}" v="3" dt="2022-11-29T02:16:05.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2" autoAdjust="0"/>
    <p:restoredTop sz="64921" autoAdjust="0"/>
  </p:normalViewPr>
  <p:slideViewPr>
    <p:cSldViewPr snapToGrid="0">
      <p:cViewPr varScale="1">
        <p:scale>
          <a:sx n="53" d="100"/>
          <a:sy n="53" d="100"/>
        </p:scale>
        <p:origin x="2040" y="58"/>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D787A439-4DBE-4348-AEB2-3EE831047198}"/>
    <pc:docChg chg="modSld">
      <pc:chgData name="김소희" userId="292a1162-0793-4577-a94d-2dae0dfa5995" providerId="ADAL" clId="{D787A439-4DBE-4348-AEB2-3EE831047198}" dt="2022-11-29T02:17:36.487" v="24" actId="1076"/>
      <pc:docMkLst>
        <pc:docMk/>
      </pc:docMkLst>
      <pc:sldChg chg="modSp mod modNotesTx">
        <pc:chgData name="김소희" userId="292a1162-0793-4577-a94d-2dae0dfa5995" providerId="ADAL" clId="{D787A439-4DBE-4348-AEB2-3EE831047198}" dt="2022-11-29T02:17:36.487" v="24" actId="1076"/>
        <pc:sldMkLst>
          <pc:docMk/>
          <pc:sldMk cId="635534619" sldId="302"/>
        </pc:sldMkLst>
        <pc:spChg chg="mod">
          <ac:chgData name="김소희" userId="292a1162-0793-4577-a94d-2dae0dfa5995" providerId="ADAL" clId="{D787A439-4DBE-4348-AEB2-3EE831047198}" dt="2022-11-29T02:17:36.487" v="24" actId="1076"/>
          <ac:spMkLst>
            <pc:docMk/>
            <pc:sldMk cId="635534619" sldId="302"/>
            <ac:spMk id="8" creationId="{32DE8F9D-CE8D-45E8-CE2B-5AAD4A2C0DE7}"/>
          </ac:spMkLst>
        </pc:spChg>
      </pc:sldChg>
    </pc:docChg>
  </pc:docChgLst>
  <pc:docChgLst>
    <pc:chgData name="김소희" userId="292a1162-0793-4577-a94d-2dae0dfa5995" providerId="ADAL" clId="{0FCCC188-AAE5-4E7B-9D03-247A687AEAF8}"/>
    <pc:docChg chg="undo redo custSel addSld delSld modSld sldOrd modMainMaster">
      <pc:chgData name="김소희" userId="292a1162-0793-4577-a94d-2dae0dfa5995" providerId="ADAL" clId="{0FCCC188-AAE5-4E7B-9D03-247A687AEAF8}" dt="2022-11-22T02:28:10.149" v="10719" actId="1076"/>
      <pc:docMkLst>
        <pc:docMk/>
      </pc:docMkLst>
      <pc:sldChg chg="addSp delSp modSp mod modNotesTx">
        <pc:chgData name="김소희" userId="292a1162-0793-4577-a94d-2dae0dfa5995" providerId="ADAL" clId="{0FCCC188-AAE5-4E7B-9D03-247A687AEAF8}" dt="2022-11-21T17:34:40.807" v="10693" actId="2711"/>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21T17:34:40.807" v="10693" actId="2711"/>
          <ac:spMkLst>
            <pc:docMk/>
            <pc:sldMk cId="2351987689" sldId="258"/>
            <ac:spMk id="3" creationId="{19DDEBB9-9B32-6A52-0775-C6544B15B22A}"/>
          </ac:spMkLst>
        </pc:spChg>
        <pc:spChg chg="add mod">
          <ac:chgData name="김소희" userId="292a1162-0793-4577-a94d-2dae0dfa5995" providerId="ADAL" clId="{0FCCC188-AAE5-4E7B-9D03-247A687AEAF8}" dt="2022-11-20T11:27:38.135" v="1680" actId="1076"/>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21T17:34:40.807" v="10693" actId="2711"/>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20T11:27:41.001" v="1681" actId="1076"/>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del mod modShow">
        <pc:chgData name="김소희" userId="292a1162-0793-4577-a94d-2dae0dfa5995" providerId="ADAL" clId="{0FCCC188-AAE5-4E7B-9D03-247A687AEAF8}" dt="2022-11-20T12:03:55.699" v="2394" actId="47"/>
        <pc:sldMkLst>
          <pc:docMk/>
          <pc:sldMk cId="2540614236" sldId="259"/>
        </pc:sldMkLst>
      </pc:sldChg>
      <pc:sldChg chg="addSp delSp modSp mod setBg setClrOvrMap modNotesTx">
        <pc:chgData name="김소희" userId="292a1162-0793-4577-a94d-2dae0dfa5995" providerId="ADAL" clId="{0FCCC188-AAE5-4E7B-9D03-247A687AEAF8}" dt="2022-11-22T01:55:41.465" v="10712" actId="14100"/>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22T01:55:41.465" v="10712" actId="14100"/>
          <ac:picMkLst>
            <pc:docMk/>
            <pc:sldMk cId="1982670525" sldId="274"/>
            <ac:picMk id="18" creationId="{798F5A62-847B-C6F4-D089-ABF92374DCB1}"/>
          </ac:picMkLst>
        </pc:picChg>
      </pc:sldChg>
      <pc:sldChg chg="setBg">
        <pc:chgData name="김소희" userId="292a1162-0793-4577-a94d-2dae0dfa5995" providerId="ADAL" clId="{0FCCC188-AAE5-4E7B-9D03-247A687AEAF8}" dt="2022-11-21T11:54:47.565" v="9943"/>
        <pc:sldMkLst>
          <pc:docMk/>
          <pc:sldMk cId="3441429520" sldId="288"/>
        </pc:sldMkLst>
      </pc:sldChg>
      <pc:sldChg chg="del mod modShow">
        <pc:chgData name="김소희" userId="292a1162-0793-4577-a94d-2dae0dfa5995" providerId="ADAL" clId="{0FCCC188-AAE5-4E7B-9D03-247A687AEAF8}" dt="2022-11-20T12:03:55.699" v="2394" actId="47"/>
        <pc:sldMkLst>
          <pc:docMk/>
          <pc:sldMk cId="2361088389" sldId="289"/>
        </pc:sldMkLst>
      </pc:sldChg>
      <pc:sldChg chg="del mod modShow">
        <pc:chgData name="김소희" userId="292a1162-0793-4577-a94d-2dae0dfa5995" providerId="ADAL" clId="{0FCCC188-AAE5-4E7B-9D03-247A687AEAF8}" dt="2022-11-20T12:03:55.699" v="2394" actId="47"/>
        <pc:sldMkLst>
          <pc:docMk/>
          <pc:sldMk cId="571996751" sldId="290"/>
        </pc:sldMkLst>
      </pc:sldChg>
      <pc:sldChg chg="del mod modShow">
        <pc:chgData name="김소희" userId="292a1162-0793-4577-a94d-2dae0dfa5995" providerId="ADAL" clId="{0FCCC188-AAE5-4E7B-9D03-247A687AEAF8}" dt="2022-11-20T14:12:32.820" v="5573" actId="47"/>
        <pc:sldMkLst>
          <pc:docMk/>
          <pc:sldMk cId="977882044" sldId="291"/>
        </pc:sldMkLst>
      </pc:sldChg>
      <pc:sldChg chg="del mod modShow">
        <pc:chgData name="김소희" userId="292a1162-0793-4577-a94d-2dae0dfa5995" providerId="ADAL" clId="{0FCCC188-AAE5-4E7B-9D03-247A687AEAF8}" dt="2022-11-20T12:04:01.480" v="2395" actId="47"/>
        <pc:sldMkLst>
          <pc:docMk/>
          <pc:sldMk cId="1538629567" sldId="292"/>
        </pc:sldMkLst>
      </pc:sldChg>
      <pc:sldChg chg="del mod modShow">
        <pc:chgData name="김소희" userId="292a1162-0793-4577-a94d-2dae0dfa5995" providerId="ADAL" clId="{0FCCC188-AAE5-4E7B-9D03-247A687AEAF8}" dt="2022-11-20T12:03:55.699" v="2394" actId="47"/>
        <pc:sldMkLst>
          <pc:docMk/>
          <pc:sldMk cId="2488080678" sldId="293"/>
        </pc:sldMkLst>
      </pc:sldChg>
      <pc:sldChg chg="del mod modShow">
        <pc:chgData name="김소희" userId="292a1162-0793-4577-a94d-2dae0dfa5995" providerId="ADAL" clId="{0FCCC188-AAE5-4E7B-9D03-247A687AEAF8}" dt="2022-11-20T14:12:37.357" v="5574" actId="47"/>
        <pc:sldMkLst>
          <pc:docMk/>
          <pc:sldMk cId="767962921" sldId="294"/>
        </pc:sldMkLst>
      </pc:sldChg>
      <pc:sldChg chg="addSp delSp modSp add del mod modNotesTx">
        <pc:chgData name="김소희" userId="292a1162-0793-4577-a94d-2dae0dfa5995" providerId="ADAL" clId="{0FCCC188-AAE5-4E7B-9D03-247A687AEAF8}" dt="2022-11-20T12:12:47.435" v="2672" actId="2696"/>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20T11:42:16.339" v="1812"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20T11:41:53.577" v="1806" actId="1076"/>
          <ac:picMkLst>
            <pc:docMk/>
            <pc:sldMk cId="322202120" sldId="295"/>
            <ac:picMk id="4" creationId="{3080932C-3EB7-D10E-2C71-F477B7744A41}"/>
          </ac:picMkLst>
        </pc:picChg>
        <pc:picChg chg="add del mod">
          <ac:chgData name="김소희" userId="292a1162-0793-4577-a94d-2dae0dfa5995" providerId="ADAL" clId="{0FCCC188-AAE5-4E7B-9D03-247A687AEAF8}" dt="2022-11-20T11:41:49.710" v="1805" actId="478"/>
          <ac:picMkLst>
            <pc:docMk/>
            <pc:sldMk cId="322202120" sldId="295"/>
            <ac:picMk id="5" creationId="{5DC7F2BD-6045-A74B-DC54-63296F60336C}"/>
          </ac:picMkLst>
        </pc:picChg>
        <pc:picChg chg="add mod">
          <ac:chgData name="김소희" userId="292a1162-0793-4577-a94d-2dae0dfa5995" providerId="ADAL" clId="{0FCCC188-AAE5-4E7B-9D03-247A687AEAF8}" dt="2022-11-20T12:10:22.457" v="2463" actId="1076"/>
          <ac:picMkLst>
            <pc:docMk/>
            <pc:sldMk cId="322202120" sldId="295"/>
            <ac:picMk id="8" creationId="{4904A64D-6D49-12D9-4A43-58BB0F27D0AD}"/>
          </ac:picMkLst>
        </pc:picChg>
        <pc:picChg chg="add del mod">
          <ac:chgData name="김소희" userId="292a1162-0793-4577-a94d-2dae0dfa5995" providerId="ADAL" clId="{0FCCC188-AAE5-4E7B-9D03-247A687AEAF8}" dt="2022-11-20T11:42:13.135" v="1810" actId="478"/>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Anim modNotesTx">
        <pc:chgData name="김소희" userId="292a1162-0793-4577-a94d-2dae0dfa5995" providerId="ADAL" clId="{0FCCC188-AAE5-4E7B-9D03-247A687AEAF8}" dt="2022-11-22T02:27:50.680" v="10716" actId="14100"/>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add mod">
          <ac:chgData name="김소희" userId="292a1162-0793-4577-a94d-2dae0dfa5995" providerId="ADAL" clId="{0FCCC188-AAE5-4E7B-9D03-247A687AEAF8}" dt="2022-11-21T17:35:02.635" v="10695" actId="2711"/>
          <ac:spMkLst>
            <pc:docMk/>
            <pc:sldMk cId="1308601588" sldId="296"/>
            <ac:spMk id="8" creationId="{CE498B08-7C42-5871-01D3-4A4ECFE9BB0F}"/>
          </ac:spMkLst>
        </pc:spChg>
        <pc:spChg chg="add mod">
          <ac:chgData name="김소희" userId="292a1162-0793-4577-a94d-2dae0dfa5995" providerId="ADAL" clId="{0FCCC188-AAE5-4E7B-9D03-247A687AEAF8}" dt="2022-11-21T17:35:02.635" v="10695" actId="2711"/>
          <ac:spMkLst>
            <pc:docMk/>
            <pc:sldMk cId="1308601588" sldId="296"/>
            <ac:spMk id="9" creationId="{D61602F5-8CDD-BD18-B6E8-E0AEAB238DAB}"/>
          </ac:spMkLst>
        </pc:spChg>
        <pc:spChg chg="mod">
          <ac:chgData name="김소희" userId="292a1162-0793-4577-a94d-2dae0dfa5995" providerId="ADAL" clId="{0FCCC188-AAE5-4E7B-9D03-247A687AEAF8}" dt="2022-11-21T17:35:02.635" v="10695" actId="2711"/>
          <ac:spMkLst>
            <pc:docMk/>
            <pc:sldMk cId="1308601588" sldId="296"/>
            <ac:spMk id="10" creationId="{B8365A26-E7DC-4EE3-F9A4-7B79944818DF}"/>
          </ac:spMkLst>
        </pc:spChg>
        <pc:spChg chg="add del mod">
          <ac:chgData name="김소희" userId="292a1162-0793-4577-a94d-2dae0dfa5995" providerId="ADAL" clId="{0FCCC188-AAE5-4E7B-9D03-247A687AEAF8}" dt="2022-11-20T12:33:22.658" v="2938" actId="478"/>
          <ac:spMkLst>
            <pc:docMk/>
            <pc:sldMk cId="1308601588" sldId="296"/>
            <ac:spMk id="11" creationId="{E52641B5-3B20-1A7B-4E2A-CB0D04B45E0D}"/>
          </ac:spMkLst>
        </pc:spChg>
        <pc:spChg chg="add del mod">
          <ac:chgData name="김소희" userId="292a1162-0793-4577-a94d-2dae0dfa5995" providerId="ADAL" clId="{0FCCC188-AAE5-4E7B-9D03-247A687AEAF8}" dt="2022-11-20T12:33:14.722" v="2934" actId="478"/>
          <ac:spMkLst>
            <pc:docMk/>
            <pc:sldMk cId="1308601588" sldId="296"/>
            <ac:spMk id="14" creationId="{65827A2E-2E32-FB06-67A4-F5D3F00ABE3C}"/>
          </ac:spMkLst>
        </pc:spChg>
        <pc:spChg chg="add mod">
          <ac:chgData name="김소희" userId="292a1162-0793-4577-a94d-2dae0dfa5995" providerId="ADAL" clId="{0FCCC188-AAE5-4E7B-9D03-247A687AEAF8}" dt="2022-11-21T17:35:02.635" v="10695" actId="2711"/>
          <ac:spMkLst>
            <pc:docMk/>
            <pc:sldMk cId="1308601588" sldId="296"/>
            <ac:spMk id="16" creationId="{1E77BE0B-6608-DBDE-F587-E081368BB65F}"/>
          </ac:spMkLst>
        </pc:spChg>
        <pc:spChg chg="add mod topLvl">
          <ac:chgData name="김소희" userId="292a1162-0793-4577-a94d-2dae0dfa5995" providerId="ADAL" clId="{0FCCC188-AAE5-4E7B-9D03-247A687AEAF8}" dt="2022-11-21T17:35:02.635" v="10695" actId="2711"/>
          <ac:spMkLst>
            <pc:docMk/>
            <pc:sldMk cId="1308601588" sldId="296"/>
            <ac:spMk id="19" creationId="{BC374FF2-5D5E-E8E9-8889-2791D0E5F7C1}"/>
          </ac:spMkLst>
        </pc:spChg>
        <pc:spChg chg="add mod topLvl">
          <ac:chgData name="김소희" userId="292a1162-0793-4577-a94d-2dae0dfa5995" providerId="ADAL" clId="{0FCCC188-AAE5-4E7B-9D03-247A687AEAF8}" dt="2022-11-21T17:35:02.635" v="10695" actId="2711"/>
          <ac:spMkLst>
            <pc:docMk/>
            <pc:sldMk cId="1308601588" sldId="296"/>
            <ac:spMk id="20" creationId="{0B89910D-3975-1F41-A39D-35D6D4079010}"/>
          </ac:spMkLst>
        </pc:spChg>
        <pc:spChg chg="add mod topLvl">
          <ac:chgData name="김소희" userId="292a1162-0793-4577-a94d-2dae0dfa5995" providerId="ADAL" clId="{0FCCC188-AAE5-4E7B-9D03-247A687AEAF8}" dt="2022-11-21T17:35:02.635" v="10695" actId="2711"/>
          <ac:spMkLst>
            <pc:docMk/>
            <pc:sldMk cId="1308601588" sldId="296"/>
            <ac:spMk id="24" creationId="{9073A495-69BD-733A-09B4-86CB7D262A64}"/>
          </ac:spMkLst>
        </pc:spChg>
        <pc:spChg chg="add mod topLvl">
          <ac:chgData name="김소희" userId="292a1162-0793-4577-a94d-2dae0dfa5995" providerId="ADAL" clId="{0FCCC188-AAE5-4E7B-9D03-247A687AEAF8}" dt="2022-11-21T17:35:02.635" v="10695" actId="2711"/>
          <ac:spMkLst>
            <pc:docMk/>
            <pc:sldMk cId="1308601588" sldId="296"/>
            <ac:spMk id="25" creationId="{03FD8FDC-78AF-66D9-602F-66A085B1BABD}"/>
          </ac:spMkLst>
        </pc:spChg>
        <pc:spChg chg="add mod topLvl">
          <ac:chgData name="김소희" userId="292a1162-0793-4577-a94d-2dae0dfa5995" providerId="ADAL" clId="{0FCCC188-AAE5-4E7B-9D03-247A687AEAF8}" dt="2022-11-21T17:35:02.635" v="10695" actId="2711"/>
          <ac:spMkLst>
            <pc:docMk/>
            <pc:sldMk cId="1308601588" sldId="296"/>
            <ac:spMk id="26" creationId="{B5B790C6-2B0E-9391-C32C-5226A0284F67}"/>
          </ac:spMkLst>
        </pc:spChg>
        <pc:spChg chg="add mod topLvl">
          <ac:chgData name="김소희" userId="292a1162-0793-4577-a94d-2dae0dfa5995" providerId="ADAL" clId="{0FCCC188-AAE5-4E7B-9D03-247A687AEAF8}" dt="2022-11-21T17:35:02.635" v="10695" actId="2711"/>
          <ac:spMkLst>
            <pc:docMk/>
            <pc:sldMk cId="1308601588" sldId="296"/>
            <ac:spMk id="27" creationId="{E05480F0-DED7-44F9-3BBF-A10137655A90}"/>
          </ac:spMkLst>
        </pc:spChg>
        <pc:spChg chg="add mod topLvl">
          <ac:chgData name="김소희" userId="292a1162-0793-4577-a94d-2dae0dfa5995" providerId="ADAL" clId="{0FCCC188-AAE5-4E7B-9D03-247A687AEAF8}" dt="2022-11-21T17:35:02.635" v="10695" actId="2711"/>
          <ac:spMkLst>
            <pc:docMk/>
            <pc:sldMk cId="1308601588" sldId="296"/>
            <ac:spMk id="34" creationId="{FC810C2A-0487-1936-BA85-A6209CBB153A}"/>
          </ac:spMkLst>
        </pc:spChg>
        <pc:spChg chg="add mod topLvl">
          <ac:chgData name="김소희" userId="292a1162-0793-4577-a94d-2dae0dfa5995" providerId="ADAL" clId="{0FCCC188-AAE5-4E7B-9D03-247A687AEAF8}" dt="2022-11-21T17:35:02.635" v="10695" actId="2711"/>
          <ac:spMkLst>
            <pc:docMk/>
            <pc:sldMk cId="1308601588" sldId="296"/>
            <ac:spMk id="38" creationId="{4ED109FB-A282-037A-40DE-D962B2D331FD}"/>
          </ac:spMkLst>
        </pc:spChg>
        <pc:spChg chg="add del mod">
          <ac:chgData name="김소희" userId="292a1162-0793-4577-a94d-2dae0dfa5995" providerId="ADAL" clId="{0FCCC188-AAE5-4E7B-9D03-247A687AEAF8}" dt="2022-11-20T12:56:14.605" v="3129"/>
          <ac:spMkLst>
            <pc:docMk/>
            <pc:sldMk cId="1308601588" sldId="296"/>
            <ac:spMk id="43" creationId="{232A5992-0D78-C27D-D175-A7157313BFB7}"/>
          </ac:spMkLst>
        </pc:spChg>
        <pc:spChg chg="add del mod">
          <ac:chgData name="김소희" userId="292a1162-0793-4577-a94d-2dae0dfa5995" providerId="ADAL" clId="{0FCCC188-AAE5-4E7B-9D03-247A687AEAF8}" dt="2022-11-20T13:36:21.263" v="4137" actId="21"/>
          <ac:spMkLst>
            <pc:docMk/>
            <pc:sldMk cId="1308601588" sldId="296"/>
            <ac:spMk id="55" creationId="{E22671DA-12F2-0DAC-F01A-AB5B5ABDD37B}"/>
          </ac:spMkLst>
        </pc:spChg>
        <pc:spChg chg="add mod">
          <ac:chgData name="김소희" userId="292a1162-0793-4577-a94d-2dae0dfa5995" providerId="ADAL" clId="{0FCCC188-AAE5-4E7B-9D03-247A687AEAF8}" dt="2022-11-22T02:27:50.680" v="10716" actId="14100"/>
          <ac:spMkLst>
            <pc:docMk/>
            <pc:sldMk cId="1308601588" sldId="296"/>
            <ac:spMk id="58" creationId="{F8F5608A-3B1B-A683-7675-E95AFF671987}"/>
          </ac:spMkLst>
        </pc:spChg>
        <pc:spChg chg="add mod">
          <ac:chgData name="김소희" userId="292a1162-0793-4577-a94d-2dae0dfa5995" providerId="ADAL" clId="{0FCCC188-AAE5-4E7B-9D03-247A687AEAF8}" dt="2022-11-21T10:49:22.626" v="8231" actId="207"/>
          <ac:spMkLst>
            <pc:docMk/>
            <pc:sldMk cId="1308601588" sldId="296"/>
            <ac:spMk id="59" creationId="{9672B657-8013-BE77-8EFC-F196EB3D52D0}"/>
          </ac:spMkLst>
        </pc:spChg>
        <pc:grpChg chg="add mod">
          <ac:chgData name="김소희" userId="292a1162-0793-4577-a94d-2dae0dfa5995" providerId="ADAL" clId="{0FCCC188-AAE5-4E7B-9D03-247A687AEAF8}" dt="2022-11-20T13:29:57.903" v="3878" actId="1076"/>
          <ac:grpSpMkLst>
            <pc:docMk/>
            <pc:sldMk cId="1308601588" sldId="296"/>
            <ac:grpSpMk id="12" creationId="{0F5A39A5-0F21-8EB6-ECAE-20923F594252}"/>
          </ac:grpSpMkLst>
        </pc:grpChg>
        <pc:grpChg chg="add mod">
          <ac:chgData name="김소희" userId="292a1162-0793-4577-a94d-2dae0dfa5995" providerId="ADAL" clId="{0FCCC188-AAE5-4E7B-9D03-247A687AEAF8}" dt="2022-11-20T13:29:57.903" v="3878" actId="1076"/>
          <ac:grpSpMkLst>
            <pc:docMk/>
            <pc:sldMk cId="1308601588" sldId="296"/>
            <ac:grpSpMk id="17" creationId="{67C932C5-E287-5FB6-4458-801D910444AF}"/>
          </ac:grpSpMkLst>
        </pc:grpChg>
        <pc:grpChg chg="add del mod">
          <ac:chgData name="김소희" userId="292a1162-0793-4577-a94d-2dae0dfa5995" providerId="ADAL" clId="{0FCCC188-AAE5-4E7B-9D03-247A687AEAF8}" dt="2022-11-20T13:53:18.014" v="4665" actId="165"/>
          <ac:grpSpMkLst>
            <pc:docMk/>
            <pc:sldMk cId="1308601588" sldId="296"/>
            <ac:grpSpMk id="57" creationId="{3FBCD504-C4BD-ACDB-7402-A38197DACE79}"/>
          </ac:grpSpMkLst>
        </pc:grpChg>
        <pc:picChg chg="add mod">
          <ac:chgData name="김소희" userId="292a1162-0793-4577-a94d-2dae0dfa5995" providerId="ADAL" clId="{0FCCC188-AAE5-4E7B-9D03-247A687AEAF8}" dt="2022-11-20T12:33:55.972" v="2979" actId="164"/>
          <ac:picMkLst>
            <pc:docMk/>
            <pc:sldMk cId="1308601588" sldId="296"/>
            <ac:picMk id="4" creationId="{7156C677-E2FE-B21F-64A9-06C17FB3C49E}"/>
          </ac:picMkLst>
        </pc:pic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del mod">
          <ac:chgData name="김소희" userId="292a1162-0793-4577-a94d-2dae0dfa5995" providerId="ADAL" clId="{0FCCC188-AAE5-4E7B-9D03-247A687AEAF8}" dt="2022-11-20T12:32:43.868" v="2923" actId="478"/>
          <ac:picMkLst>
            <pc:docMk/>
            <pc:sldMk cId="1308601588" sldId="296"/>
            <ac:picMk id="6" creationId="{AB13F1D2-6628-718F-208E-78DDE9711BA8}"/>
          </ac:picMkLst>
        </pc:picChg>
        <pc:picChg chg="add mod">
          <ac:chgData name="김소희" userId="292a1162-0793-4577-a94d-2dae0dfa5995" providerId="ADAL" clId="{0FCCC188-AAE5-4E7B-9D03-247A687AEAF8}" dt="2022-11-20T12:33:58.894" v="2980" actId="164"/>
          <ac:picMkLst>
            <pc:docMk/>
            <pc:sldMk cId="1308601588" sldId="296"/>
            <ac:picMk id="7" creationId="{13278CC8-4AF9-44CE-82B6-057874E001FA}"/>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del mod">
          <ac:chgData name="김소희" userId="292a1162-0793-4577-a94d-2dae0dfa5995" providerId="ADAL" clId="{0FCCC188-AAE5-4E7B-9D03-247A687AEAF8}" dt="2022-11-20T12:33:01.596" v="2927" actId="478"/>
          <ac:picMkLst>
            <pc:docMk/>
            <pc:sldMk cId="1308601588" sldId="296"/>
            <ac:picMk id="13" creationId="{63EDFDF2-94A6-0BF5-C8FA-40F0ED006099}"/>
          </ac:picMkLst>
        </pc:picChg>
        <pc:picChg chg="add del mod">
          <ac:chgData name="김소희" userId="292a1162-0793-4577-a94d-2dae0dfa5995" providerId="ADAL" clId="{0FCCC188-AAE5-4E7B-9D03-247A687AEAF8}" dt="2022-11-20T12:56:05.599" v="3124" actId="478"/>
          <ac:picMkLst>
            <pc:docMk/>
            <pc:sldMk cId="1308601588" sldId="296"/>
            <ac:picMk id="18" creationId="{F11D20C3-8E1C-7DB3-4DAB-0876780C82D6}"/>
          </ac:picMkLst>
        </pc:picChg>
        <pc:picChg chg="add mod">
          <ac:chgData name="김소희" userId="292a1162-0793-4577-a94d-2dae0dfa5995" providerId="ADAL" clId="{0FCCC188-AAE5-4E7B-9D03-247A687AEAF8}" dt="2022-11-20T13:49:39.508" v="4606" actId="1076"/>
          <ac:picMkLst>
            <pc:docMk/>
            <pc:sldMk cId="1308601588" sldId="296"/>
            <ac:picMk id="56" creationId="{C562A96D-BBF2-F8DB-0902-D44956E3292A}"/>
          </ac:picMkLst>
        </pc:picChg>
        <pc:cxnChg chg="add mod topLvl">
          <ac:chgData name="김소희" userId="292a1162-0793-4577-a94d-2dae0dfa5995" providerId="ADAL" clId="{0FCCC188-AAE5-4E7B-9D03-247A687AEAF8}" dt="2022-11-20T14:11:36.979" v="5571" actId="1035"/>
          <ac:cxnSpMkLst>
            <pc:docMk/>
            <pc:sldMk cId="1308601588" sldId="296"/>
            <ac:cxnSpMk id="21" creationId="{ADA9DBEB-8FA7-E612-756B-8FE4CB1DE31A}"/>
          </ac:cxnSpMkLst>
        </pc:cxnChg>
        <pc:cxnChg chg="add del mod">
          <ac:chgData name="김소희" userId="292a1162-0793-4577-a94d-2dae0dfa5995" providerId="ADAL" clId="{0FCCC188-AAE5-4E7B-9D03-247A687AEAF8}" dt="2022-11-20T12:35:55.204" v="3014"/>
          <ac:cxnSpMkLst>
            <pc:docMk/>
            <pc:sldMk cId="1308601588" sldId="296"/>
            <ac:cxnSpMk id="22" creationId="{026D06B4-7F46-6271-65DE-60E9616A7B47}"/>
          </ac:cxnSpMkLst>
        </pc:cxnChg>
        <pc:cxnChg chg="add mod topLvl">
          <ac:chgData name="김소희" userId="292a1162-0793-4577-a94d-2dae0dfa5995" providerId="ADAL" clId="{0FCCC188-AAE5-4E7B-9D03-247A687AEAF8}" dt="2022-11-20T14:11:36.979" v="5571" actId="1035"/>
          <ac:cxnSpMkLst>
            <pc:docMk/>
            <pc:sldMk cId="1308601588" sldId="296"/>
            <ac:cxnSpMk id="29" creationId="{5D66FFB7-B01B-1739-B135-4B500324D7AB}"/>
          </ac:cxnSpMkLst>
        </pc:cxnChg>
        <pc:cxnChg chg="add mod topLvl">
          <ac:chgData name="김소희" userId="292a1162-0793-4577-a94d-2dae0dfa5995" providerId="ADAL" clId="{0FCCC188-AAE5-4E7B-9D03-247A687AEAF8}" dt="2022-11-21T10:49:11.123" v="8229" actId="1076"/>
          <ac:cxnSpMkLst>
            <pc:docMk/>
            <pc:sldMk cId="1308601588" sldId="296"/>
            <ac:cxnSpMk id="35" creationId="{9E102F5E-5E85-41DF-CE29-E2F31D97D551}"/>
          </ac:cxnSpMkLst>
        </pc:cxnChg>
        <pc:cxnChg chg="add mod topLvl">
          <ac:chgData name="김소희" userId="292a1162-0793-4577-a94d-2dae0dfa5995" providerId="ADAL" clId="{0FCCC188-AAE5-4E7B-9D03-247A687AEAF8}" dt="2022-11-21T10:49:13.203" v="8230" actId="1076"/>
          <ac:cxnSpMkLst>
            <pc:docMk/>
            <pc:sldMk cId="1308601588" sldId="296"/>
            <ac:cxnSpMk id="39" creationId="{D7851D70-0E20-93A4-584D-4055A93A539F}"/>
          </ac:cxnSpMkLst>
        </pc:cxnChg>
      </pc:sldChg>
      <pc:sldChg chg="addSp delSp modSp add mod modAnim modNotesTx">
        <pc:chgData name="김소희" userId="292a1162-0793-4577-a94d-2dae0dfa5995" providerId="ADAL" clId="{0FCCC188-AAE5-4E7B-9D03-247A687AEAF8}" dt="2022-11-21T17:35:18.359" v="10696" actId="2711"/>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20T13:50:04.569" v="4610" actId="21"/>
          <ac:spMkLst>
            <pc:docMk/>
            <pc:sldMk cId="3592263960" sldId="297"/>
            <ac:spMk id="2" creationId="{B2CF021A-7717-C9BE-BA94-246EA4B9BABA}"/>
          </ac:spMkLst>
        </pc:spChg>
        <pc:spChg chg="add mod">
          <ac:chgData name="김소희" userId="292a1162-0793-4577-a94d-2dae0dfa5995" providerId="ADAL" clId="{0FCCC188-AAE5-4E7B-9D03-247A687AEAF8}" dt="2022-11-21T17:35:18.359" v="10696" actId="2711"/>
          <ac:spMkLst>
            <pc:docMk/>
            <pc:sldMk cId="3592263960" sldId="297"/>
            <ac:spMk id="3" creationId="{70D94C52-2D81-5B25-0ABF-008BEDBD2733}"/>
          </ac:spMkLst>
        </pc:spChg>
        <pc:spChg chg="add del">
          <ac:chgData name="김소희" userId="292a1162-0793-4577-a94d-2dae0dfa5995" providerId="ADAL" clId="{0FCCC188-AAE5-4E7B-9D03-247A687AEAF8}" dt="2022-11-20T14:14:02.635" v="5597" actId="22"/>
          <ac:spMkLst>
            <pc:docMk/>
            <pc:sldMk cId="3592263960" sldId="297"/>
            <ac:spMk id="4" creationId="{F095E256-6713-75AC-037D-AFB49D705FC7}"/>
          </ac:spMkLst>
        </pc:spChg>
        <pc:spChg chg="add mod">
          <ac:chgData name="김소희" userId="292a1162-0793-4577-a94d-2dae0dfa5995" providerId="ADAL" clId="{0FCCC188-AAE5-4E7B-9D03-247A687AEAF8}" dt="2022-11-21T17:35:18.359" v="10696" actId="2711"/>
          <ac:spMkLst>
            <pc:docMk/>
            <pc:sldMk cId="3592263960" sldId="297"/>
            <ac:spMk id="7" creationId="{415F00E9-4AB4-0CD6-FFE9-B47319F0D494}"/>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add mod">
          <ac:chgData name="김소희" userId="292a1162-0793-4577-a94d-2dae0dfa5995" providerId="ADAL" clId="{0FCCC188-AAE5-4E7B-9D03-247A687AEAF8}" dt="2022-11-21T17:35:18.359" v="10696" actId="2711"/>
          <ac:spMkLst>
            <pc:docMk/>
            <pc:sldMk cId="3592263960" sldId="297"/>
            <ac:spMk id="9" creationId="{FA01B2C3-7F77-FDB3-FC0E-4011E9BD8D6F}"/>
          </ac:spMkLst>
        </pc:spChg>
        <pc:spChg chg="del">
          <ac:chgData name="김소희" userId="292a1162-0793-4577-a94d-2dae0dfa5995" providerId="ADAL" clId="{0FCCC188-AAE5-4E7B-9D03-247A687AEAF8}" dt="2022-11-20T13:36:08.347" v="4130" actId="478"/>
          <ac:spMkLst>
            <pc:docMk/>
            <pc:sldMk cId="3592263960" sldId="297"/>
            <ac:spMk id="10" creationId="{B8365A26-E7DC-4EE3-F9A4-7B79944818DF}"/>
          </ac:spMkLst>
        </pc:spChg>
        <pc:spChg chg="add mod">
          <ac:chgData name="김소희" userId="292a1162-0793-4577-a94d-2dae0dfa5995" providerId="ADAL" clId="{0FCCC188-AAE5-4E7B-9D03-247A687AEAF8}" dt="2022-11-21T17:35:18.359" v="10696" actId="2711"/>
          <ac:spMkLst>
            <pc:docMk/>
            <pc:sldMk cId="3592263960" sldId="297"/>
            <ac:spMk id="10" creationId="{D8CBE6A6-D279-C4ED-6A09-E64BA4AE8566}"/>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add mod">
          <ac:chgData name="김소희" userId="292a1162-0793-4577-a94d-2dae0dfa5995" providerId="ADAL" clId="{0FCCC188-AAE5-4E7B-9D03-247A687AEAF8}" dt="2022-11-21T17:35:18.359" v="10696" actId="2711"/>
          <ac:spMkLst>
            <pc:docMk/>
            <pc:sldMk cId="3592263960" sldId="297"/>
            <ac:spMk id="12" creationId="{C33CBCCA-B4DC-4770-3B7B-A66D4E05DD36}"/>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add mod">
          <ac:chgData name="김소희" userId="292a1162-0793-4577-a94d-2dae0dfa5995" providerId="ADAL" clId="{0FCCC188-AAE5-4E7B-9D03-247A687AEAF8}" dt="2022-11-21T17:35:18.359" v="10696" actId="2711"/>
          <ac:spMkLst>
            <pc:docMk/>
            <pc:sldMk cId="3592263960" sldId="297"/>
            <ac:spMk id="14" creationId="{FFC42307-AB25-517D-2E02-21D7D9F3C801}"/>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spChg chg="add mod">
          <ac:chgData name="김소희" userId="292a1162-0793-4577-a94d-2dae0dfa5995" providerId="ADAL" clId="{0FCCC188-AAE5-4E7B-9D03-247A687AEAF8}" dt="2022-11-21T17:35:18.359" v="10696" actId="2711"/>
          <ac:spMkLst>
            <pc:docMk/>
            <pc:sldMk cId="3592263960" sldId="297"/>
            <ac:spMk id="16" creationId="{C0E8A60C-D529-BC39-6AE1-B93153BF7CBC}"/>
          </ac:spMkLst>
        </pc:spChg>
        <pc:spChg chg="add del mod">
          <ac:chgData name="김소희" userId="292a1162-0793-4577-a94d-2dae0dfa5995" providerId="ADAL" clId="{0FCCC188-AAE5-4E7B-9D03-247A687AEAF8}" dt="2022-11-20T14:02:45.047" v="5040"/>
          <ac:spMkLst>
            <pc:docMk/>
            <pc:sldMk cId="3592263960" sldId="297"/>
            <ac:spMk id="17" creationId="{AB4FF69E-756A-476C-D9E8-8782F58A39EC}"/>
          </ac:spMkLst>
        </pc:spChg>
        <pc:spChg chg="add mod">
          <ac:chgData name="김소희" userId="292a1162-0793-4577-a94d-2dae0dfa5995" providerId="ADAL" clId="{0FCCC188-AAE5-4E7B-9D03-247A687AEAF8}" dt="2022-11-21T17:35:18.359" v="10696" actId="2711"/>
          <ac:spMkLst>
            <pc:docMk/>
            <pc:sldMk cId="3592263960" sldId="297"/>
            <ac:spMk id="18" creationId="{D9E27D96-E4D4-4F4A-C15F-F0AA32FE0568}"/>
          </ac:spMkLst>
        </pc:spChg>
        <pc:spChg chg="add del">
          <ac:chgData name="김소희" userId="292a1162-0793-4577-a94d-2dae0dfa5995" providerId="ADAL" clId="{0FCCC188-AAE5-4E7B-9D03-247A687AEAF8}" dt="2022-11-20T14:07:14.005" v="5286" actId="22"/>
          <ac:spMkLst>
            <pc:docMk/>
            <pc:sldMk cId="3592263960" sldId="297"/>
            <ac:spMk id="19" creationId="{7EA02ACB-CD31-78F5-C475-6E620DA65A59}"/>
          </ac:spMkLst>
        </pc:spChg>
        <pc:spChg chg="add mod">
          <ac:chgData name="김소희" userId="292a1162-0793-4577-a94d-2dae0dfa5995" providerId="ADAL" clId="{0FCCC188-AAE5-4E7B-9D03-247A687AEAF8}" dt="2022-11-21T17:35:18.359" v="10696" actId="2711"/>
          <ac:spMkLst>
            <pc:docMk/>
            <pc:sldMk cId="3592263960" sldId="297"/>
            <ac:spMk id="21" creationId="{F7FCE5CA-E077-393A-2D3A-E473DBBC9F39}"/>
          </ac:spMkLst>
        </pc:spChg>
        <pc:picChg chg="add del mod">
          <ac:chgData name="김소희" userId="292a1162-0793-4577-a94d-2dae0dfa5995" providerId="ADAL" clId="{0FCCC188-AAE5-4E7B-9D03-247A687AEAF8}" dt="2022-11-20T13:36:12.855" v="4132" actId="21"/>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add mod modCrop">
          <ac:chgData name="김소희" userId="292a1162-0793-4577-a94d-2dae0dfa5995" providerId="ADAL" clId="{0FCCC188-AAE5-4E7B-9D03-247A687AEAF8}" dt="2022-11-20T14:07:41.982" v="5299" actId="1076"/>
          <ac:picMkLst>
            <pc:docMk/>
            <pc:sldMk cId="3592263960" sldId="297"/>
            <ac:picMk id="6" creationId="{FF33BFBB-882A-6D20-E839-476A8A3B3343}"/>
          </ac:picMkLst>
        </pc:picChg>
        <pc:picChg chg="add mod">
          <ac:chgData name="김소희" userId="292a1162-0793-4577-a94d-2dae0dfa5995" providerId="ADAL" clId="{0FCCC188-AAE5-4E7B-9D03-247A687AEAF8}" dt="2022-11-20T14:37:50.501" v="6013" actId="1076"/>
          <ac:picMkLst>
            <pc:docMk/>
            <pc:sldMk cId="3592263960" sldId="297"/>
            <ac:picMk id="11" creationId="{B7B83644-956B-F5CE-20D8-B1A1E57B58CA}"/>
          </ac:picMkLst>
        </pc:picChg>
        <pc:picChg chg="add mod">
          <ac:chgData name="김소희" userId="292a1162-0793-4577-a94d-2dae0dfa5995" providerId="ADAL" clId="{0FCCC188-AAE5-4E7B-9D03-247A687AEAF8}" dt="2022-11-20T14:37:35.624" v="6009" actId="1076"/>
          <ac:picMkLst>
            <pc:docMk/>
            <pc:sldMk cId="3592263960" sldId="297"/>
            <ac:picMk id="13" creationId="{4282CF7B-5401-EEF8-14E6-45371F7A3725}"/>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add del mod">
          <ac:chgData name="김소희" userId="292a1162-0793-4577-a94d-2dae0dfa5995" providerId="ADAL" clId="{0FCCC188-AAE5-4E7B-9D03-247A687AEAF8}" dt="2022-11-20T14:03:33.192" v="5044" actId="478"/>
          <ac:picMkLst>
            <pc:docMk/>
            <pc:sldMk cId="3592263960" sldId="297"/>
            <ac:picMk id="14" creationId="{E06FCF79-6D8F-B9AA-C4A0-6E041BF09D62}"/>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22T02:28:10.149" v="10719" actId="1076"/>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21T17:34:53.760" v="10694" actId="2711"/>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mod">
          <ac:chgData name="김소희" userId="292a1162-0793-4577-a94d-2dae0dfa5995" providerId="ADAL" clId="{0FCCC188-AAE5-4E7B-9D03-247A687AEAF8}" dt="2022-11-20T11:49:41.252" v="1906" actId="478"/>
          <ac:spMkLst>
            <pc:docMk/>
            <pc:sldMk cId="2354564375" sldId="298"/>
            <ac:spMk id="6" creationId="{BEEDBBD1-D6E2-89CC-0E0E-B856B6DBBF3C}"/>
          </ac:spMkLst>
        </pc:spChg>
        <pc:spChg chg="add mod">
          <ac:chgData name="김소희" userId="292a1162-0793-4577-a94d-2dae0dfa5995" providerId="ADAL" clId="{0FCCC188-AAE5-4E7B-9D03-247A687AEAF8}" dt="2022-11-21T17:34:53.760" v="10694" actId="2711"/>
          <ac:spMkLst>
            <pc:docMk/>
            <pc:sldMk cId="2354564375" sldId="298"/>
            <ac:spMk id="7" creationId="{0A82EDB5-4815-5ABF-C6AB-C0825673DC8F}"/>
          </ac:spMkLst>
        </pc:spChg>
        <pc:spChg chg="add mod">
          <ac:chgData name="김소희" userId="292a1162-0793-4577-a94d-2dae0dfa5995" providerId="ADAL" clId="{0FCCC188-AAE5-4E7B-9D03-247A687AEAF8}" dt="2022-11-22T02:28:10.149" v="10719" actId="1076"/>
          <ac:spMkLst>
            <pc:docMk/>
            <pc:sldMk cId="2354564375" sldId="298"/>
            <ac:spMk id="9" creationId="{6DE38DAE-A236-A318-E175-E466B48D41E7}"/>
          </ac:spMkLst>
        </pc:spChg>
        <pc:spChg chg="add mod">
          <ac:chgData name="김소희" userId="292a1162-0793-4577-a94d-2dae0dfa5995" providerId="ADAL" clId="{0FCCC188-AAE5-4E7B-9D03-247A687AEAF8}" dt="2022-11-21T17:34:53.760" v="10694" actId="2711"/>
          <ac:spMkLst>
            <pc:docMk/>
            <pc:sldMk cId="2354564375" sldId="298"/>
            <ac:spMk id="10" creationId="{584C7BBF-5130-E84F-CA64-B0B69B28132F}"/>
          </ac:spMkLst>
        </pc:spChg>
        <pc:spChg chg="add mod">
          <ac:chgData name="김소희" userId="292a1162-0793-4577-a94d-2dae0dfa5995" providerId="ADAL" clId="{0FCCC188-AAE5-4E7B-9D03-247A687AEAF8}" dt="2022-11-21T17:34:53.760" v="10694" actId="2711"/>
          <ac:spMkLst>
            <pc:docMk/>
            <pc:sldMk cId="2354564375" sldId="298"/>
            <ac:spMk id="11" creationId="{8F4F43FE-3C5C-0DE0-D66D-A5D0D0937204}"/>
          </ac:spMkLst>
        </pc:spChg>
        <pc:spChg chg="add del mod">
          <ac:chgData name="김소희" userId="292a1162-0793-4577-a94d-2dae0dfa5995" providerId="ADAL" clId="{0FCCC188-AAE5-4E7B-9D03-247A687AEAF8}" dt="2022-11-20T12:11:13.808" v="2505"/>
          <ac:spMkLst>
            <pc:docMk/>
            <pc:sldMk cId="2354564375" sldId="298"/>
            <ac:spMk id="12" creationId="{92A3B4AD-7BCC-3C21-C275-49BAA1D4C95E}"/>
          </ac:spMkLst>
        </pc:spChg>
        <pc:spChg chg="add del">
          <ac:chgData name="김소희" userId="292a1162-0793-4577-a94d-2dae0dfa5995" providerId="ADAL" clId="{0FCCC188-AAE5-4E7B-9D03-247A687AEAF8}" dt="2022-11-20T12:21:18.625" v="2781" actId="22"/>
          <ac:spMkLst>
            <pc:docMk/>
            <pc:sldMk cId="2354564375" sldId="298"/>
            <ac:spMk id="17" creationId="{2BA6ED8B-47DD-F483-5FD4-A9045D7F9B68}"/>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21T17:34:53.760" v="10694" actId="2711"/>
          <ac:spMkLst>
            <pc:docMk/>
            <pc:sldMk cId="2354564375" sldId="298"/>
            <ac:spMk id="19" creationId="{42529DD2-C864-33B0-DF97-186FB172044B}"/>
          </ac:spMkLst>
        </pc:spChg>
        <pc:spChg chg="add del mod">
          <ac:chgData name="김소희" userId="292a1162-0793-4577-a94d-2dae0dfa5995" providerId="ADAL" clId="{0FCCC188-AAE5-4E7B-9D03-247A687AEAF8}" dt="2022-11-20T12:26:25.674" v="2828" actId="478"/>
          <ac:spMkLst>
            <pc:docMk/>
            <pc:sldMk cId="2354564375" sldId="298"/>
            <ac:spMk id="20" creationId="{E6D7401B-847B-ED10-9FB1-35339DD23EBB}"/>
          </ac:spMkLst>
        </pc:spChg>
        <pc:spChg chg="add mod">
          <ac:chgData name="김소희" userId="292a1162-0793-4577-a94d-2dae0dfa5995" providerId="ADAL" clId="{0FCCC188-AAE5-4E7B-9D03-247A687AEAF8}" dt="2022-11-21T17:34:53.760" v="10694" actId="2711"/>
          <ac:spMkLst>
            <pc:docMk/>
            <pc:sldMk cId="2354564375" sldId="298"/>
            <ac:spMk id="22" creationId="{9E806271-F1D1-E35C-DF62-7EDBE4F0DB4F}"/>
          </ac:spMkLst>
        </pc:spChg>
        <pc:spChg chg="add del mod">
          <ac:chgData name="김소희" userId="292a1162-0793-4577-a94d-2dae0dfa5995" providerId="ADAL" clId="{0FCCC188-AAE5-4E7B-9D03-247A687AEAF8}" dt="2022-11-20T12:14:20.159" v="2676" actId="478"/>
          <ac:spMkLst>
            <pc:docMk/>
            <pc:sldMk cId="2354564375" sldId="298"/>
            <ac:spMk id="23" creationId="{8ACED374-0EE5-E89E-2D36-1100FE4563EC}"/>
          </ac:spMkLst>
        </pc:spChg>
        <pc:spChg chg="add del mod">
          <ac:chgData name="김소희" userId="292a1162-0793-4577-a94d-2dae0dfa5995" providerId="ADAL" clId="{0FCCC188-AAE5-4E7B-9D03-247A687AEAF8}" dt="2022-11-20T11:37:13.461" v="1686" actId="478"/>
          <ac:spMkLst>
            <pc:docMk/>
            <pc:sldMk cId="2354564375" sldId="298"/>
            <ac:spMk id="24" creationId="{8EF9C0DD-B51E-801C-9116-27FBADECF8BE}"/>
          </ac:spMkLst>
        </pc:spChg>
        <pc:spChg chg="add del mod">
          <ac:chgData name="김소희" userId="292a1162-0793-4577-a94d-2dae0dfa5995" providerId="ADAL" clId="{0FCCC188-AAE5-4E7B-9D03-247A687AEAF8}" dt="2022-11-20T11:49:42.434" v="1907" actId="478"/>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add mod modCrop">
          <ac:chgData name="김소희" userId="292a1162-0793-4577-a94d-2dae0dfa5995" providerId="ADAL" clId="{0FCCC188-AAE5-4E7B-9D03-247A687AEAF8}" dt="2022-11-21T17:34:53.760" v="10694" actId="2711"/>
          <ac:picMkLst>
            <pc:docMk/>
            <pc:sldMk cId="2354564375" sldId="298"/>
            <ac:picMk id="5" creationId="{13DF5F28-2C1E-C104-88B4-92BACD9A7EB6}"/>
          </ac:picMkLst>
        </pc:picChg>
        <pc:picChg chg="add mod modCrop">
          <ac:chgData name="김소희" userId="292a1162-0793-4577-a94d-2dae0dfa5995" providerId="ADAL" clId="{0FCCC188-AAE5-4E7B-9D03-247A687AEAF8}" dt="2022-11-21T17:34:53.760" v="10694" actId="2711"/>
          <ac:picMkLst>
            <pc:docMk/>
            <pc:sldMk cId="2354564375" sldId="298"/>
            <ac:picMk id="8" creationId="{3324AB52-CDC4-6751-8EF8-D1B6730F9B7A}"/>
          </ac:picMkLst>
        </pc:picChg>
        <pc:picChg chg="del mod">
          <ac:chgData name="김소희" userId="292a1162-0793-4577-a94d-2dae0dfa5995" providerId="ADAL" clId="{0FCCC188-AAE5-4E7B-9D03-247A687AEAF8}" dt="2022-11-20T11:49:40.408" v="1905" actId="478"/>
          <ac:picMkLst>
            <pc:docMk/>
            <pc:sldMk cId="2354564375" sldId="298"/>
            <ac:picMk id="13" creationId="{81AEB39A-4BBD-56EE-E68A-E5C0A7894BB1}"/>
          </ac:picMkLst>
        </pc:picChg>
        <pc:picChg chg="add del mod">
          <ac:chgData name="김소희" userId="292a1162-0793-4577-a94d-2dae0dfa5995" providerId="ADAL" clId="{0FCCC188-AAE5-4E7B-9D03-247A687AEAF8}" dt="2022-11-20T11:49:39.870" v="1904" actId="478"/>
          <ac:picMkLst>
            <pc:docMk/>
            <pc:sldMk cId="2354564375" sldId="298"/>
            <ac:picMk id="14" creationId="{5F92E2F2-CC3D-DE46-1849-706951126E29}"/>
          </ac:picMkLst>
        </pc:picChg>
        <pc:picChg chg="add del mod">
          <ac:chgData name="김소희" userId="292a1162-0793-4577-a94d-2dae0dfa5995" providerId="ADAL" clId="{0FCCC188-AAE5-4E7B-9D03-247A687AEAF8}" dt="2022-11-20T11:52:42.821" v="1934" actId="478"/>
          <ac:picMkLst>
            <pc:docMk/>
            <pc:sldMk cId="2354564375" sldId="298"/>
            <ac:picMk id="21" creationId="{0F0E2D91-E947-260F-3D90-97E3806E2715}"/>
          </ac:picMkLst>
        </pc:picChg>
        <pc:picChg chg="add del mod">
          <ac:chgData name="김소희" userId="292a1162-0793-4577-a94d-2dae0dfa5995" providerId="ADAL" clId="{0FCCC188-AAE5-4E7B-9D03-247A687AEAF8}" dt="2022-11-20T11:37:11.076" v="1685" actId="478"/>
          <ac:picMkLst>
            <pc:docMk/>
            <pc:sldMk cId="2354564375" sldId="298"/>
            <ac:picMk id="26" creationId="{988F0150-DD14-0273-6E8A-83FADE19C18C}"/>
          </ac:picMkLst>
        </pc:picChg>
        <pc:picChg chg="add del mod">
          <ac:chgData name="김소희" userId="292a1162-0793-4577-a94d-2dae0dfa5995" providerId="ADAL" clId="{0FCCC188-AAE5-4E7B-9D03-247A687AEAF8}" dt="2022-11-20T12:18:16.668" v="2725" actId="478"/>
          <ac:picMkLst>
            <pc:docMk/>
            <pc:sldMk cId="2354564375" sldId="298"/>
            <ac:picMk id="1026" creationId="{7CE6683B-4E1F-DDB5-763C-66C8B9556764}"/>
          </ac:picMkLst>
        </pc:picChg>
        <pc:picChg chg="add mod">
          <ac:chgData name="김소희" userId="292a1162-0793-4577-a94d-2dae0dfa5995" providerId="ADAL" clId="{0FCCC188-AAE5-4E7B-9D03-247A687AEAF8}" dt="2022-11-21T17:34:53.760" v="10694" actId="2711"/>
          <ac:picMkLst>
            <pc:docMk/>
            <pc:sldMk cId="2354564375" sldId="298"/>
            <ac:picMk id="1028" creationId="{2F8A4E06-D2DF-26DA-225E-6B69519D6DEC}"/>
          </ac:picMkLst>
        </pc:picChg>
      </pc:sldChg>
      <pc:sldChg chg="addSp delSp modSp add mod modAnim modNotesTx">
        <pc:chgData name="김소희" userId="292a1162-0793-4577-a94d-2dae0dfa5995" providerId="ADAL" clId="{0FCCC188-AAE5-4E7B-9D03-247A687AEAF8}" dt="2022-11-21T17:35:35.360" v="10697" actId="2711"/>
        <pc:sldMkLst>
          <pc:docMk/>
          <pc:sldMk cId="806024896" sldId="299"/>
        </pc:sldMkLst>
        <pc:spChg chg="del">
          <ac:chgData name="김소희" userId="292a1162-0793-4577-a94d-2dae0dfa5995" providerId="ADAL" clId="{0FCCC188-AAE5-4E7B-9D03-247A687AEAF8}" dt="2022-11-20T14:15:54.130" v="5623" actId="478"/>
          <ac:spMkLst>
            <pc:docMk/>
            <pc:sldMk cId="806024896" sldId="299"/>
            <ac:spMk id="3" creationId="{70D94C52-2D81-5B25-0ABF-008BEDBD2733}"/>
          </ac:spMkLst>
        </pc:spChg>
        <pc:spChg chg="del">
          <ac:chgData name="김소희" userId="292a1162-0793-4577-a94d-2dae0dfa5995" providerId="ADAL" clId="{0FCCC188-AAE5-4E7B-9D03-247A687AEAF8}" dt="2022-11-20T14:12:48.301" v="5578" actId="478"/>
          <ac:spMkLst>
            <pc:docMk/>
            <pc:sldMk cId="806024896" sldId="299"/>
            <ac:spMk id="7" creationId="{415F00E9-4AB4-0CD6-FFE9-B47319F0D494}"/>
          </ac:spMkLst>
        </pc:spChg>
        <pc:spChg chg="del mod topLvl">
          <ac:chgData name="김소희" userId="292a1162-0793-4577-a94d-2dae0dfa5995" providerId="ADAL" clId="{0FCCC188-AAE5-4E7B-9D03-247A687AEAF8}" dt="2022-11-20T15:03:51.792" v="6244" actId="478"/>
          <ac:spMkLst>
            <pc:docMk/>
            <pc:sldMk cId="806024896" sldId="299"/>
            <ac:spMk id="10" creationId="{8635C411-8D6F-1542-00C4-1FFC3C84459E}"/>
          </ac:spMkLst>
        </pc:spChg>
        <pc:spChg chg="del mod topLvl">
          <ac:chgData name="김소희" userId="292a1162-0793-4577-a94d-2dae0dfa5995" providerId="ADAL" clId="{0FCCC188-AAE5-4E7B-9D03-247A687AEAF8}" dt="2022-11-20T15:04:53.931" v="6293" actId="478"/>
          <ac:spMkLst>
            <pc:docMk/>
            <pc:sldMk cId="806024896" sldId="299"/>
            <ac:spMk id="12" creationId="{D56F4EB5-E2BD-FFD3-6258-3BA55EA9FEF3}"/>
          </ac:spMkLst>
        </pc:spChg>
        <pc:spChg chg="mod topLvl">
          <ac:chgData name="김소희" userId="292a1162-0793-4577-a94d-2dae0dfa5995" providerId="ADAL" clId="{0FCCC188-AAE5-4E7B-9D03-247A687AEAF8}" dt="2022-11-20T15:44:53.546" v="6984" actId="11530"/>
          <ac:spMkLst>
            <pc:docMk/>
            <pc:sldMk cId="806024896" sldId="299"/>
            <ac:spMk id="14" creationId="{60BD64A7-4A11-CCE2-4CE0-044CBA00E938}"/>
          </ac:spMkLst>
        </pc:spChg>
        <pc:spChg chg="del">
          <ac:chgData name="김소희" userId="292a1162-0793-4577-a94d-2dae0dfa5995" providerId="ADAL" clId="{0FCCC188-AAE5-4E7B-9D03-247A687AEAF8}" dt="2022-11-20T14:15:54.130" v="5623" actId="478"/>
          <ac:spMkLst>
            <pc:docMk/>
            <pc:sldMk cId="806024896" sldId="299"/>
            <ac:spMk id="16" creationId="{C0E8A60C-D529-BC39-6AE1-B93153BF7CBC}"/>
          </ac:spMkLst>
        </pc:spChg>
        <pc:spChg chg="mod topLvl">
          <ac:chgData name="김소희" userId="292a1162-0793-4577-a94d-2dae0dfa5995" providerId="ADAL" clId="{0FCCC188-AAE5-4E7B-9D03-247A687AEAF8}" dt="2022-11-20T15:32:44.743" v="6593" actId="165"/>
          <ac:spMkLst>
            <pc:docMk/>
            <pc:sldMk cId="806024896" sldId="299"/>
            <ac:spMk id="17" creationId="{A7CDFFF9-A001-F5BC-B1F2-84B07BF2E698}"/>
          </ac:spMkLst>
        </pc:spChg>
        <pc:spChg chg="mod topLvl">
          <ac:chgData name="김소희" userId="292a1162-0793-4577-a94d-2dae0dfa5995" providerId="ADAL" clId="{0FCCC188-AAE5-4E7B-9D03-247A687AEAF8}" dt="2022-11-20T15:32:53.075" v="6594" actId="1076"/>
          <ac:spMkLst>
            <pc:docMk/>
            <pc:sldMk cId="806024896" sldId="299"/>
            <ac:spMk id="18" creationId="{78FD284B-5A83-F7BF-E204-FE1ADB631125}"/>
          </ac:spMkLst>
        </pc:spChg>
        <pc:spChg chg="del">
          <ac:chgData name="김소희" userId="292a1162-0793-4577-a94d-2dae0dfa5995" providerId="ADAL" clId="{0FCCC188-AAE5-4E7B-9D03-247A687AEAF8}" dt="2022-11-20T14:12:46.937" v="5577" actId="478"/>
          <ac:spMkLst>
            <pc:docMk/>
            <pc:sldMk cId="806024896" sldId="299"/>
            <ac:spMk id="21" creationId="{F7FCE5CA-E077-393A-2D3A-E473DBBC9F39}"/>
          </ac:spMkLst>
        </pc:spChg>
        <pc:spChg chg="add mod topLvl">
          <ac:chgData name="김소희" userId="292a1162-0793-4577-a94d-2dae0dfa5995" providerId="ADAL" clId="{0FCCC188-AAE5-4E7B-9D03-247A687AEAF8}" dt="2022-11-20T15:45:01.056" v="6985" actId="14100"/>
          <ac:spMkLst>
            <pc:docMk/>
            <pc:sldMk cId="806024896" sldId="299"/>
            <ac:spMk id="26" creationId="{F193DB07-CE15-65EB-297C-54D7784892BF}"/>
          </ac:spMkLst>
        </pc:spChg>
        <pc:spChg chg="add mod topLvl">
          <ac:chgData name="김소희" userId="292a1162-0793-4577-a94d-2dae0dfa5995" providerId="ADAL" clId="{0FCCC188-AAE5-4E7B-9D03-247A687AEAF8}" dt="2022-11-20T15:32:44.743" v="6593" actId="165"/>
          <ac:spMkLst>
            <pc:docMk/>
            <pc:sldMk cId="806024896" sldId="299"/>
            <ac:spMk id="31" creationId="{53C90FBC-7BF9-E686-E2C7-B3A7DDC8ED44}"/>
          </ac:spMkLst>
        </pc:spChg>
        <pc:spChg chg="add mod topLvl">
          <ac:chgData name="김소희" userId="292a1162-0793-4577-a94d-2dae0dfa5995" providerId="ADAL" clId="{0FCCC188-AAE5-4E7B-9D03-247A687AEAF8}" dt="2022-11-20T15:32:44.743" v="6593" actId="165"/>
          <ac:spMkLst>
            <pc:docMk/>
            <pc:sldMk cId="806024896" sldId="299"/>
            <ac:spMk id="32" creationId="{301FBB82-2405-B4DC-4947-713B9EC00FB4}"/>
          </ac:spMkLst>
        </pc:spChg>
        <pc:spChg chg="add mod topLvl">
          <ac:chgData name="김소희" userId="292a1162-0793-4577-a94d-2dae0dfa5995" providerId="ADAL" clId="{0FCCC188-AAE5-4E7B-9D03-247A687AEAF8}" dt="2022-11-20T15:32:44.743" v="6593" actId="165"/>
          <ac:spMkLst>
            <pc:docMk/>
            <pc:sldMk cId="806024896" sldId="299"/>
            <ac:spMk id="33" creationId="{E353BC90-8AEE-B1DB-58CF-3C6C7953DBF4}"/>
          </ac:spMkLst>
        </pc:spChg>
        <pc:spChg chg="add mod topLvl">
          <ac:chgData name="김소희" userId="292a1162-0793-4577-a94d-2dae0dfa5995" providerId="ADAL" clId="{0FCCC188-AAE5-4E7B-9D03-247A687AEAF8}" dt="2022-11-20T15:32:44.743" v="6593" actId="165"/>
          <ac:spMkLst>
            <pc:docMk/>
            <pc:sldMk cId="806024896" sldId="299"/>
            <ac:spMk id="56" creationId="{3E90AAA2-BEBD-AA69-7190-48959372C266}"/>
          </ac:spMkLst>
        </pc:spChg>
        <pc:spChg chg="add mod">
          <ac:chgData name="김소희" userId="292a1162-0793-4577-a94d-2dae0dfa5995" providerId="ADAL" clId="{0FCCC188-AAE5-4E7B-9D03-247A687AEAF8}" dt="2022-11-21T17:35:35.360" v="10697" actId="2711"/>
          <ac:spMkLst>
            <pc:docMk/>
            <pc:sldMk cId="806024896" sldId="299"/>
            <ac:spMk id="57" creationId="{2BB095B1-83C3-84B3-26C0-E3497D09E5F9}"/>
          </ac:spMkLst>
        </pc:spChg>
        <pc:spChg chg="add del">
          <ac:chgData name="김소희" userId="292a1162-0793-4577-a94d-2dae0dfa5995" providerId="ADAL" clId="{0FCCC188-AAE5-4E7B-9D03-247A687AEAF8}" dt="2022-11-20T15:30:08.457" v="6519" actId="478"/>
          <ac:spMkLst>
            <pc:docMk/>
            <pc:sldMk cId="806024896" sldId="299"/>
            <ac:spMk id="1024" creationId="{20DBB523-328F-2B1F-A07A-BB5B5234203B}"/>
          </ac:spMkLst>
        </pc:spChg>
        <pc:spChg chg="add del">
          <ac:chgData name="김소희" userId="292a1162-0793-4577-a94d-2dae0dfa5995" providerId="ADAL" clId="{0FCCC188-AAE5-4E7B-9D03-247A687AEAF8}" dt="2022-11-20T15:30:14.010" v="6521" actId="478"/>
          <ac:spMkLst>
            <pc:docMk/>
            <pc:sldMk cId="806024896" sldId="299"/>
            <ac:spMk id="1025" creationId="{49A43E35-B70C-C4D7-0DC6-BADDFF515CDE}"/>
          </ac:spMkLst>
        </pc:spChg>
        <pc:spChg chg="add mod">
          <ac:chgData name="김소희" userId="292a1162-0793-4577-a94d-2dae0dfa5995" providerId="ADAL" clId="{0FCCC188-AAE5-4E7B-9D03-247A687AEAF8}" dt="2022-11-20T15:32:44.743" v="6593" actId="165"/>
          <ac:spMkLst>
            <pc:docMk/>
            <pc:sldMk cId="806024896" sldId="299"/>
            <ac:spMk id="1027" creationId="{C9911DDC-6D5E-FC2E-42D0-A191158CD555}"/>
          </ac:spMkLst>
        </pc:spChg>
        <pc:spChg chg="add mod">
          <ac:chgData name="김소희" userId="292a1162-0793-4577-a94d-2dae0dfa5995" providerId="ADAL" clId="{0FCCC188-AAE5-4E7B-9D03-247A687AEAF8}" dt="2022-11-20T15:32:44.743" v="6593" actId="165"/>
          <ac:spMkLst>
            <pc:docMk/>
            <pc:sldMk cId="806024896" sldId="299"/>
            <ac:spMk id="1028" creationId="{D515F0D6-37D0-6E01-D646-26370DD5FF90}"/>
          </ac:spMkLst>
        </pc:spChg>
        <pc:spChg chg="add mod">
          <ac:chgData name="김소희" userId="292a1162-0793-4577-a94d-2dae0dfa5995" providerId="ADAL" clId="{0FCCC188-AAE5-4E7B-9D03-247A687AEAF8}" dt="2022-11-20T15:32:44.743" v="6593" actId="165"/>
          <ac:spMkLst>
            <pc:docMk/>
            <pc:sldMk cId="806024896" sldId="299"/>
            <ac:spMk id="1029" creationId="{2CA54C49-9653-B07B-CD97-E36DC4C57E61}"/>
          </ac:spMkLst>
        </pc:spChg>
        <pc:grpChg chg="add del mod">
          <ac:chgData name="김소희" userId="292a1162-0793-4577-a94d-2dae0dfa5995" providerId="ADAL" clId="{0FCCC188-AAE5-4E7B-9D03-247A687AEAF8}" dt="2022-11-20T15:03:13.527" v="6242" actId="165"/>
          <ac:grpSpMkLst>
            <pc:docMk/>
            <pc:sldMk cId="806024896" sldId="299"/>
            <ac:grpSpMk id="5" creationId="{D536564F-2FB3-0D65-86FD-50C83FEE706C}"/>
          </ac:grpSpMkLst>
        </pc:grpChg>
        <pc:grpChg chg="del mod topLvl">
          <ac:chgData name="김소희" userId="292a1162-0793-4577-a94d-2dae0dfa5995" providerId="ADAL" clId="{0FCCC188-AAE5-4E7B-9D03-247A687AEAF8}" dt="2022-11-20T15:03:49.755" v="6243" actId="165"/>
          <ac:grpSpMkLst>
            <pc:docMk/>
            <pc:sldMk cId="806024896" sldId="299"/>
            <ac:grpSpMk id="9" creationId="{D47CF894-F1D6-873B-E488-400524510D22}"/>
          </ac:grpSpMkLst>
        </pc:grpChg>
        <pc:grpChg chg="add mod topLvl">
          <ac:chgData name="김소희" userId="292a1162-0793-4577-a94d-2dae0dfa5995" providerId="ADAL" clId="{0FCCC188-AAE5-4E7B-9D03-247A687AEAF8}" dt="2022-11-20T15:32:44.743" v="6593" actId="165"/>
          <ac:grpSpMkLst>
            <pc:docMk/>
            <pc:sldMk cId="806024896" sldId="299"/>
            <ac:grpSpMk id="1030" creationId="{6292A326-08FB-D4A1-E055-74438A477301}"/>
          </ac:grpSpMkLst>
        </pc:grpChg>
        <pc:grpChg chg="add del mod">
          <ac:chgData name="김소희" userId="292a1162-0793-4577-a94d-2dae0dfa5995" providerId="ADAL" clId="{0FCCC188-AAE5-4E7B-9D03-247A687AEAF8}" dt="2022-11-20T15:32:44.743" v="6593" actId="165"/>
          <ac:grpSpMkLst>
            <pc:docMk/>
            <pc:sldMk cId="806024896" sldId="299"/>
            <ac:grpSpMk id="1031" creationId="{D4878F10-9246-39A3-21EC-C6CF53647662}"/>
          </ac:grpSpMkLst>
        </pc:grpChg>
        <pc:picChg chg="add del mod">
          <ac:chgData name="김소희" userId="292a1162-0793-4577-a94d-2dae0dfa5995" providerId="ADAL" clId="{0FCCC188-AAE5-4E7B-9D03-247A687AEAF8}" dt="2022-11-20T15:32:37.552" v="6592" actId="478"/>
          <ac:picMkLst>
            <pc:docMk/>
            <pc:sldMk cId="806024896" sldId="299"/>
            <ac:picMk id="4" creationId="{A13A10AE-573F-AF95-AF9D-69D2D27EF5D1}"/>
          </ac:picMkLst>
        </pc:picChg>
        <pc:picChg chg="del">
          <ac:chgData name="김소희" userId="292a1162-0793-4577-a94d-2dae0dfa5995" providerId="ADAL" clId="{0FCCC188-AAE5-4E7B-9D03-247A687AEAF8}" dt="2022-11-20T14:12:46.937" v="5577" actId="478"/>
          <ac:picMkLst>
            <pc:docMk/>
            <pc:sldMk cId="806024896" sldId="299"/>
            <ac:picMk id="6" creationId="{FF33BFBB-882A-6D20-E839-476A8A3B3343}"/>
          </ac:picMkLst>
        </pc:picChg>
        <pc:picChg chg="del">
          <ac:chgData name="김소희" userId="292a1162-0793-4577-a94d-2dae0dfa5995" providerId="ADAL" clId="{0FCCC188-AAE5-4E7B-9D03-247A687AEAF8}" dt="2022-11-20T14:12:46.937" v="5577" actId="478"/>
          <ac:picMkLst>
            <pc:docMk/>
            <pc:sldMk cId="806024896" sldId="299"/>
            <ac:picMk id="11" creationId="{B7B83644-956B-F5CE-20D8-B1A1E57B58CA}"/>
          </ac:picMkLst>
        </pc:picChg>
        <pc:picChg chg="del">
          <ac:chgData name="김소희" userId="292a1162-0793-4577-a94d-2dae0dfa5995" providerId="ADAL" clId="{0FCCC188-AAE5-4E7B-9D03-247A687AEAF8}" dt="2022-11-20T14:12:46.937" v="5577" actId="478"/>
          <ac:picMkLst>
            <pc:docMk/>
            <pc:sldMk cId="806024896" sldId="299"/>
            <ac:picMk id="13" creationId="{4282CF7B-5401-EEF8-14E6-45371F7A3725}"/>
          </ac:picMkLst>
        </pc:picChg>
        <pc:picChg chg="add mod topLvl">
          <ac:chgData name="김소희" userId="292a1162-0793-4577-a94d-2dae0dfa5995" providerId="ADAL" clId="{0FCCC188-AAE5-4E7B-9D03-247A687AEAF8}" dt="2022-11-20T15:32:44.743" v="6593" actId="165"/>
          <ac:picMkLst>
            <pc:docMk/>
            <pc:sldMk cId="806024896" sldId="299"/>
            <ac:picMk id="43" creationId="{30202B78-FC2A-35FD-71A8-F6B2DBFF9C09}"/>
          </ac:picMkLst>
        </pc:picChg>
        <pc:picChg chg="add mod topLvl">
          <ac:chgData name="김소희" userId="292a1162-0793-4577-a94d-2dae0dfa5995" providerId="ADAL" clId="{0FCCC188-AAE5-4E7B-9D03-247A687AEAF8}" dt="2022-11-20T15:32:44.743" v="6593" actId="165"/>
          <ac:picMkLst>
            <pc:docMk/>
            <pc:sldMk cId="806024896" sldId="299"/>
            <ac:picMk id="44" creationId="{F33D9A90-8264-DCEF-377F-8AD82BB90F34}"/>
          </ac:picMkLst>
        </pc:picChg>
        <pc:picChg chg="add mod topLvl">
          <ac:chgData name="김소희" userId="292a1162-0793-4577-a94d-2dae0dfa5995" providerId="ADAL" clId="{0FCCC188-AAE5-4E7B-9D03-247A687AEAF8}" dt="2022-11-20T15:32:44.743" v="6593" actId="165"/>
          <ac:picMkLst>
            <pc:docMk/>
            <pc:sldMk cId="806024896" sldId="299"/>
            <ac:picMk id="1026" creationId="{58D2B884-92B3-ED8E-B0D7-241C44E2A67C}"/>
          </ac:picMkLst>
        </pc:picChg>
        <pc:cxnChg chg="add mod topLvl">
          <ac:chgData name="김소희" userId="292a1162-0793-4577-a94d-2dae0dfa5995" providerId="ADAL" clId="{0FCCC188-AAE5-4E7B-9D03-247A687AEAF8}" dt="2022-11-20T15:45:01.056" v="6985" actId="14100"/>
          <ac:cxnSpMkLst>
            <pc:docMk/>
            <pc:sldMk cId="806024896" sldId="299"/>
            <ac:cxnSpMk id="20" creationId="{276911D5-02C3-6689-9703-47BA81D7ADF2}"/>
          </ac:cxnSpMkLst>
        </pc:cxnChg>
        <pc:cxnChg chg="add mod topLvl">
          <ac:chgData name="김소희" userId="292a1162-0793-4577-a94d-2dae0dfa5995" providerId="ADAL" clId="{0FCCC188-AAE5-4E7B-9D03-247A687AEAF8}" dt="2022-11-20T15:45:01.056" v="6985" actId="14100"/>
          <ac:cxnSpMkLst>
            <pc:docMk/>
            <pc:sldMk cId="806024896" sldId="299"/>
            <ac:cxnSpMk id="23" creationId="{77263A85-2712-FF99-1B48-60891D7EFAE3}"/>
          </ac:cxnSpMkLst>
        </pc:cxnChg>
        <pc:cxnChg chg="add mod topLvl">
          <ac:chgData name="김소희" userId="292a1162-0793-4577-a94d-2dae0dfa5995" providerId="ADAL" clId="{0FCCC188-AAE5-4E7B-9D03-247A687AEAF8}" dt="2022-11-20T15:32:44.743" v="6593" actId="165"/>
          <ac:cxnSpMkLst>
            <pc:docMk/>
            <pc:sldMk cId="806024896" sldId="299"/>
            <ac:cxnSpMk id="36" creationId="{B1C8318B-2A28-CF9B-671B-F3CBA2DC1B9D}"/>
          </ac:cxnSpMkLst>
        </pc:cxnChg>
        <pc:cxnChg chg="add mod topLvl">
          <ac:chgData name="김소희" userId="292a1162-0793-4577-a94d-2dae0dfa5995" providerId="ADAL" clId="{0FCCC188-AAE5-4E7B-9D03-247A687AEAF8}" dt="2022-11-20T15:32:44.743" v="6593" actId="165"/>
          <ac:cxnSpMkLst>
            <pc:docMk/>
            <pc:sldMk cId="806024896" sldId="299"/>
            <ac:cxnSpMk id="40" creationId="{215CEC99-9049-BA3F-84C0-DBC415E18352}"/>
          </ac:cxnSpMkLst>
        </pc:cxnChg>
        <pc:cxnChg chg="add mod topLvl">
          <ac:chgData name="김소희" userId="292a1162-0793-4577-a94d-2dae0dfa5995" providerId="ADAL" clId="{0FCCC188-AAE5-4E7B-9D03-247A687AEAF8}" dt="2022-11-20T15:32:44.743" v="6593" actId="165"/>
          <ac:cxnSpMkLst>
            <pc:docMk/>
            <pc:sldMk cId="806024896" sldId="299"/>
            <ac:cxnSpMk id="45" creationId="{9B976AA0-4967-F85F-A2FA-F6449A74E27E}"/>
          </ac:cxnSpMkLst>
        </pc:cxnChg>
        <pc:cxnChg chg="add mod topLvl">
          <ac:chgData name="김소희" userId="292a1162-0793-4577-a94d-2dae0dfa5995" providerId="ADAL" clId="{0FCCC188-AAE5-4E7B-9D03-247A687AEAF8}" dt="2022-11-20T15:32:44.743" v="6593" actId="165"/>
          <ac:cxnSpMkLst>
            <pc:docMk/>
            <pc:sldMk cId="806024896" sldId="299"/>
            <ac:cxnSpMk id="50" creationId="{491A8AAF-CBFA-8AB8-4179-1E0EEE5E1E46}"/>
          </ac:cxnSpMkLst>
        </pc:cxnChg>
        <pc:cxnChg chg="add mod">
          <ac:chgData name="김소희" userId="292a1162-0793-4577-a94d-2dae0dfa5995" providerId="ADAL" clId="{0FCCC188-AAE5-4E7B-9D03-247A687AEAF8}" dt="2022-11-20T15:32:44.743" v="6593" actId="165"/>
          <ac:cxnSpMkLst>
            <pc:docMk/>
            <pc:sldMk cId="806024896" sldId="299"/>
            <ac:cxnSpMk id="59" creationId="{E1C34A4F-3699-AE8E-CFCD-919E6DDF3B7A}"/>
          </ac:cxnSpMkLst>
        </pc:cxnChg>
        <pc:cxnChg chg="add mod">
          <ac:chgData name="김소희" userId="292a1162-0793-4577-a94d-2dae0dfa5995" providerId="ADAL" clId="{0FCCC188-AAE5-4E7B-9D03-247A687AEAF8}" dt="2022-11-20T15:32:44.743" v="6593" actId="165"/>
          <ac:cxnSpMkLst>
            <pc:docMk/>
            <pc:sldMk cId="806024896" sldId="299"/>
            <ac:cxnSpMk id="60" creationId="{85A7E6A8-9749-6181-DB17-FECF50673A3D}"/>
          </ac:cxnSpMkLst>
        </pc:cxnChg>
      </pc:sldChg>
      <pc:sldChg chg="addSp delSp modSp new mod modAnim modNotesTx">
        <pc:chgData name="김소희" userId="292a1162-0793-4577-a94d-2dae0dfa5995" providerId="ADAL" clId="{0FCCC188-AAE5-4E7B-9D03-247A687AEAF8}" dt="2022-11-21T17:35:44.198" v="10698" actId="2711"/>
        <pc:sldMkLst>
          <pc:docMk/>
          <pc:sldMk cId="3945545227" sldId="300"/>
        </pc:sldMkLst>
        <pc:spChg chg="del">
          <ac:chgData name="김소희" userId="292a1162-0793-4577-a94d-2dae0dfa5995" providerId="ADAL" clId="{0FCCC188-AAE5-4E7B-9D03-247A687AEAF8}" dt="2022-11-20T15:45:36.119" v="6987" actId="478"/>
          <ac:spMkLst>
            <pc:docMk/>
            <pc:sldMk cId="3945545227" sldId="300"/>
            <ac:spMk id="2" creationId="{145851B4-F5E0-BA9F-CA78-B2A3D418EE3D}"/>
          </ac:spMkLst>
        </pc:spChg>
        <pc:spChg chg="add del mod">
          <ac:chgData name="김소희" userId="292a1162-0793-4577-a94d-2dae0dfa5995" providerId="ADAL" clId="{0FCCC188-AAE5-4E7B-9D03-247A687AEAF8}" dt="2022-11-21T10:07:18.485" v="7306" actId="478"/>
          <ac:spMkLst>
            <pc:docMk/>
            <pc:sldMk cId="3945545227" sldId="300"/>
            <ac:spMk id="2" creationId="{492165D6-2C7E-790A-AEC8-31036BF48B04}"/>
          </ac:spMkLst>
        </pc:spChg>
        <pc:spChg chg="del">
          <ac:chgData name="김소희" userId="292a1162-0793-4577-a94d-2dae0dfa5995" providerId="ADAL" clId="{0FCCC188-AAE5-4E7B-9D03-247A687AEAF8}" dt="2022-11-20T15:45:36.119" v="6987" actId="478"/>
          <ac:spMkLst>
            <pc:docMk/>
            <pc:sldMk cId="3945545227" sldId="300"/>
            <ac:spMk id="3" creationId="{9CAD041E-2E97-02B1-DB8D-1E30ECD1DAE7}"/>
          </ac:spMkLst>
        </pc:spChg>
        <pc:spChg chg="add mod">
          <ac:chgData name="김소희" userId="292a1162-0793-4577-a94d-2dae0dfa5995" providerId="ADAL" clId="{0FCCC188-AAE5-4E7B-9D03-247A687AEAF8}" dt="2022-11-21T17:35:44.198" v="10698" actId="2711"/>
          <ac:spMkLst>
            <pc:docMk/>
            <pc:sldMk cId="3945545227" sldId="300"/>
            <ac:spMk id="3" creationId="{BA7F0A8F-DC8E-F39F-5D71-BA50BE9A47FF}"/>
          </ac:spMkLst>
        </pc:spChg>
        <pc:spChg chg="add mod">
          <ac:chgData name="김소희" userId="292a1162-0793-4577-a94d-2dae0dfa5995" providerId="ADAL" clId="{0FCCC188-AAE5-4E7B-9D03-247A687AEAF8}" dt="2022-11-20T15:45:36.462" v="6988"/>
          <ac:spMkLst>
            <pc:docMk/>
            <pc:sldMk cId="3945545227" sldId="300"/>
            <ac:spMk id="4" creationId="{88AE202D-BDB2-CAB2-26F9-78AA0AA16128}"/>
          </ac:spMkLst>
        </pc:spChg>
        <pc:spChg chg="add mod">
          <ac:chgData name="김소희" userId="292a1162-0793-4577-a94d-2dae0dfa5995" providerId="ADAL" clId="{0FCCC188-AAE5-4E7B-9D03-247A687AEAF8}" dt="2022-11-20T15:45:42.759" v="7004" actId="20577"/>
          <ac:spMkLst>
            <pc:docMk/>
            <pc:sldMk cId="3945545227" sldId="300"/>
            <ac:spMk id="5" creationId="{CAFA88A2-E7D3-D12C-C16B-A8C3B5DEBAD7}"/>
          </ac:spMkLst>
        </pc:spChg>
        <pc:spChg chg="add del mod">
          <ac:chgData name="김소희" userId="292a1162-0793-4577-a94d-2dae0dfa5995" providerId="ADAL" clId="{0FCCC188-AAE5-4E7B-9D03-247A687AEAF8}" dt="2022-11-21T10:28:19.196" v="7720" actId="478"/>
          <ac:spMkLst>
            <pc:docMk/>
            <pc:sldMk cId="3945545227" sldId="300"/>
            <ac:spMk id="8" creationId="{F6FDF715-5228-E3E3-F607-892784D2B870}"/>
          </ac:spMkLst>
        </pc:spChg>
        <pc:spChg chg="add mod">
          <ac:chgData name="김소희" userId="292a1162-0793-4577-a94d-2dae0dfa5995" providerId="ADAL" clId="{0FCCC188-AAE5-4E7B-9D03-247A687AEAF8}" dt="2022-11-21T17:35:44.198" v="10698" actId="2711"/>
          <ac:spMkLst>
            <pc:docMk/>
            <pc:sldMk cId="3945545227" sldId="300"/>
            <ac:spMk id="11" creationId="{C8A4AD13-C642-8B25-D730-DF52659D4290}"/>
          </ac:spMkLst>
        </pc:spChg>
        <pc:spChg chg="add mod">
          <ac:chgData name="김소희" userId="292a1162-0793-4577-a94d-2dae0dfa5995" providerId="ADAL" clId="{0FCCC188-AAE5-4E7B-9D03-247A687AEAF8}" dt="2022-11-21T17:35:44.198" v="10698" actId="2711"/>
          <ac:spMkLst>
            <pc:docMk/>
            <pc:sldMk cId="3945545227" sldId="300"/>
            <ac:spMk id="12" creationId="{254CC29B-2F3E-FC94-F591-FEF0D823C9F4}"/>
          </ac:spMkLst>
        </pc:spChg>
        <pc:spChg chg="add del">
          <ac:chgData name="김소희" userId="292a1162-0793-4577-a94d-2dae0dfa5995" providerId="ADAL" clId="{0FCCC188-AAE5-4E7B-9D03-247A687AEAF8}" dt="2022-11-21T10:15:38.668" v="7589" actId="22"/>
          <ac:spMkLst>
            <pc:docMk/>
            <pc:sldMk cId="3945545227" sldId="300"/>
            <ac:spMk id="14" creationId="{C088CF61-AEE9-1C5A-F763-6D621C963A41}"/>
          </ac:spMkLst>
        </pc:spChg>
        <pc:spChg chg="add del mod">
          <ac:chgData name="김소희" userId="292a1162-0793-4577-a94d-2dae0dfa5995" providerId="ADAL" clId="{0FCCC188-AAE5-4E7B-9D03-247A687AEAF8}" dt="2022-11-21T17:35:44.198" v="10698" actId="2711"/>
          <ac:spMkLst>
            <pc:docMk/>
            <pc:sldMk cId="3945545227" sldId="300"/>
            <ac:spMk id="16" creationId="{B96ADAC5-FFC9-186B-2DA3-CF7754BA983A}"/>
          </ac:spMkLst>
        </pc:spChg>
        <pc:spChg chg="add mod">
          <ac:chgData name="김소희" userId="292a1162-0793-4577-a94d-2dae0dfa5995" providerId="ADAL" clId="{0FCCC188-AAE5-4E7B-9D03-247A687AEAF8}" dt="2022-11-21T17:35:44.198" v="10698" actId="2711"/>
          <ac:spMkLst>
            <pc:docMk/>
            <pc:sldMk cId="3945545227" sldId="300"/>
            <ac:spMk id="18" creationId="{CE475763-A223-2F34-D82D-821DB20DA5A0}"/>
          </ac:spMkLst>
        </pc:spChg>
        <pc:spChg chg="add mod">
          <ac:chgData name="김소희" userId="292a1162-0793-4577-a94d-2dae0dfa5995" providerId="ADAL" clId="{0FCCC188-AAE5-4E7B-9D03-247A687AEAF8}" dt="2022-11-21T17:35:44.198" v="10698" actId="2711"/>
          <ac:spMkLst>
            <pc:docMk/>
            <pc:sldMk cId="3945545227" sldId="300"/>
            <ac:spMk id="19" creationId="{B8FBFEC2-8417-390C-DC30-ED7BC30CAEC8}"/>
          </ac:spMkLst>
        </pc:spChg>
        <pc:spChg chg="add mod">
          <ac:chgData name="김소희" userId="292a1162-0793-4577-a94d-2dae0dfa5995" providerId="ADAL" clId="{0FCCC188-AAE5-4E7B-9D03-247A687AEAF8}" dt="2022-11-21T17:35:44.198" v="10698" actId="2711"/>
          <ac:spMkLst>
            <pc:docMk/>
            <pc:sldMk cId="3945545227" sldId="300"/>
            <ac:spMk id="20" creationId="{BDA07B8B-63A0-772D-4EE6-A0637D3DC880}"/>
          </ac:spMkLst>
        </pc:spChg>
        <pc:spChg chg="add del mod">
          <ac:chgData name="김소희" userId="292a1162-0793-4577-a94d-2dae0dfa5995" providerId="ADAL" clId="{0FCCC188-AAE5-4E7B-9D03-247A687AEAF8}" dt="2022-11-21T10:30:39.894" v="7752" actId="478"/>
          <ac:spMkLst>
            <pc:docMk/>
            <pc:sldMk cId="3945545227" sldId="300"/>
            <ac:spMk id="21" creationId="{3E85FE22-24A1-7BB1-06D7-DAF820B4EEAE}"/>
          </ac:spMkLst>
        </pc:spChg>
        <pc:spChg chg="add mod">
          <ac:chgData name="김소희" userId="292a1162-0793-4577-a94d-2dae0dfa5995" providerId="ADAL" clId="{0FCCC188-AAE5-4E7B-9D03-247A687AEAF8}" dt="2022-11-21T17:35:44.198" v="10698" actId="2711"/>
          <ac:spMkLst>
            <pc:docMk/>
            <pc:sldMk cId="3945545227" sldId="300"/>
            <ac:spMk id="22" creationId="{45E67D65-0D6E-FD36-3D48-FDEF05178467}"/>
          </ac:spMkLst>
        </pc:spChg>
        <pc:spChg chg="add mod">
          <ac:chgData name="김소희" userId="292a1162-0793-4577-a94d-2dae0dfa5995" providerId="ADAL" clId="{0FCCC188-AAE5-4E7B-9D03-247A687AEAF8}" dt="2022-11-21T17:35:44.198" v="10698" actId="2711"/>
          <ac:spMkLst>
            <pc:docMk/>
            <pc:sldMk cId="3945545227" sldId="300"/>
            <ac:spMk id="23" creationId="{5E426F1E-51C2-69C9-A2D0-B1D6BB1993CC}"/>
          </ac:spMkLst>
        </pc:spChg>
        <pc:spChg chg="add mod">
          <ac:chgData name="김소희" userId="292a1162-0793-4577-a94d-2dae0dfa5995" providerId="ADAL" clId="{0FCCC188-AAE5-4E7B-9D03-247A687AEAF8}" dt="2022-11-21T17:35:44.198" v="10698" actId="2711"/>
          <ac:spMkLst>
            <pc:docMk/>
            <pc:sldMk cId="3945545227" sldId="300"/>
            <ac:spMk id="25" creationId="{B41CAA32-638F-E03A-5A86-BBCDDB650037}"/>
          </ac:spMkLst>
        </pc:spChg>
        <pc:spChg chg="add mod">
          <ac:chgData name="김소희" userId="292a1162-0793-4577-a94d-2dae0dfa5995" providerId="ADAL" clId="{0FCCC188-AAE5-4E7B-9D03-247A687AEAF8}" dt="2022-11-21T17:35:44.198" v="10698" actId="2711"/>
          <ac:spMkLst>
            <pc:docMk/>
            <pc:sldMk cId="3945545227" sldId="300"/>
            <ac:spMk id="26" creationId="{CE372EDA-D992-FCF5-3D09-1DA4D8A36923}"/>
          </ac:spMkLst>
        </pc:spChg>
        <pc:spChg chg="add mod">
          <ac:chgData name="김소희" userId="292a1162-0793-4577-a94d-2dae0dfa5995" providerId="ADAL" clId="{0FCCC188-AAE5-4E7B-9D03-247A687AEAF8}" dt="2022-11-21T17:35:44.198" v="10698" actId="2711"/>
          <ac:spMkLst>
            <pc:docMk/>
            <pc:sldMk cId="3945545227" sldId="300"/>
            <ac:spMk id="27" creationId="{2B6A3BDE-D412-B4B6-4B6C-1B6EEC424119}"/>
          </ac:spMkLst>
        </pc:spChg>
        <pc:spChg chg="add del mod">
          <ac:chgData name="김소희" userId="292a1162-0793-4577-a94d-2dae0dfa5995" providerId="ADAL" clId="{0FCCC188-AAE5-4E7B-9D03-247A687AEAF8}" dt="2022-11-21T10:40:15.111" v="7877"/>
          <ac:spMkLst>
            <pc:docMk/>
            <pc:sldMk cId="3945545227" sldId="300"/>
            <ac:spMk id="28" creationId="{CA79768E-30A8-38B1-A6CE-B120E7FBBFF3}"/>
          </ac:spMkLst>
        </pc:spChg>
        <pc:spChg chg="add del mod">
          <ac:chgData name="김소희" userId="292a1162-0793-4577-a94d-2dae0dfa5995" providerId="ADAL" clId="{0FCCC188-AAE5-4E7B-9D03-247A687AEAF8}" dt="2022-11-21T10:40:20.481" v="7881"/>
          <ac:spMkLst>
            <pc:docMk/>
            <pc:sldMk cId="3945545227" sldId="300"/>
            <ac:spMk id="29" creationId="{F6A16C39-316F-600F-923C-C56C4A0C5C39}"/>
          </ac:spMkLst>
        </pc:spChg>
        <pc:spChg chg="add del mod">
          <ac:chgData name="김소희" userId="292a1162-0793-4577-a94d-2dae0dfa5995" providerId="ADAL" clId="{0FCCC188-AAE5-4E7B-9D03-247A687AEAF8}" dt="2022-11-21T10:40:20.042" v="7880"/>
          <ac:spMkLst>
            <pc:docMk/>
            <pc:sldMk cId="3945545227" sldId="300"/>
            <ac:spMk id="30" creationId="{B1484420-41F9-F7BD-94F2-09C8C5D0AF3B}"/>
          </ac:spMkLst>
        </pc:spChg>
        <pc:spChg chg="add del mod">
          <ac:chgData name="김소희" userId="292a1162-0793-4577-a94d-2dae0dfa5995" providerId="ADAL" clId="{0FCCC188-AAE5-4E7B-9D03-247A687AEAF8}" dt="2022-11-21T10:41:11.492" v="7896"/>
          <ac:spMkLst>
            <pc:docMk/>
            <pc:sldMk cId="3945545227" sldId="300"/>
            <ac:spMk id="31" creationId="{D3107A3B-AA20-2589-AFDD-CD1BA2DD2D59}"/>
          </ac:spMkLst>
        </pc:spChg>
        <pc:spChg chg="add del mod">
          <ac:chgData name="김소희" userId="292a1162-0793-4577-a94d-2dae0dfa5995" providerId="ADAL" clId="{0FCCC188-AAE5-4E7B-9D03-247A687AEAF8}" dt="2022-11-21T10:41:11.011" v="7895"/>
          <ac:spMkLst>
            <pc:docMk/>
            <pc:sldMk cId="3945545227" sldId="300"/>
            <ac:spMk id="32" creationId="{E8ABAB32-1DB8-C5B4-919B-86B07ED9FDEF}"/>
          </ac:spMkLst>
        </pc:spChg>
        <pc:spChg chg="add del">
          <ac:chgData name="김소희" userId="292a1162-0793-4577-a94d-2dae0dfa5995" providerId="ADAL" clId="{0FCCC188-AAE5-4E7B-9D03-247A687AEAF8}" dt="2022-11-21T10:41:21.872" v="7898" actId="22"/>
          <ac:spMkLst>
            <pc:docMk/>
            <pc:sldMk cId="3945545227" sldId="300"/>
            <ac:spMk id="34" creationId="{0AE4C59F-7B71-1DBB-9289-3E7EEF3FA262}"/>
          </ac:spMkLst>
        </pc:spChg>
        <pc:spChg chg="add mod">
          <ac:chgData name="김소희" userId="292a1162-0793-4577-a94d-2dae0dfa5995" providerId="ADAL" clId="{0FCCC188-AAE5-4E7B-9D03-247A687AEAF8}" dt="2022-11-21T17:35:44.198" v="10698" actId="2711"/>
          <ac:spMkLst>
            <pc:docMk/>
            <pc:sldMk cId="3945545227" sldId="300"/>
            <ac:spMk id="36" creationId="{0EF6C9E9-AC3B-C66E-7902-86081CE8AE04}"/>
          </ac:spMkLst>
        </pc:spChg>
        <pc:spChg chg="add del">
          <ac:chgData name="김소희" userId="292a1162-0793-4577-a94d-2dae0dfa5995" providerId="ADAL" clId="{0FCCC188-AAE5-4E7B-9D03-247A687AEAF8}" dt="2022-11-21T11:16:54.339" v="8798" actId="22"/>
          <ac:spMkLst>
            <pc:docMk/>
            <pc:sldMk cId="3945545227" sldId="300"/>
            <ac:spMk id="39" creationId="{F001C7B3-8D9E-F690-28CE-386B3FA4EF46}"/>
          </ac:spMkLst>
        </pc:spChg>
        <pc:spChg chg="add del mod">
          <ac:chgData name="김소희" userId="292a1162-0793-4577-a94d-2dae0dfa5995" providerId="ADAL" clId="{0FCCC188-AAE5-4E7B-9D03-247A687AEAF8}" dt="2022-11-21T11:35:19.649" v="9291" actId="478"/>
          <ac:spMkLst>
            <pc:docMk/>
            <pc:sldMk cId="3945545227" sldId="300"/>
            <ac:spMk id="41" creationId="{D31ED3F7-FBC8-DE45-8453-3952E3F1A816}"/>
          </ac:spMkLst>
        </pc:spChg>
        <pc:spChg chg="add del mod">
          <ac:chgData name="김소희" userId="292a1162-0793-4577-a94d-2dae0dfa5995" providerId="ADAL" clId="{0FCCC188-AAE5-4E7B-9D03-247A687AEAF8}" dt="2022-11-21T11:41:53.155" v="9438" actId="478"/>
          <ac:spMkLst>
            <pc:docMk/>
            <pc:sldMk cId="3945545227" sldId="300"/>
            <ac:spMk id="42" creationId="{481247FD-F16F-3D87-B5C8-CEB4E086B6D3}"/>
          </ac:spMkLst>
        </pc:spChg>
        <pc:spChg chg="add del">
          <ac:chgData name="김소희" userId="292a1162-0793-4577-a94d-2dae0dfa5995" providerId="ADAL" clId="{0FCCC188-AAE5-4E7B-9D03-247A687AEAF8}" dt="2022-11-21T11:42:01.440" v="9441" actId="22"/>
          <ac:spMkLst>
            <pc:docMk/>
            <pc:sldMk cId="3945545227" sldId="300"/>
            <ac:spMk id="44" creationId="{8416C845-36EC-F447-9B89-181F08449C4F}"/>
          </ac:spMkLst>
        </pc:spChg>
        <pc:spChg chg="add mod">
          <ac:chgData name="김소희" userId="292a1162-0793-4577-a94d-2dae0dfa5995" providerId="ADAL" clId="{0FCCC188-AAE5-4E7B-9D03-247A687AEAF8}" dt="2022-11-21T17:35:44.198" v="10698" actId="2711"/>
          <ac:spMkLst>
            <pc:docMk/>
            <pc:sldMk cId="3945545227" sldId="300"/>
            <ac:spMk id="46" creationId="{8ED37B15-543C-C001-A032-00B20DB4E509}"/>
          </ac:spMkLst>
        </pc:spChg>
        <pc:grpChg chg="add mod">
          <ac:chgData name="김소희" userId="292a1162-0793-4577-a94d-2dae0dfa5995" providerId="ADAL" clId="{0FCCC188-AAE5-4E7B-9D03-247A687AEAF8}" dt="2022-11-21T10:43:52.841" v="7933" actId="1076"/>
          <ac:grpSpMkLst>
            <pc:docMk/>
            <pc:sldMk cId="3945545227" sldId="300"/>
            <ac:grpSpMk id="37" creationId="{08260749-0E26-9546-56B1-7C36032D164D}"/>
          </ac:grpSpMkLst>
        </pc:grpChg>
        <pc:picChg chg="add mod modCrop">
          <ac:chgData name="김소희" userId="292a1162-0793-4577-a94d-2dae0dfa5995" providerId="ADAL" clId="{0FCCC188-AAE5-4E7B-9D03-247A687AEAF8}" dt="2022-11-21T10:27:59.025" v="7714" actId="1076"/>
          <ac:picMkLst>
            <pc:docMk/>
            <pc:sldMk cId="3945545227" sldId="300"/>
            <ac:picMk id="7" creationId="{584485DF-761E-11C2-7A71-C80C6C7F5075}"/>
          </ac:picMkLst>
        </pc:picChg>
        <pc:picChg chg="add del mod">
          <ac:chgData name="김소희" userId="292a1162-0793-4577-a94d-2dae0dfa5995" providerId="ADAL" clId="{0FCCC188-AAE5-4E7B-9D03-247A687AEAF8}" dt="2022-11-21T10:28:25.587" v="7723" actId="478"/>
          <ac:picMkLst>
            <pc:docMk/>
            <pc:sldMk cId="3945545227" sldId="300"/>
            <ac:picMk id="10" creationId="{706DC60F-3600-460D-6772-9C5575C0DED7}"/>
          </ac:picMkLst>
        </pc:picChg>
        <pc:picChg chg="add mod">
          <ac:chgData name="김소희" userId="292a1162-0793-4577-a94d-2dae0dfa5995" providerId="ADAL" clId="{0FCCC188-AAE5-4E7B-9D03-247A687AEAF8}" dt="2022-11-21T10:43:49.621" v="7932" actId="164"/>
          <ac:picMkLst>
            <pc:docMk/>
            <pc:sldMk cId="3945545227" sldId="300"/>
            <ac:picMk id="17" creationId="{5475F2EE-065B-FD7B-1FFF-D928937CBC81}"/>
          </ac:picMkLst>
        </pc:picChg>
        <pc:picChg chg="add mod">
          <ac:chgData name="김소희" userId="292a1162-0793-4577-a94d-2dae0dfa5995" providerId="ADAL" clId="{0FCCC188-AAE5-4E7B-9D03-247A687AEAF8}" dt="2022-11-21T10:37:40.092" v="7790" actId="571"/>
          <ac:picMkLst>
            <pc:docMk/>
            <pc:sldMk cId="3945545227" sldId="300"/>
            <ac:picMk id="24" creationId="{82FE33F0-7BAB-C2A5-9677-944C2FCD3B4C}"/>
          </ac:picMkLst>
        </pc:picChg>
      </pc:sldChg>
      <pc:sldChg chg="addSp delSp modSp new del mod addAnim delAnim modAnim modNotesTx">
        <pc:chgData name="김소희" userId="292a1162-0793-4577-a94d-2dae0dfa5995" providerId="ADAL" clId="{0FCCC188-AAE5-4E7B-9D03-247A687AEAF8}" dt="2022-11-21T11:09:52.166" v="8791" actId="2696"/>
        <pc:sldMkLst>
          <pc:docMk/>
          <pc:sldMk cId="2752281363" sldId="301"/>
        </pc:sldMkLst>
        <pc:spChg chg="del">
          <ac:chgData name="김소희" userId="292a1162-0793-4577-a94d-2dae0dfa5995" providerId="ADAL" clId="{0FCCC188-AAE5-4E7B-9D03-247A687AEAF8}" dt="2022-11-21T08:43:13.078" v="7220" actId="478"/>
          <ac:spMkLst>
            <pc:docMk/>
            <pc:sldMk cId="2752281363" sldId="301"/>
            <ac:spMk id="2" creationId="{07DCA8F4-CF5F-C3C1-BDB8-390DA53A179F}"/>
          </ac:spMkLst>
        </pc:spChg>
        <pc:spChg chg="del">
          <ac:chgData name="김소희" userId="292a1162-0793-4577-a94d-2dae0dfa5995" providerId="ADAL" clId="{0FCCC188-AAE5-4E7B-9D03-247A687AEAF8}" dt="2022-11-21T08:43:11.760" v="7219" actId="478"/>
          <ac:spMkLst>
            <pc:docMk/>
            <pc:sldMk cId="2752281363" sldId="301"/>
            <ac:spMk id="3" creationId="{259F0BA3-A7C2-8AAC-1BBF-C1EA7024DBEF}"/>
          </ac:spMkLst>
        </pc:spChg>
        <pc:spChg chg="add mod">
          <ac:chgData name="김소희" userId="292a1162-0793-4577-a94d-2dae0dfa5995" providerId="ADAL" clId="{0FCCC188-AAE5-4E7B-9D03-247A687AEAF8}" dt="2022-11-21T08:43:17.445" v="7221"/>
          <ac:spMkLst>
            <pc:docMk/>
            <pc:sldMk cId="2752281363" sldId="301"/>
            <ac:spMk id="6" creationId="{8D0257D2-67A5-FFB3-4C40-0621F4A0A45D}"/>
          </ac:spMkLst>
        </pc:spChg>
        <pc:spChg chg="add mod">
          <ac:chgData name="김소희" userId="292a1162-0793-4577-a94d-2dae0dfa5995" providerId="ADAL" clId="{0FCCC188-AAE5-4E7B-9D03-247A687AEAF8}" dt="2022-11-21T08:43:17.445" v="7221"/>
          <ac:spMkLst>
            <pc:docMk/>
            <pc:sldMk cId="2752281363" sldId="301"/>
            <ac:spMk id="7" creationId="{E1F8968D-2BE7-981B-4707-7C2E93064931}"/>
          </ac:spMkLst>
        </pc:spChg>
        <pc:spChg chg="add del mod">
          <ac:chgData name="김소희" userId="292a1162-0793-4577-a94d-2dae0dfa5995" providerId="ADAL" clId="{0FCCC188-AAE5-4E7B-9D03-247A687AEAF8}" dt="2022-11-21T08:43:57.768" v="7239" actId="478"/>
          <ac:spMkLst>
            <pc:docMk/>
            <pc:sldMk cId="2752281363" sldId="301"/>
            <ac:spMk id="8" creationId="{CF24D0D6-833A-CD29-CEC4-9AC22C176998}"/>
          </ac:spMkLst>
        </pc:spChg>
        <pc:spChg chg="add del mod">
          <ac:chgData name="김소희" userId="292a1162-0793-4577-a94d-2dae0dfa5995" providerId="ADAL" clId="{0FCCC188-AAE5-4E7B-9D03-247A687AEAF8}" dt="2022-11-21T11:08:02.121" v="8761" actId="21"/>
          <ac:spMkLst>
            <pc:docMk/>
            <pc:sldMk cId="2752281363" sldId="301"/>
            <ac:spMk id="9" creationId="{F4D6DBE8-0164-8D67-377B-5DF7F0337494}"/>
          </ac:spMkLst>
        </pc:spChg>
        <pc:spChg chg="add del mod">
          <ac:chgData name="김소희" userId="292a1162-0793-4577-a94d-2dae0dfa5995" providerId="ADAL" clId="{0FCCC188-AAE5-4E7B-9D03-247A687AEAF8}" dt="2022-11-21T11:08:49.819" v="8772" actId="21"/>
          <ac:spMkLst>
            <pc:docMk/>
            <pc:sldMk cId="2752281363" sldId="301"/>
            <ac:spMk id="10" creationId="{C6C2E773-2FD2-232E-4E9A-1FB61952A45D}"/>
          </ac:spMkLst>
        </pc:spChg>
        <pc:spChg chg="add del mod">
          <ac:chgData name="김소희" userId="292a1162-0793-4577-a94d-2dae0dfa5995" providerId="ADAL" clId="{0FCCC188-AAE5-4E7B-9D03-247A687AEAF8}" dt="2022-11-21T11:08:02.121" v="8761" actId="21"/>
          <ac:spMkLst>
            <pc:docMk/>
            <pc:sldMk cId="2752281363" sldId="301"/>
            <ac:spMk id="11" creationId="{892D74B4-8C01-528A-1520-C0314A7EA304}"/>
          </ac:spMkLst>
        </pc:spChg>
        <pc:spChg chg="add del mod">
          <ac:chgData name="김소희" userId="292a1162-0793-4577-a94d-2dae0dfa5995" providerId="ADAL" clId="{0FCCC188-AAE5-4E7B-9D03-247A687AEAF8}" dt="2022-11-21T11:08:02.121" v="8761" actId="21"/>
          <ac:spMkLst>
            <pc:docMk/>
            <pc:sldMk cId="2752281363" sldId="301"/>
            <ac:spMk id="12" creationId="{58E04390-B13A-C595-29AA-4A99DA9A0D5E}"/>
          </ac:spMkLst>
        </pc:spChg>
        <pc:spChg chg="add del mod">
          <ac:chgData name="김소희" userId="292a1162-0793-4577-a94d-2dae0dfa5995" providerId="ADAL" clId="{0FCCC188-AAE5-4E7B-9D03-247A687AEAF8}" dt="2022-11-21T11:08:02.121" v="8761" actId="21"/>
          <ac:spMkLst>
            <pc:docMk/>
            <pc:sldMk cId="2752281363" sldId="301"/>
            <ac:spMk id="13" creationId="{1BABB288-AEBE-8590-F773-F55CA8C2BEA9}"/>
          </ac:spMkLst>
        </pc:spChg>
        <pc:picChg chg="add del mod modCrop">
          <ac:chgData name="김소희" userId="292a1162-0793-4577-a94d-2dae0dfa5995" providerId="ADAL" clId="{0FCCC188-AAE5-4E7B-9D03-247A687AEAF8}" dt="2022-11-21T11:08:02.121" v="8761" actId="21"/>
          <ac:picMkLst>
            <pc:docMk/>
            <pc:sldMk cId="2752281363" sldId="301"/>
            <ac:picMk id="5" creationId="{2C597D56-6AF9-6050-DC9C-3171C823844E}"/>
          </ac:picMkLst>
        </pc:picChg>
      </pc:sldChg>
      <pc:sldChg chg="addSp delSp modSp add mod modAnim modNotesTx">
        <pc:chgData name="김소희" userId="292a1162-0793-4577-a94d-2dae0dfa5995" providerId="ADAL" clId="{0FCCC188-AAE5-4E7B-9D03-247A687AEAF8}" dt="2022-11-22T01:53:15.175" v="10710" actId="20577"/>
        <pc:sldMkLst>
          <pc:docMk/>
          <pc:sldMk cId="635534619" sldId="302"/>
        </pc:sldMkLst>
        <pc:spChg chg="add mod">
          <ac:chgData name="김소희" userId="292a1162-0793-4577-a94d-2dae0dfa5995" providerId="ADAL" clId="{0FCCC188-AAE5-4E7B-9D03-247A687AEAF8}" dt="2022-11-21T17:36:02.165" v="10700" actId="2711"/>
          <ac:spMkLst>
            <pc:docMk/>
            <pc:sldMk cId="635534619" sldId="302"/>
            <ac:spMk id="2" creationId="{66B538B3-9832-61D4-9B54-8A416FE92207}"/>
          </ac:spMkLst>
        </pc:spChg>
        <pc:spChg chg="add mod topLvl">
          <ac:chgData name="김소희" userId="292a1162-0793-4577-a94d-2dae0dfa5995" providerId="ADAL" clId="{0FCCC188-AAE5-4E7B-9D03-247A687AEAF8}" dt="2022-11-21T17:36:02.165" v="10700" actId="2711"/>
          <ac:spMkLst>
            <pc:docMk/>
            <pc:sldMk cId="635534619" sldId="302"/>
            <ac:spMk id="3" creationId="{840F032B-0062-F586-32F6-01891F3FDE4D}"/>
          </ac:spMkLst>
        </pc:spChg>
        <pc:spChg chg="add mod topLvl">
          <ac:chgData name="김소희" userId="292a1162-0793-4577-a94d-2dae0dfa5995" providerId="ADAL" clId="{0FCCC188-AAE5-4E7B-9D03-247A687AEAF8}" dt="2022-11-21T17:36:02.165" v="10700" actId="2711"/>
          <ac:spMkLst>
            <pc:docMk/>
            <pc:sldMk cId="635534619" sldId="302"/>
            <ac:spMk id="4" creationId="{35ED03D7-C319-EE60-AA5D-0671E0F0BDA3}"/>
          </ac:spMkLst>
        </pc:spChg>
        <pc:spChg chg="mod">
          <ac:chgData name="김소희" userId="292a1162-0793-4577-a94d-2dae0dfa5995" providerId="ADAL" clId="{0FCCC188-AAE5-4E7B-9D03-247A687AEAF8}" dt="2022-11-21T08:44:54.375" v="7275" actId="6549"/>
          <ac:spMkLst>
            <pc:docMk/>
            <pc:sldMk cId="635534619" sldId="302"/>
            <ac:spMk id="7" creationId="{E1F8968D-2BE7-981B-4707-7C2E93064931}"/>
          </ac:spMkLst>
        </pc:spChg>
        <pc:spChg chg="add mod topLvl">
          <ac:chgData name="김소희" userId="292a1162-0793-4577-a94d-2dae0dfa5995" providerId="ADAL" clId="{0FCCC188-AAE5-4E7B-9D03-247A687AEAF8}" dt="2022-11-21T17:36:02.165" v="10700" actId="2711"/>
          <ac:spMkLst>
            <pc:docMk/>
            <pc:sldMk cId="635534619" sldId="302"/>
            <ac:spMk id="8" creationId="{32DE8F9D-CE8D-45E8-CE2B-5AAD4A2C0DE7}"/>
          </ac:spMkLst>
        </pc:spChg>
        <pc:spChg chg="add mod topLvl">
          <ac:chgData name="김소희" userId="292a1162-0793-4577-a94d-2dae0dfa5995" providerId="ADAL" clId="{0FCCC188-AAE5-4E7B-9D03-247A687AEAF8}" dt="2022-11-21T17:36:02.165" v="10700" actId="2711"/>
          <ac:spMkLst>
            <pc:docMk/>
            <pc:sldMk cId="635534619" sldId="302"/>
            <ac:spMk id="11" creationId="{ACF21815-426A-4134-29CB-A8A31B7DA9D6}"/>
          </ac:spMkLst>
        </pc:spChg>
        <pc:spChg chg="add mod topLvl">
          <ac:chgData name="김소희" userId="292a1162-0793-4577-a94d-2dae0dfa5995" providerId="ADAL" clId="{0FCCC188-AAE5-4E7B-9D03-247A687AEAF8}" dt="2022-11-21T17:36:02.165" v="10700" actId="2711"/>
          <ac:spMkLst>
            <pc:docMk/>
            <pc:sldMk cId="635534619" sldId="302"/>
            <ac:spMk id="12" creationId="{EAB80252-6944-F30D-1A7A-868436E88B37}"/>
          </ac:spMkLst>
        </pc:spChg>
        <pc:spChg chg="add mod topLvl">
          <ac:chgData name="김소희" userId="292a1162-0793-4577-a94d-2dae0dfa5995" providerId="ADAL" clId="{0FCCC188-AAE5-4E7B-9D03-247A687AEAF8}" dt="2022-11-21T17:36:02.165" v="10700" actId="2711"/>
          <ac:spMkLst>
            <pc:docMk/>
            <pc:sldMk cId="635534619" sldId="302"/>
            <ac:spMk id="13" creationId="{44A19232-FEEF-0F8F-30D3-2E563F83B1F8}"/>
          </ac:spMkLst>
        </pc:spChg>
        <pc:spChg chg="add mod topLvl">
          <ac:chgData name="김소희" userId="292a1162-0793-4577-a94d-2dae0dfa5995" providerId="ADAL" clId="{0FCCC188-AAE5-4E7B-9D03-247A687AEAF8}" dt="2022-11-21T17:36:02.165" v="10700" actId="2711"/>
          <ac:spMkLst>
            <pc:docMk/>
            <pc:sldMk cId="635534619" sldId="302"/>
            <ac:spMk id="14" creationId="{4D9D1A81-EEAF-801B-1AEA-38027C931279}"/>
          </ac:spMkLst>
        </pc:spChg>
        <pc:spChg chg="add mod topLvl">
          <ac:chgData name="김소희" userId="292a1162-0793-4577-a94d-2dae0dfa5995" providerId="ADAL" clId="{0FCCC188-AAE5-4E7B-9D03-247A687AEAF8}" dt="2022-11-21T17:36:02.165" v="10700" actId="2711"/>
          <ac:spMkLst>
            <pc:docMk/>
            <pc:sldMk cId="635534619" sldId="302"/>
            <ac:spMk id="22" creationId="{7305BF73-4A29-6DCE-538C-1FDBA02EA754}"/>
          </ac:spMkLst>
        </pc:spChg>
        <pc:spChg chg="mod">
          <ac:chgData name="김소희" userId="292a1162-0793-4577-a94d-2dae0dfa5995" providerId="ADAL" clId="{0FCCC188-AAE5-4E7B-9D03-247A687AEAF8}" dt="2022-11-21T17:36:02.165" v="10700" actId="2711"/>
          <ac:spMkLst>
            <pc:docMk/>
            <pc:sldMk cId="635534619" sldId="302"/>
            <ac:spMk id="26" creationId="{A3BE3323-8D94-1E6E-CAB1-7C8FBA75B758}"/>
          </ac:spMkLst>
        </pc:spChg>
        <pc:spChg chg="mod">
          <ac:chgData name="김소희" userId="292a1162-0793-4577-a94d-2dae0dfa5995" providerId="ADAL" clId="{0FCCC188-AAE5-4E7B-9D03-247A687AEAF8}" dt="2022-11-21T17:36:02.165" v="10700" actId="2711"/>
          <ac:spMkLst>
            <pc:docMk/>
            <pc:sldMk cId="635534619" sldId="302"/>
            <ac:spMk id="27" creationId="{4D8575F2-6742-48DF-C623-F9A2AE494962}"/>
          </ac:spMkLst>
        </pc:spChg>
        <pc:spChg chg="mod">
          <ac:chgData name="김소희" userId="292a1162-0793-4577-a94d-2dae0dfa5995" providerId="ADAL" clId="{0FCCC188-AAE5-4E7B-9D03-247A687AEAF8}" dt="2022-11-21T17:36:02.165" v="10700" actId="2711"/>
          <ac:spMkLst>
            <pc:docMk/>
            <pc:sldMk cId="635534619" sldId="302"/>
            <ac:spMk id="28" creationId="{4324357C-C422-4E89-C31F-22A4FF0CED02}"/>
          </ac:spMkLst>
        </pc:spChg>
        <pc:spChg chg="add mod">
          <ac:chgData name="김소희" userId="292a1162-0793-4577-a94d-2dae0dfa5995" providerId="ADAL" clId="{0FCCC188-AAE5-4E7B-9D03-247A687AEAF8}" dt="2022-11-21T17:36:02.165" v="10700" actId="2711"/>
          <ac:spMkLst>
            <pc:docMk/>
            <pc:sldMk cId="635534619" sldId="302"/>
            <ac:spMk id="31" creationId="{2B599C00-D263-5B08-83A8-15DB80AE9C8D}"/>
          </ac:spMkLst>
        </pc:spChg>
        <pc:spChg chg="mod">
          <ac:chgData name="김소희" userId="292a1162-0793-4577-a94d-2dae0dfa5995" providerId="ADAL" clId="{0FCCC188-AAE5-4E7B-9D03-247A687AEAF8}" dt="2022-11-21T17:29:49.517" v="10681"/>
          <ac:spMkLst>
            <pc:docMk/>
            <pc:sldMk cId="635534619" sldId="302"/>
            <ac:spMk id="32" creationId="{7F36A367-8790-D87F-F70D-4668A1397203}"/>
          </ac:spMkLst>
        </pc:spChg>
        <pc:spChg chg="mod">
          <ac:chgData name="김소희" userId="292a1162-0793-4577-a94d-2dae0dfa5995" providerId="ADAL" clId="{0FCCC188-AAE5-4E7B-9D03-247A687AEAF8}" dt="2022-11-21T17:29:49.517" v="10681"/>
          <ac:spMkLst>
            <pc:docMk/>
            <pc:sldMk cId="635534619" sldId="302"/>
            <ac:spMk id="33" creationId="{B4891660-161F-E245-E186-9FBD21EC25D4}"/>
          </ac:spMkLst>
        </pc:spChg>
        <pc:spChg chg="mod">
          <ac:chgData name="김소희" userId="292a1162-0793-4577-a94d-2dae0dfa5995" providerId="ADAL" clId="{0FCCC188-AAE5-4E7B-9D03-247A687AEAF8}" dt="2022-11-21T17:29:49.517" v="10681"/>
          <ac:spMkLst>
            <pc:docMk/>
            <pc:sldMk cId="635534619" sldId="302"/>
            <ac:spMk id="34" creationId="{B07CB6FB-4C22-CD40-29E9-60D642449C4B}"/>
          </ac:spMkLst>
        </pc:spChg>
        <pc:spChg chg="mod">
          <ac:chgData name="김소희" userId="292a1162-0793-4577-a94d-2dae0dfa5995" providerId="ADAL" clId="{0FCCC188-AAE5-4E7B-9D03-247A687AEAF8}" dt="2022-11-21T17:29:49.517" v="10681"/>
          <ac:spMkLst>
            <pc:docMk/>
            <pc:sldMk cId="635534619" sldId="302"/>
            <ac:spMk id="35" creationId="{B122D6A7-D651-2BE3-ADF6-515C1115E9FB}"/>
          </ac:spMkLst>
        </pc:spChg>
        <pc:spChg chg="mod">
          <ac:chgData name="김소희" userId="292a1162-0793-4577-a94d-2dae0dfa5995" providerId="ADAL" clId="{0FCCC188-AAE5-4E7B-9D03-247A687AEAF8}" dt="2022-11-21T17:29:49.517" v="10681"/>
          <ac:spMkLst>
            <pc:docMk/>
            <pc:sldMk cId="635534619" sldId="302"/>
            <ac:spMk id="36" creationId="{606AC4EA-B848-E4E8-8FCF-857AD32F8E91}"/>
          </ac:spMkLst>
        </pc:spChg>
        <pc:grpChg chg="add mod">
          <ac:chgData name="김소희" userId="292a1162-0793-4577-a94d-2dae0dfa5995" providerId="ADAL" clId="{0FCCC188-AAE5-4E7B-9D03-247A687AEAF8}" dt="2022-11-21T17:36:02.165" v="10700" actId="2711"/>
          <ac:grpSpMkLst>
            <pc:docMk/>
            <pc:sldMk cId="635534619" sldId="302"/>
            <ac:grpSpMk id="5" creationId="{D326CC63-2DAC-F2B1-3218-CB6D7D4B544C}"/>
          </ac:grpSpMkLst>
        </pc:grpChg>
        <pc:grpChg chg="add mod topLvl">
          <ac:chgData name="김소희" userId="292a1162-0793-4577-a94d-2dae0dfa5995" providerId="ADAL" clId="{0FCCC188-AAE5-4E7B-9D03-247A687AEAF8}" dt="2022-11-21T17:36:02.165" v="10700" actId="2711"/>
          <ac:grpSpMkLst>
            <pc:docMk/>
            <pc:sldMk cId="635534619" sldId="302"/>
            <ac:grpSpMk id="23" creationId="{75C87E05-2967-9FA4-AF5F-F79B3445291B}"/>
          </ac:grpSpMkLst>
        </pc:grpChg>
        <pc:grpChg chg="add del mod">
          <ac:chgData name="김소희" userId="292a1162-0793-4577-a94d-2dae0dfa5995" providerId="ADAL" clId="{0FCCC188-AAE5-4E7B-9D03-247A687AEAF8}" dt="2022-11-21T17:36:02.165" v="10700" actId="2711"/>
          <ac:grpSpMkLst>
            <pc:docMk/>
            <pc:sldMk cId="635534619" sldId="302"/>
            <ac:grpSpMk id="29" creationId="{9E5A5DF6-7B6A-40A3-67DF-4F8D2C27AA77}"/>
          </ac:grpSpMkLst>
        </pc:grpChg>
        <pc:grpChg chg="mod">
          <ac:chgData name="김소희" userId="292a1162-0793-4577-a94d-2dae0dfa5995" providerId="ADAL" clId="{0FCCC188-AAE5-4E7B-9D03-247A687AEAF8}" dt="2022-11-21T17:29:49.517" v="10681"/>
          <ac:grpSpMkLst>
            <pc:docMk/>
            <pc:sldMk cId="635534619" sldId="302"/>
            <ac:grpSpMk id="30" creationId="{E8DA2D16-E315-3ECA-B1D1-963A138DB8A0}"/>
          </ac:grpSpMkLst>
        </pc:grpChg>
        <pc:picChg chg="del">
          <ac:chgData name="김소희" userId="292a1162-0793-4577-a94d-2dae0dfa5995" providerId="ADAL" clId="{0FCCC188-AAE5-4E7B-9D03-247A687AEAF8}" dt="2022-11-21T08:43:20.199" v="7223" actId="478"/>
          <ac:picMkLst>
            <pc:docMk/>
            <pc:sldMk cId="635534619" sldId="302"/>
            <ac:picMk id="5" creationId="{2C597D56-6AF9-6050-DC9C-3171C823844E}"/>
          </ac:picMkLst>
        </pc:picChg>
        <pc:picChg chg="add mod topLvl">
          <ac:chgData name="김소희" userId="292a1162-0793-4577-a94d-2dae0dfa5995" providerId="ADAL" clId="{0FCCC188-AAE5-4E7B-9D03-247A687AEAF8}" dt="2022-11-21T17:36:02.165" v="10700" actId="2711"/>
          <ac:picMkLst>
            <pc:docMk/>
            <pc:sldMk cId="635534619" sldId="302"/>
            <ac:picMk id="15" creationId="{675583E2-F150-5042-26C3-F90116147B61}"/>
          </ac:picMkLst>
        </pc:picChg>
        <pc:picChg chg="add mod topLvl">
          <ac:chgData name="김소희" userId="292a1162-0793-4577-a94d-2dae0dfa5995" providerId="ADAL" clId="{0FCCC188-AAE5-4E7B-9D03-247A687AEAF8}" dt="2022-11-21T17:36:02.165" v="10700" actId="2711"/>
          <ac:picMkLst>
            <pc:docMk/>
            <pc:sldMk cId="635534619" sldId="302"/>
            <ac:picMk id="18" creationId="{305AAB33-B6F8-E642-C6F8-8662D39DEFFE}"/>
          </ac:picMkLst>
        </pc:picChg>
        <pc:picChg chg="add mod topLvl">
          <ac:chgData name="김소희" userId="292a1162-0793-4577-a94d-2dae0dfa5995" providerId="ADAL" clId="{0FCCC188-AAE5-4E7B-9D03-247A687AEAF8}" dt="2022-11-21T17:36:02.165" v="10700" actId="2711"/>
          <ac:picMkLst>
            <pc:docMk/>
            <pc:sldMk cId="635534619" sldId="302"/>
            <ac:picMk id="19" creationId="{E8300F5A-17E0-404B-39EE-C701CBFF9A4F}"/>
          </ac:picMkLst>
        </pc:picChg>
        <pc:cxnChg chg="add mod topLvl">
          <ac:chgData name="김소희" userId="292a1162-0793-4577-a94d-2dae0dfa5995" providerId="ADAL" clId="{0FCCC188-AAE5-4E7B-9D03-247A687AEAF8}" dt="2022-11-21T17:36:02.165" v="10700" actId="2711"/>
          <ac:cxnSpMkLst>
            <pc:docMk/>
            <pc:sldMk cId="635534619" sldId="302"/>
            <ac:cxnSpMk id="9" creationId="{A492C19C-5911-C0A5-E36C-D263307D652A}"/>
          </ac:cxnSpMkLst>
        </pc:cxnChg>
        <pc:cxnChg chg="add mod topLvl">
          <ac:chgData name="김소희" userId="292a1162-0793-4577-a94d-2dae0dfa5995" providerId="ADAL" clId="{0FCCC188-AAE5-4E7B-9D03-247A687AEAF8}" dt="2022-11-21T17:36:02.165" v="10700" actId="2711"/>
          <ac:cxnSpMkLst>
            <pc:docMk/>
            <pc:sldMk cId="635534619" sldId="302"/>
            <ac:cxnSpMk id="10" creationId="{3B98BC99-AAA5-8816-A740-ED30F5886CB8}"/>
          </ac:cxnSpMkLst>
        </pc:cxnChg>
        <pc:cxnChg chg="add mod topLvl">
          <ac:chgData name="김소희" userId="292a1162-0793-4577-a94d-2dae0dfa5995" providerId="ADAL" clId="{0FCCC188-AAE5-4E7B-9D03-247A687AEAF8}" dt="2022-11-21T17:36:02.165" v="10700" actId="2711"/>
          <ac:cxnSpMkLst>
            <pc:docMk/>
            <pc:sldMk cId="635534619" sldId="302"/>
            <ac:cxnSpMk id="16" creationId="{AE05AA6C-87D8-5780-091E-F235DB37C52E}"/>
          </ac:cxnSpMkLst>
        </pc:cxnChg>
        <pc:cxnChg chg="add mod topLvl">
          <ac:chgData name="김소희" userId="292a1162-0793-4577-a94d-2dae0dfa5995" providerId="ADAL" clId="{0FCCC188-AAE5-4E7B-9D03-247A687AEAF8}" dt="2022-11-21T17:36:02.165" v="10700" actId="2711"/>
          <ac:cxnSpMkLst>
            <pc:docMk/>
            <pc:sldMk cId="635534619" sldId="302"/>
            <ac:cxnSpMk id="17" creationId="{7A3A6489-72A5-0F34-2E23-23110F92F447}"/>
          </ac:cxnSpMkLst>
        </pc:cxnChg>
        <pc:cxnChg chg="add mod topLvl">
          <ac:chgData name="김소희" userId="292a1162-0793-4577-a94d-2dae0dfa5995" providerId="ADAL" clId="{0FCCC188-AAE5-4E7B-9D03-247A687AEAF8}" dt="2022-11-21T17:36:02.165" v="10700" actId="2711"/>
          <ac:cxnSpMkLst>
            <pc:docMk/>
            <pc:sldMk cId="635534619" sldId="302"/>
            <ac:cxnSpMk id="20" creationId="{8AEC24D8-26EE-BAB2-946C-EF860891309D}"/>
          </ac:cxnSpMkLst>
        </pc:cxnChg>
        <pc:cxnChg chg="add mod topLvl">
          <ac:chgData name="김소희" userId="292a1162-0793-4577-a94d-2dae0dfa5995" providerId="ADAL" clId="{0FCCC188-AAE5-4E7B-9D03-247A687AEAF8}" dt="2022-11-21T17:36:02.165" v="10700" actId="2711"/>
          <ac:cxnSpMkLst>
            <pc:docMk/>
            <pc:sldMk cId="635534619" sldId="302"/>
            <ac:cxnSpMk id="21" creationId="{0C4D7023-47A5-A5F7-ADF2-1FB04AFA782F}"/>
          </ac:cxnSpMkLst>
        </pc:cxnChg>
        <pc:cxnChg chg="mod">
          <ac:chgData name="김소희" userId="292a1162-0793-4577-a94d-2dae0dfa5995" providerId="ADAL" clId="{0FCCC188-AAE5-4E7B-9D03-247A687AEAF8}" dt="2022-11-21T17:36:02.165" v="10700" actId="2711"/>
          <ac:cxnSpMkLst>
            <pc:docMk/>
            <pc:sldMk cId="635534619" sldId="302"/>
            <ac:cxnSpMk id="24" creationId="{BD241681-DBDD-8838-AD2A-F0B0EA1EA934}"/>
          </ac:cxnSpMkLst>
        </pc:cxnChg>
        <pc:cxnChg chg="mod">
          <ac:chgData name="김소희" userId="292a1162-0793-4577-a94d-2dae0dfa5995" providerId="ADAL" clId="{0FCCC188-AAE5-4E7B-9D03-247A687AEAF8}" dt="2022-11-21T17:36:02.165" v="10700" actId="2711"/>
          <ac:cxnSpMkLst>
            <pc:docMk/>
            <pc:sldMk cId="635534619" sldId="302"/>
            <ac:cxnSpMk id="25" creationId="{1D78B94A-B4B6-4138-6F7C-74272788FFFE}"/>
          </ac:cxnSpMkLst>
        </pc:cxnChg>
      </pc:sldChg>
      <pc:sldChg chg="addSp delSp modSp add del mod ord">
        <pc:chgData name="김소희" userId="292a1162-0793-4577-a94d-2dae0dfa5995" providerId="ADAL" clId="{0FCCC188-AAE5-4E7B-9D03-247A687AEAF8}" dt="2022-11-21T10:04:19.977" v="7287" actId="2696"/>
        <pc:sldMkLst>
          <pc:docMk/>
          <pc:sldMk cId="915540375" sldId="303"/>
        </pc:sldMkLst>
        <pc:spChg chg="mod">
          <ac:chgData name="김소희" userId="292a1162-0793-4577-a94d-2dae0dfa5995" providerId="ADAL" clId="{0FCCC188-AAE5-4E7B-9D03-247A687AEAF8}" dt="2022-11-21T08:48:31.358" v="7283"/>
          <ac:spMkLst>
            <pc:docMk/>
            <pc:sldMk cId="915540375" sldId="303"/>
            <ac:spMk id="9" creationId="{F4D6DBE8-0164-8D67-377B-5DF7F0337494}"/>
          </ac:spMkLst>
        </pc:spChg>
        <pc:spChg chg="del">
          <ac:chgData name="김소희" userId="292a1162-0793-4577-a94d-2dae0dfa5995" providerId="ADAL" clId="{0FCCC188-AAE5-4E7B-9D03-247A687AEAF8}" dt="2022-11-21T08:44:04.070" v="7244" actId="478"/>
          <ac:spMkLst>
            <pc:docMk/>
            <pc:sldMk cId="915540375" sldId="303"/>
            <ac:spMk id="10" creationId="{C6C2E773-2FD2-232E-4E9A-1FB61952A45D}"/>
          </ac:spMkLst>
        </pc:spChg>
        <pc:picChg chg="add mod">
          <ac:chgData name="김소희" userId="292a1162-0793-4577-a94d-2dae0dfa5995" providerId="ADAL" clId="{0FCCC188-AAE5-4E7B-9D03-247A687AEAF8}" dt="2022-11-21T09:01:01.427" v="7285" actId="1076"/>
          <ac:picMkLst>
            <pc:docMk/>
            <pc:sldMk cId="915540375" sldId="303"/>
            <ac:picMk id="3" creationId="{057109E6-BAE1-0A75-101A-45A297182017}"/>
          </ac:picMkLst>
        </pc:picChg>
        <pc:picChg chg="del mod">
          <ac:chgData name="김소희" userId="292a1162-0793-4577-a94d-2dae0dfa5995" providerId="ADAL" clId="{0FCCC188-AAE5-4E7B-9D03-247A687AEAF8}" dt="2022-11-21T08:44:03.120" v="7243" actId="478"/>
          <ac:picMkLst>
            <pc:docMk/>
            <pc:sldMk cId="915540375" sldId="303"/>
            <ac:picMk id="5" creationId="{2C597D56-6AF9-6050-DC9C-3171C823844E}"/>
          </ac:picMkLst>
        </pc:picChg>
      </pc:sldChg>
      <pc:sldChg chg="addSp delSp modSp add mod modAnim modNotesTx">
        <pc:chgData name="김소희" userId="292a1162-0793-4577-a94d-2dae0dfa5995" providerId="ADAL" clId="{0FCCC188-AAE5-4E7B-9D03-247A687AEAF8}" dt="2022-11-21T17:35:53.382" v="10699" actId="2711"/>
        <pc:sldMkLst>
          <pc:docMk/>
          <pc:sldMk cId="646762004" sldId="304"/>
        </pc:sldMkLst>
        <pc:spChg chg="mod">
          <ac:chgData name="김소희" userId="292a1162-0793-4577-a94d-2dae0dfa5995" providerId="ADAL" clId="{0FCCC188-AAE5-4E7B-9D03-247A687AEAF8}" dt="2022-11-21T17:35:53.382" v="10699" actId="2711"/>
          <ac:spMkLst>
            <pc:docMk/>
            <pc:sldMk cId="646762004" sldId="304"/>
            <ac:spMk id="9" creationId="{F4D6DBE8-0164-8D67-377B-5DF7F0337494}"/>
          </ac:spMkLst>
        </pc:spChg>
        <pc:spChg chg="add mod">
          <ac:chgData name="김소희" userId="292a1162-0793-4577-a94d-2dae0dfa5995" providerId="ADAL" clId="{0FCCC188-AAE5-4E7B-9D03-247A687AEAF8}" dt="2022-11-21T17:35:53.382" v="10699" actId="2711"/>
          <ac:spMkLst>
            <pc:docMk/>
            <pc:sldMk cId="646762004" sldId="304"/>
            <ac:spMk id="11" creationId="{5F2F873E-ED1E-AD3A-9AE0-0BB599E8E510}"/>
          </ac:spMkLst>
        </pc:spChg>
        <pc:spChg chg="add mod">
          <ac:chgData name="김소희" userId="292a1162-0793-4577-a94d-2dae0dfa5995" providerId="ADAL" clId="{0FCCC188-AAE5-4E7B-9D03-247A687AEAF8}" dt="2022-11-21T17:35:53.382" v="10699" actId="2711"/>
          <ac:spMkLst>
            <pc:docMk/>
            <pc:sldMk cId="646762004" sldId="304"/>
            <ac:spMk id="13" creationId="{24EFBE98-4B99-B566-0D46-B972370BFB53}"/>
          </ac:spMkLst>
        </pc:spChg>
        <pc:spChg chg="add mod">
          <ac:chgData name="김소희" userId="292a1162-0793-4577-a94d-2dae0dfa5995" providerId="ADAL" clId="{0FCCC188-AAE5-4E7B-9D03-247A687AEAF8}" dt="2022-11-21T17:35:53.382" v="10699" actId="2711"/>
          <ac:spMkLst>
            <pc:docMk/>
            <pc:sldMk cId="646762004" sldId="304"/>
            <ac:spMk id="14" creationId="{37E84AAB-0208-4459-BBF8-9E860B24147B}"/>
          </ac:spMkLst>
        </pc:spChg>
        <pc:spChg chg="add mod">
          <ac:chgData name="김소희" userId="292a1162-0793-4577-a94d-2dae0dfa5995" providerId="ADAL" clId="{0FCCC188-AAE5-4E7B-9D03-247A687AEAF8}" dt="2022-11-21T17:35:53.382" v="10699" actId="2711"/>
          <ac:spMkLst>
            <pc:docMk/>
            <pc:sldMk cId="646762004" sldId="304"/>
            <ac:spMk id="15" creationId="{C2E86FAB-2AEF-F2C2-14E0-391B80289179}"/>
          </ac:spMkLst>
        </pc:spChg>
        <pc:spChg chg="add mod">
          <ac:chgData name="김소희" userId="292a1162-0793-4577-a94d-2dae0dfa5995" providerId="ADAL" clId="{0FCCC188-AAE5-4E7B-9D03-247A687AEAF8}" dt="2022-11-21T17:35:53.382" v="10699" actId="2711"/>
          <ac:spMkLst>
            <pc:docMk/>
            <pc:sldMk cId="646762004" sldId="304"/>
            <ac:spMk id="16" creationId="{47E16C6C-62D4-D23B-E09C-54090D4224E9}"/>
          </ac:spMkLst>
        </pc:spChg>
        <pc:spChg chg="add mod">
          <ac:chgData name="김소희" userId="292a1162-0793-4577-a94d-2dae0dfa5995" providerId="ADAL" clId="{0FCCC188-AAE5-4E7B-9D03-247A687AEAF8}" dt="2022-11-21T17:35:53.382" v="10699" actId="2711"/>
          <ac:spMkLst>
            <pc:docMk/>
            <pc:sldMk cId="646762004" sldId="304"/>
            <ac:spMk id="17" creationId="{94AF17AA-24CE-B9F7-8F77-B4C8B3038034}"/>
          </ac:spMkLst>
        </pc:spChg>
        <pc:spChg chg="add mod">
          <ac:chgData name="김소희" userId="292a1162-0793-4577-a94d-2dae0dfa5995" providerId="ADAL" clId="{0FCCC188-AAE5-4E7B-9D03-247A687AEAF8}" dt="2022-11-21T17:35:53.382" v="10699" actId="2711"/>
          <ac:spMkLst>
            <pc:docMk/>
            <pc:sldMk cId="646762004" sldId="304"/>
            <ac:spMk id="18" creationId="{B76C2A2E-909B-1CB8-5BA4-F82D7FD899A2}"/>
          </ac:spMkLst>
        </pc:spChg>
        <pc:spChg chg="add mod">
          <ac:chgData name="김소희" userId="292a1162-0793-4577-a94d-2dae0dfa5995" providerId="ADAL" clId="{0FCCC188-AAE5-4E7B-9D03-247A687AEAF8}" dt="2022-11-21T17:35:53.382" v="10699" actId="2711"/>
          <ac:spMkLst>
            <pc:docMk/>
            <pc:sldMk cId="646762004" sldId="304"/>
            <ac:spMk id="19" creationId="{96EF191A-1B63-B23B-6265-D6C70B2D9405}"/>
          </ac:spMkLst>
        </pc:spChg>
        <pc:spChg chg="add del mod">
          <ac:chgData name="김소희" userId="292a1162-0793-4577-a94d-2dae0dfa5995" providerId="ADAL" clId="{0FCCC188-AAE5-4E7B-9D03-247A687AEAF8}" dt="2022-11-21T11:34:38.698" v="9270" actId="21"/>
          <ac:spMkLst>
            <pc:docMk/>
            <pc:sldMk cId="646762004" sldId="304"/>
            <ac:spMk id="21" creationId="{62EFF031-50A1-7CBC-7E74-6CCB9A213042}"/>
          </ac:spMkLst>
        </pc:spChg>
        <pc:grpChg chg="add mod">
          <ac:chgData name="김소희" userId="292a1162-0793-4577-a94d-2dae0dfa5995" providerId="ADAL" clId="{0FCCC188-AAE5-4E7B-9D03-247A687AEAF8}" dt="2022-11-21T11:44:10.511" v="9520" actId="1076"/>
          <ac:grpSpMkLst>
            <pc:docMk/>
            <pc:sldMk cId="646762004" sldId="304"/>
            <ac:grpSpMk id="20" creationId="{F0C28935-0715-36C0-2FF6-1369AA791061}"/>
          </ac:grpSpMkLst>
        </pc:grpChg>
        <pc:picChg chg="add del mod">
          <ac:chgData name="김소희" userId="292a1162-0793-4577-a94d-2dae0dfa5995" providerId="ADAL" clId="{0FCCC188-AAE5-4E7B-9D03-247A687AEAF8}" dt="2022-11-21T10:27:22.296" v="7702" actId="21"/>
          <ac:picMkLst>
            <pc:docMk/>
            <pc:sldMk cId="646762004" sldId="304"/>
            <ac:picMk id="3" creationId="{87E585B0-12F2-3486-721A-6F3B728262AF}"/>
          </ac:picMkLst>
        </pc:picChg>
        <pc:picChg chg="add mod modCrop">
          <ac:chgData name="김소희" userId="292a1162-0793-4577-a94d-2dae0dfa5995" providerId="ADAL" clId="{0FCCC188-AAE5-4E7B-9D03-247A687AEAF8}" dt="2022-11-21T11:44:03.341" v="9519" actId="1076"/>
          <ac:picMkLst>
            <pc:docMk/>
            <pc:sldMk cId="646762004" sldId="304"/>
            <ac:picMk id="5" creationId="{7A395B52-F42A-B4AD-93C1-4DD3CE0441B4}"/>
          </ac:picMkLst>
        </pc:picChg>
        <pc:picChg chg="add del mod">
          <ac:chgData name="김소희" userId="292a1162-0793-4577-a94d-2dae0dfa5995" providerId="ADAL" clId="{0FCCC188-AAE5-4E7B-9D03-247A687AEAF8}" dt="2022-11-21T11:07:32.767" v="8752" actId="478"/>
          <ac:picMkLst>
            <pc:docMk/>
            <pc:sldMk cId="646762004" sldId="304"/>
            <ac:picMk id="10" creationId="{50612473-80AF-5815-EE09-9F85121C6BA2}"/>
          </ac:picMkLst>
        </pc:picChg>
        <pc:picChg chg="add mod">
          <ac:chgData name="김소희" userId="292a1162-0793-4577-a94d-2dae0dfa5995" providerId="ADAL" clId="{0FCCC188-AAE5-4E7B-9D03-247A687AEAF8}" dt="2022-11-21T11:08:28.142" v="8768" actId="34135"/>
          <ac:picMkLst>
            <pc:docMk/>
            <pc:sldMk cId="646762004" sldId="304"/>
            <ac:picMk id="12" creationId="{D5A17215-F693-0676-CE25-6AA39E01B703}"/>
          </ac:picMkLst>
        </pc:picChg>
      </pc:sldChg>
      <pc:sldChg chg="add del">
        <pc:chgData name="김소희" userId="292a1162-0793-4577-a94d-2dae0dfa5995" providerId="ADAL" clId="{0FCCC188-AAE5-4E7B-9D03-247A687AEAF8}" dt="2022-11-22T02:26:57.882" v="10714" actId="47"/>
        <pc:sldMkLst>
          <pc:docMk/>
          <pc:sldMk cId="535235781" sldId="305"/>
        </pc:sldMkLst>
      </pc:sldChg>
      <pc:sldMasterChg chg="modSldLayout">
        <pc:chgData name="김소희" userId="292a1162-0793-4577-a94d-2dae0dfa5995" providerId="ADAL" clId="{0FCCC188-AAE5-4E7B-9D03-247A687AEAF8}" dt="2022-11-21T11:10:01.404" v="8792" actId="20577"/>
        <pc:sldMasterMkLst>
          <pc:docMk/>
          <pc:sldMasterMk cId="3910064173" sldId="2147483648"/>
        </pc:sldMasterMkLst>
        <pc:sldLayoutChg chg="modSp mod">
          <pc:chgData name="김소희" userId="292a1162-0793-4577-a94d-2dae0dfa5995" providerId="ADAL" clId="{0FCCC188-AAE5-4E7B-9D03-247A687AEAF8}" dt="2022-11-21T11:10:01.404" v="8792" actId="2057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21T11:10:01.404" v="8792"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2022-11-29</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p>
          <a:p>
            <a:r>
              <a:rPr lang="en-US" altLang="ko-KR"/>
              <a:t>https://www.slideshare.net/SparkSummit/ernest-efficient-performance-prediction-for-advanced-analytics-on-apache-spark-spark-summit-east-talk-by-shivaram-venkataraman?from_action=save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t>
            </a:r>
          </a:p>
          <a:p>
            <a:r>
              <a:rPr lang="en-US" altLang="ko-KR"/>
              <a:t>and they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000000"/>
                </a:solidFill>
                <a:effectLst/>
                <a:latin typeface="Roboto Slab"/>
              </a:rPr>
              <a:t>For the background, first </a:t>
            </a:r>
            <a:r>
              <a:rPr lang="en-US" altLang="ko-KR"/>
              <a:t>is about the performance prediction. </a:t>
            </a:r>
            <a:endParaRPr lang="en-US" altLang="ko-KR" b="0" i="0">
              <a:solidFill>
                <a:srgbClr val="000000"/>
              </a:solidFill>
              <a:effectLst/>
              <a:latin typeface="Roboto Slab"/>
            </a:endParaRPr>
          </a:p>
          <a:p>
            <a:r>
              <a:rPr lang="en-US" altLang="ko-KR" b="0" i="0">
                <a:solidFill>
                  <a:srgbClr val="000000"/>
                </a:solidFill>
                <a:effectLst/>
                <a:latin typeface="Roboto Slab"/>
              </a:rPr>
              <a:t>The main steps in building a predictive model are determining the data points to collect; determining what features should be derived from the training data; </a:t>
            </a:r>
          </a:p>
          <a:p>
            <a:r>
              <a:rPr lang="en-US" altLang="ko-KR" b="0" i="0">
                <a:solidFill>
                  <a:srgbClr val="000000"/>
                </a:solidFill>
                <a:effectLst/>
                <a:latin typeface="Roboto Slab"/>
              </a:rPr>
              <a:t>and performing feature selection to pick the simplest model that best fits the data</a:t>
            </a:r>
            <a:endParaRPr lang="en-US" altLang="ko-KR"/>
          </a:p>
          <a:p>
            <a:r>
              <a:rPr lang="en-US" altLang="ko-KR" strike="sngStrike"/>
              <a:t>In this paper, we look at how to perform efﬁcient performance prediction for large scale advanced analytics.</a:t>
            </a:r>
          </a:p>
          <a:p>
            <a:endParaRPr lang="en-US" altLang="ko-KR" b="0"/>
          </a:p>
          <a:p>
            <a:r>
              <a:rPr lang="en-US" altLang="ko-KR"/>
              <a:t>Next, we look at workload trends in large scale data analysis </a:t>
            </a:r>
            <a:r>
              <a:rPr lang="en-US" altLang="ko-KR" strike="sngStrike"/>
              <a:t>and how we can exploit workload characteristics for performance prediction.</a:t>
            </a:r>
          </a:p>
          <a:p>
            <a:r>
              <a:rPr lang="en-US" altLang="ko-KR"/>
              <a:t>As an example of an advanced analytics job, this figure shows a machine learning pipline used for Speech recognition on TIMIT dataset. </a:t>
            </a:r>
          </a:p>
          <a:p>
            <a:r>
              <a:rPr lang="en-US" altLang="ko-KR" strike="sngStrike"/>
              <a:t>(The pipeline trains a model using kernel SVMs and the execution DAG)</a:t>
            </a:r>
          </a:p>
          <a:p>
            <a:r>
              <a:rPr lang="en-US" altLang="ko-KR"/>
              <a:t>This pipeline contains 3 main stages; read input data, normalize data, and build a model. </a:t>
            </a:r>
          </a:p>
          <a:p>
            <a:r>
              <a:rPr lang="en-US" altLang="ko-KR"/>
              <a:t>The model is then refined by generating more features and these steps are repeated for 100 iterations to achieve state-of-the-art accuracy.</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Advanced analytics workloads are numerically intensive and hense are sensitive to the number of cores and bandwidth available, they are also expensive to run on large datasets.</a:t>
            </a:r>
          </a:p>
          <a:p>
            <a:r>
              <a:rPr lang="en-US" altLang="ko-KR"/>
              <a:t>The authors note that only a few communication patterns repeatedly occur in analytics jobs.</a:t>
            </a:r>
          </a:p>
          <a:p>
            <a:r>
              <a:rPr lang="en-US" altLang="ko-KR" b="0" i="0">
                <a:solidFill>
                  <a:srgbClr val="000000"/>
                </a:solidFill>
                <a:effectLst/>
                <a:latin typeface="Roboto Slab"/>
              </a:rPr>
              <a:t>(a) the </a:t>
            </a:r>
            <a:r>
              <a:rPr lang="en-US" altLang="ko-KR" b="0" i="1">
                <a:solidFill>
                  <a:srgbClr val="000000"/>
                </a:solidFill>
                <a:effectLst/>
                <a:latin typeface="Roboto Slab"/>
              </a:rPr>
              <a:t>all-to-one</a:t>
            </a:r>
            <a:r>
              <a:rPr lang="en-US" altLang="ko-KR" b="0" i="0">
                <a:solidFill>
                  <a:srgbClr val="000000"/>
                </a:solidFill>
                <a:effectLst/>
                <a:latin typeface="Roboto Slab"/>
              </a:rPr>
              <a:t> or </a:t>
            </a:r>
            <a:r>
              <a:rPr lang="en-US" altLang="ko-KR" b="0" i="1">
                <a:solidFill>
                  <a:srgbClr val="000000"/>
                </a:solidFill>
                <a:effectLst/>
                <a:latin typeface="Roboto Slab"/>
              </a:rPr>
              <a:t>collect</a:t>
            </a:r>
            <a:r>
              <a:rPr lang="en-US" altLang="ko-KR" b="0" i="0">
                <a:solidFill>
                  <a:srgbClr val="000000"/>
                </a:solidFill>
                <a:effectLst/>
                <a:latin typeface="Roboto Slab"/>
              </a:rPr>
              <a:t> pattern in which data from all partitions is sent to one machine</a:t>
            </a:r>
            <a:br>
              <a:rPr lang="en-US" altLang="ko-KR"/>
            </a:br>
            <a:r>
              <a:rPr lang="en-US" altLang="ko-KR" b="0" i="0">
                <a:solidFill>
                  <a:srgbClr val="000000"/>
                </a:solidFill>
                <a:effectLst/>
                <a:latin typeface="Roboto Slab"/>
              </a:rPr>
              <a:t>(b) the </a:t>
            </a:r>
            <a:r>
              <a:rPr lang="en-US" altLang="ko-KR" b="0" i="1">
                <a:solidFill>
                  <a:srgbClr val="000000"/>
                </a:solidFill>
                <a:effectLst/>
                <a:latin typeface="Roboto Slab"/>
              </a:rPr>
              <a:t>tree aggregration</a:t>
            </a:r>
            <a:r>
              <a:rPr lang="en-US" altLang="ko-KR" b="0" i="0">
                <a:solidFill>
                  <a:srgbClr val="000000"/>
                </a:solidFill>
                <a:effectLst/>
                <a:latin typeface="Roboto Slab"/>
              </a:rPr>
              <a:t> pattern where data is aggregated using a tree-like structure</a:t>
            </a:r>
            <a:br>
              <a:rPr lang="en-US" altLang="ko-KR"/>
            </a:br>
            <a:r>
              <a:rPr lang="en-US" altLang="ko-KR" b="0" i="0">
                <a:solidFill>
                  <a:srgbClr val="000000"/>
                </a:solidFill>
                <a:effectLst/>
                <a:latin typeface="Roboto Slab"/>
              </a:rPr>
              <a:t>(c) the </a:t>
            </a:r>
            <a:r>
              <a:rPr lang="en-US" altLang="ko-KR" b="0" i="1">
                <a:solidFill>
                  <a:srgbClr val="000000"/>
                </a:solidFill>
                <a:effectLst/>
                <a:latin typeface="Roboto Slab"/>
              </a:rPr>
              <a:t>shuffle</a:t>
            </a:r>
            <a:r>
              <a:rPr lang="en-US" altLang="ko-KR" b="0" i="0">
                <a:solidFill>
                  <a:srgbClr val="000000"/>
                </a:solidFill>
                <a:effectLst/>
                <a:latin typeface="Roboto Slab"/>
              </a:rPr>
              <a:t> pattern where data goes from many source machines to many destinations</a:t>
            </a:r>
            <a:endParaRPr lang="en-US" altLang="ko-KR"/>
          </a:p>
          <a:p>
            <a:endParaRPr lang="en-US" altLang="ko-KR"/>
          </a:p>
          <a:p>
            <a:endParaRPr lang="en-US" altLang="ko-KR"/>
          </a:p>
          <a:p>
            <a:r>
              <a:rPr lang="en-US" altLang="ko-KR" strike="sngStrike"/>
              <a:t>And for recent hardware and workload trends for large scale data analysis,</a:t>
            </a:r>
          </a:p>
          <a:p>
            <a:r>
              <a:rPr lang="en-US" altLang="ko-KR" strike="sngStrike"/>
              <a:t>Instance types vary not only in capacity (i.e. memory size, number of cores etc.) but also in performance.</a:t>
            </a:r>
          </a:p>
          <a:p>
            <a:r>
              <a:rPr lang="en-US" altLang="ko-KR" strike="sngStrike"/>
              <a:t>For example, we measured memory bandwidth and network bandwidth across a number of instance types on Amazon EC2.</a:t>
            </a:r>
          </a:p>
          <a:p>
            <a:r>
              <a:rPr lang="en-US" altLang="ko-KR" strike="sngStrike"/>
              <a:t>From Figure 1 we can see that the smaller instances i.e. large or xlarge have the highest memory bandwidth available per core while Figure 2 shows that 8xlarge instances have the highest network bandwidth available per core.</a:t>
            </a:r>
          </a:p>
          <a:p>
            <a:endParaRPr lang="en-US" altLang="ko-KR" strike="sngStrike"/>
          </a:p>
          <a:p>
            <a:r>
              <a:rPr lang="en-US" altLang="ko-KR" strike="sngStrike"/>
              <a:t>The non-linear relationship between price vs. performance is not only reflected in micro-benchmarks but can also have a significant effect on end-to-end performance.</a:t>
            </a:r>
          </a:p>
          <a:p>
            <a:r>
              <a:rPr lang="en-US" altLang="ko-KR" strike="sngStrike"/>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strike="sngStrike"/>
              <a:t>The results (Figure 3(a)) show that picking the right instance type can improve performance by up to 1.9x at the same cost for the least squares solver. </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For this section, I will outline a model for predicting execution time of advanced analytics jobs. </a:t>
            </a:r>
          </a:p>
          <a:p>
            <a:endParaRPr lang="en-US" altLang="ko-KR" b="0" i="0">
              <a:solidFill>
                <a:schemeClr val="tx1"/>
              </a:solidFill>
              <a:effectLst/>
              <a:latin typeface="+mn-lt"/>
            </a:endParaRPr>
          </a:p>
          <a:p>
            <a:r>
              <a:rPr lang="en-US" altLang="ko-KR" b="0" i="0">
                <a:solidFill>
                  <a:srgbClr val="000000"/>
                </a:solidFill>
                <a:effectLst/>
                <a:latin typeface="Roboto Slab"/>
              </a:rPr>
              <a:t>The model is built using terms related to these computation and communication patterns</a:t>
            </a:r>
            <a:endParaRPr lang="en-US" altLang="ko-KR" b="0"/>
          </a:p>
          <a:p>
            <a:r>
              <a:rPr lang="en-US" altLang="ko-KR" b="0"/>
              <a:t>In computation patterns, as seen, when you double the numer of tasks, the time proportionally grows linearly as the size of input grows.</a:t>
            </a:r>
          </a:p>
          <a:p>
            <a:r>
              <a:rPr lang="en-US" altLang="ko-KR" b="0"/>
              <a:t>On the other hand, when you increase the number of cores(machines), the time will inversely come down.</a:t>
            </a:r>
          </a:p>
          <a:p>
            <a:r>
              <a:rPr lang="en-US" altLang="ko-KR" b="0"/>
              <a:t>The communication patterns are same as discussed before,</a:t>
            </a:r>
          </a:p>
          <a:p>
            <a:endParaRPr lang="en-US" altLang="ko-KR" b="0"/>
          </a:p>
          <a:p>
            <a:r>
              <a:rPr lang="en-US" altLang="ko-KR" b="0"/>
              <a:t>So Putting this all together, they form a simple high level performance model for such jobs, as the sum of number of terms.</a:t>
            </a:r>
          </a:p>
          <a:p>
            <a:r>
              <a:rPr lang="en-US" altLang="ko-KR" b="0"/>
              <a:t>The model</a:t>
            </a:r>
            <a:r>
              <a:rPr lang="en-US" altLang="ko-KR" b="0" i="0">
                <a:solidFill>
                  <a:srgbClr val="000000"/>
                </a:solidFill>
                <a:effectLst/>
                <a:latin typeface="Roboto Slab"/>
              </a:rPr>
              <a:t> has four components:</a:t>
            </a:r>
            <a:endParaRPr lang="en-US" altLang="ko-KR" b="0"/>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0</a:t>
            </a:r>
            <a:r>
              <a:rPr lang="en-US" altLang="ko-KR" b="0" i="0">
                <a:solidFill>
                  <a:srgbClr val="000000"/>
                </a:solidFill>
                <a:effectLst/>
                <a:latin typeface="inherit"/>
              </a:rPr>
              <a:t> – a fixed cost term representing the amount of time spent in serial </a:t>
            </a:r>
            <a:r>
              <a:rPr lang="en-US" altLang="ko-KR" b="0"/>
              <a:t>execution</a:t>
            </a:r>
            <a:endParaRPr lang="en-US" altLang="ko-KR" b="0" i="0">
              <a:solidFill>
                <a:srgbClr val="000000"/>
              </a:solidFill>
              <a:effectLst/>
              <a:latin typeface="inherit"/>
            </a:endParaRPr>
          </a:p>
          <a:p>
            <a:pPr marL="0" marR="0" lvl="0" indent="0" algn="l" defTabSz="914400" rtl="0" eaLnBrk="1" fontAlgn="base" latinLnBrk="1" hangingPunct="1">
              <a:lnSpc>
                <a:spcPct val="100000"/>
              </a:lnSpc>
              <a:spcBef>
                <a:spcPts val="0"/>
              </a:spcBef>
              <a:spcAft>
                <a:spcPts val="0"/>
              </a:spcAft>
              <a:buClrTx/>
              <a:buSzTx/>
              <a:buFont typeface="Arial" panose="020B0604020202020204" pitchFamily="34" charset="0"/>
              <a:buChar char="•"/>
              <a:tabLst/>
              <a:defRPr/>
            </a:pP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i="1">
                <a:solidFill>
                  <a:srgbClr val="000000"/>
                </a:solidFill>
                <a:effectLst/>
                <a:latin typeface="inherit"/>
              </a:rPr>
              <a:t> x (scale/machines)</a:t>
            </a:r>
            <a:r>
              <a:rPr lang="en-US" altLang="ko-KR" b="0" i="0">
                <a:solidFill>
                  <a:srgbClr val="000000"/>
                </a:solidFill>
                <a:effectLst/>
                <a:latin typeface="inherit"/>
              </a:rPr>
              <a:t> – </a:t>
            </a:r>
            <a:r>
              <a:rPr lang="en-US" altLang="ko-KR" b="0"/>
              <a:t>And </a:t>
            </a:r>
            <a:r>
              <a:rPr lang="en-US" altLang="ko-KR" b="0" i="1">
                <a:solidFill>
                  <a:srgbClr val="000000"/>
                </a:solidFill>
                <a:effectLst/>
                <a:latin typeface="inherit"/>
              </a:rPr>
              <a:t>θ</a:t>
            </a:r>
            <a:r>
              <a:rPr lang="en-US" altLang="ko-KR" b="0" i="1" baseline="-25000">
                <a:solidFill>
                  <a:srgbClr val="000000"/>
                </a:solidFill>
                <a:effectLst/>
                <a:latin typeface="inherit"/>
              </a:rPr>
              <a:t>1</a:t>
            </a:r>
            <a:r>
              <a:rPr lang="en-US" altLang="ko-KR" b="0"/>
              <a:t> times the time spent in computation - </a:t>
            </a:r>
            <a:r>
              <a:rPr lang="en-US" altLang="ko-KR" b="0" i="0">
                <a:solidFill>
                  <a:srgbClr val="000000"/>
                </a:solidFill>
                <a:effectLst/>
                <a:latin typeface="inherit"/>
              </a:rPr>
              <a:t>to capture the </a:t>
            </a:r>
            <a:r>
              <a:rPr lang="en-US" altLang="ko-KR" b="0" i="1">
                <a:solidFill>
                  <a:srgbClr val="000000"/>
                </a:solidFill>
                <a:effectLst/>
                <a:latin typeface="inherit"/>
              </a:rPr>
              <a:t>parallel</a:t>
            </a:r>
            <a:r>
              <a:rPr lang="en-US" altLang="ko-KR" b="0" i="0">
                <a:solidFill>
                  <a:srgbClr val="000000"/>
                </a:solidFill>
                <a:effectLst/>
                <a:latin typeface="inherit"/>
              </a:rPr>
              <a:t> computation time for algorithms whose computation scales linearly with the data</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2</a:t>
            </a:r>
            <a:r>
              <a:rPr lang="en-US" altLang="ko-KR" b="0" i="1">
                <a:solidFill>
                  <a:srgbClr val="000000"/>
                </a:solidFill>
                <a:effectLst/>
                <a:latin typeface="inherit"/>
              </a:rPr>
              <a:t> x log(machines)</a:t>
            </a:r>
            <a:r>
              <a:rPr lang="en-US" altLang="ko-KR" b="0" i="0">
                <a:solidFill>
                  <a:srgbClr val="000000"/>
                </a:solidFill>
                <a:effectLst/>
                <a:latin typeface="inherit"/>
              </a:rPr>
              <a:t> – to model communication patterns like aggregation trees</a:t>
            </a:r>
          </a:p>
          <a:p>
            <a:pPr algn="l" fontAlgn="base">
              <a:buFont typeface="Arial" panose="020B0604020202020204" pitchFamily="34" charset="0"/>
              <a:buChar char="•"/>
            </a:pPr>
            <a:r>
              <a:rPr lang="en-US" altLang="ko-KR" b="0" i="1">
                <a:solidFill>
                  <a:srgbClr val="000000"/>
                </a:solidFill>
                <a:effectLst/>
                <a:latin typeface="inherit"/>
              </a:rPr>
              <a:t>θ</a:t>
            </a:r>
            <a:r>
              <a:rPr lang="en-US" altLang="ko-KR" b="0" i="1" baseline="-25000">
                <a:solidFill>
                  <a:srgbClr val="000000"/>
                </a:solidFill>
                <a:effectLst/>
                <a:latin typeface="inherit"/>
              </a:rPr>
              <a:t>3</a:t>
            </a:r>
            <a:r>
              <a:rPr lang="en-US" altLang="ko-KR" b="0" i="1">
                <a:solidFill>
                  <a:srgbClr val="000000"/>
                </a:solidFill>
                <a:effectLst/>
                <a:latin typeface="inherit"/>
              </a:rPr>
              <a:t> x machines</a:t>
            </a:r>
            <a:r>
              <a:rPr lang="en-US" altLang="ko-KR" b="0" i="0">
                <a:solidFill>
                  <a:srgbClr val="000000"/>
                </a:solidFill>
                <a:effectLst/>
                <a:latin typeface="inherit"/>
              </a:rPr>
              <a:t> - to capture the all-to-one communication pattern and fixed overheads like scheduling / serializing tasks.</a:t>
            </a:r>
            <a:endParaRPr lang="en-US" altLang="ko-KR" b="0" i="0">
              <a:solidFill>
                <a:srgbClr val="000000"/>
              </a:solidFill>
              <a:effectLst/>
              <a:latin typeface="Roboto Slab"/>
            </a:endParaRPr>
          </a:p>
          <a:p>
            <a:pPr algn="l" fontAlgn="base">
              <a:buFont typeface="Arial" panose="020B0604020202020204" pitchFamily="34" charset="0"/>
              <a:buNone/>
            </a:pPr>
            <a:r>
              <a:rPr lang="en-US" altLang="ko-KR" b="0" i="0">
                <a:solidFill>
                  <a:srgbClr val="000000"/>
                </a:solidFill>
                <a:effectLst/>
                <a:latin typeface="Roboto Slab"/>
              </a:rPr>
              <a:t>The goal is to find the values of θ</a:t>
            </a:r>
            <a:r>
              <a:rPr lang="en-US" altLang="ko-KR" b="0" i="0" baseline="-25000">
                <a:solidFill>
                  <a:srgbClr val="000000"/>
                </a:solidFill>
                <a:effectLst/>
                <a:latin typeface="Roboto Slab"/>
              </a:rPr>
              <a:t>0</a:t>
            </a:r>
            <a:r>
              <a:rPr lang="en-US" altLang="ko-KR" b="0" i="0">
                <a:solidFill>
                  <a:srgbClr val="000000"/>
                </a:solidFill>
                <a:effectLst/>
                <a:latin typeface="Roboto Slab"/>
              </a:rPr>
              <a:t>..θ</a:t>
            </a:r>
            <a:r>
              <a:rPr lang="en-US" altLang="ko-KR" b="0" i="0" baseline="-25000">
                <a:solidFill>
                  <a:srgbClr val="000000"/>
                </a:solidFill>
                <a:effectLst/>
                <a:latin typeface="Roboto Slab"/>
              </a:rPr>
              <a:t>3</a:t>
            </a:r>
            <a:r>
              <a:rPr lang="en-US" altLang="ko-KR" b="0" i="0">
                <a:solidFill>
                  <a:srgbClr val="000000"/>
                </a:solidFill>
                <a:effectLst/>
                <a:latin typeface="Roboto Slab"/>
              </a:rPr>
              <a:t> that best fit the training data</a:t>
            </a:r>
            <a:endParaRPr lang="en-US" altLang="ko-KR" b="0" i="0">
              <a:solidFill>
                <a:srgbClr val="000000"/>
              </a:solidFill>
              <a:effectLst/>
              <a:latin typeface="inherit"/>
            </a:endParaRPr>
          </a:p>
          <a:p>
            <a:pPr algn="l" fontAlgn="base">
              <a:buFont typeface="Arial" panose="020B0604020202020204" pitchFamily="34" charset="0"/>
              <a:buNone/>
            </a:pPr>
            <a:endParaRPr lang="en-US" altLang="ko-KR" b="0" i="0">
              <a:solidFill>
                <a:srgbClr val="000000"/>
              </a:solidFill>
              <a:effectLst/>
              <a:latin typeface="inherit"/>
            </a:endParaRPr>
          </a:p>
          <a:p>
            <a:pPr algn="l" fontAlgn="base">
              <a:buFont typeface="Arial" panose="020B0604020202020204" pitchFamily="34" charset="0"/>
              <a:buNone/>
            </a:pPr>
            <a:r>
              <a:rPr lang="en-US" altLang="ko-KR" b="0" i="0">
                <a:solidFill>
                  <a:srgbClr val="000000"/>
                </a:solidFill>
                <a:effectLst/>
                <a:latin typeface="inherit"/>
              </a:rPr>
              <a:t>Then one thing you might say is is this model good enough and cover all spark jobs,</a:t>
            </a:r>
          </a:p>
          <a:p>
            <a:r>
              <a:rPr lang="en-US" altLang="ko-KR" b="0"/>
              <a:t>So they used non-negative least squares (NNLS) solver to find the model that best fits the training data.</a:t>
            </a:r>
          </a:p>
          <a:p>
            <a:r>
              <a:rPr lang="en-US" altLang="ko-KR"/>
              <a:t>From the table we can see two main characteristics: (a) that not all features are used by every algorithm and (b) that the contribution of each term differs for each algorithm</a:t>
            </a:r>
            <a:endParaRPr lang="en-US" altLang="ko-KR" b="0"/>
          </a:p>
          <a:p>
            <a:endParaRPr lang="en-US" altLang="ko-KR" b="0"/>
          </a:p>
          <a:p>
            <a:r>
              <a:rPr lang="en-US" altLang="ko-KR" b="0"/>
              <a:t>Now such a model formulation is defined, </a:t>
            </a:r>
          </a:p>
          <a:p>
            <a:r>
              <a:rPr lang="en-US" altLang="ko-KR" b="0"/>
              <a:t>** the next step is to collect some training data and then we can use some off-the-shelf libraries in order to fit the model that they are going to use for the system</a:t>
            </a: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 next step is to collect training data points for building a predictive model. </a:t>
            </a:r>
          </a:p>
          <a:p>
            <a:r>
              <a:rPr lang="en-US" altLang="ko-KR"/>
              <a:t>One of the main challenges in predictive modeling is minimizing the time spent on collecting training data while achieving good enough accuracy</a:t>
            </a:r>
          </a:p>
          <a:p>
            <a:r>
              <a:rPr lang="en-US" altLang="ko-KR" b="0"/>
              <a:t>If you look at the model, there are 2 variables which is input size and number of machines</a:t>
            </a:r>
          </a:p>
          <a:p>
            <a:r>
              <a:rPr lang="en-US" altLang="ko-KR" b="0"/>
              <a:t>So a naïve approach would be forming a grid of these 2 variables, and collect all the values at all the points in the grid</a:t>
            </a:r>
          </a:p>
          <a:p>
            <a:r>
              <a:rPr lang="en-US" altLang="ko-KR" b="0"/>
              <a:t>So a slightly better approach is a Greedy approach : only pick the cheapest configurations and collect training data from that</a:t>
            </a:r>
            <a:r>
              <a:rPr lang="ko-KR" altLang="en-US" b="0"/>
              <a:t> </a:t>
            </a:r>
            <a:r>
              <a:rPr lang="en-US" altLang="ko-KR" b="0"/>
              <a:t>-&gt;</a:t>
            </a:r>
            <a:r>
              <a:rPr lang="ko-KR" altLang="en-US" b="0"/>
              <a:t> </a:t>
            </a:r>
            <a:r>
              <a:rPr lang="en-US" altLang="ko-KR" b="0"/>
              <a:t>but they found that it was not</a:t>
            </a:r>
            <a:r>
              <a:rPr lang="ko-KR" altLang="en-US" b="0"/>
              <a:t> </a:t>
            </a:r>
            <a:r>
              <a:rPr lang="en-US" altLang="ko-KR" b="0"/>
              <a:t>that</a:t>
            </a:r>
            <a:r>
              <a:rPr lang="ko-KR" altLang="en-US" b="0"/>
              <a:t> </a:t>
            </a:r>
            <a:r>
              <a:rPr lang="en-US" altLang="ko-KR" b="0"/>
              <a:t>good,</a:t>
            </a:r>
            <a:r>
              <a:rPr lang="ko-KR" altLang="en-US" b="0"/>
              <a:t> </a:t>
            </a:r>
            <a:r>
              <a:rPr lang="en-US" altLang="ko-KR" b="0"/>
              <a:t>and the model was inaccurate</a:t>
            </a:r>
          </a:p>
          <a:p>
            <a:r>
              <a:rPr lang="en-US" altLang="ko-KR" b="0"/>
              <a:t>To do some better, they get back to</a:t>
            </a:r>
            <a:r>
              <a:rPr lang="ko-KR" altLang="en-US" b="0"/>
              <a:t> </a:t>
            </a:r>
            <a:r>
              <a:rPr lang="en-US" altLang="ko-KR" b="0"/>
              <a:t>Statistics - they</a:t>
            </a:r>
            <a:r>
              <a:rPr lang="en-US" altLang="ko-KR"/>
              <a:t> outline a scheme based on optimal experiment design, a statistical technique that can be used to minimize the number of experiment runs required.</a:t>
            </a:r>
          </a:p>
          <a:p>
            <a:r>
              <a:rPr lang="en-US" altLang="ko-KR" b="0"/>
              <a:t>Given this linear model,</a:t>
            </a:r>
            <a:endParaRPr lang="en-US" altLang="ko-KR"/>
          </a:p>
          <a:p>
            <a:r>
              <a:rPr lang="en-US" altLang="ko-KR"/>
              <a:t>More formally we can set λi as the fraction of times an experiment is chosen </a:t>
            </a:r>
          </a:p>
          <a:p>
            <a:r>
              <a:rPr lang="en-US" altLang="ko-KR"/>
              <a:t>and minimize ** the trace of the inverse of the covariance matrix:</a:t>
            </a:r>
          </a:p>
          <a:p>
            <a:r>
              <a:rPr lang="en-US" altLang="ko-KR" b="0"/>
              <a:t>and subject this to a constraint saying that this total set of points that we pick should still be within some budget that we have.</a:t>
            </a:r>
          </a:p>
          <a:p>
            <a:endParaRPr lang="en-US" altLang="ko-KR" b="0"/>
          </a:p>
          <a:p>
            <a:r>
              <a:rPr lang="en-US" altLang="ko-KR" b="0"/>
              <a:t>Actually this is a </a:t>
            </a:r>
            <a:r>
              <a:rPr lang="en-US" altLang="ko-KR" b="0">
                <a:effectLst/>
                <a:latin typeface="Roboto" panose="02000000000000000000" pitchFamily="2" charset="0"/>
              </a:rPr>
              <a:t>a small data problem like the number of configurations that we are usually dealing with this is on the order of like hundreds or so and we're trying to pick like five or ten of the best of them out of like hundred.</a:t>
            </a:r>
          </a:p>
          <a:p>
            <a:r>
              <a:rPr lang="en-US" altLang="ko-KR" b="0">
                <a:effectLst/>
                <a:latin typeface="Roboto" panose="02000000000000000000" pitchFamily="2" charset="0"/>
              </a:rPr>
              <a:t>In fact there are off-the-shelf(</a:t>
            </a:r>
            <a:r>
              <a:rPr lang="ko-KR" altLang="en-US" b="0">
                <a:effectLst/>
                <a:latin typeface="Roboto" panose="02000000000000000000" pitchFamily="2" charset="0"/>
              </a:rPr>
              <a:t>미리 만들어 놓은</a:t>
            </a:r>
            <a:r>
              <a:rPr lang="en-US" altLang="ko-KR" b="0">
                <a:effectLst/>
                <a:latin typeface="Roboto" panose="02000000000000000000" pitchFamily="2" charset="0"/>
              </a:rPr>
              <a:t>) solver like</a:t>
            </a:r>
            <a:r>
              <a:rPr lang="ko-KR" altLang="en-US" b="0">
                <a:effectLst/>
                <a:latin typeface="Roboto" panose="02000000000000000000" pitchFamily="2" charset="0"/>
              </a:rPr>
              <a:t> </a:t>
            </a:r>
            <a:r>
              <a:rPr lang="en-US" altLang="ko-KR" b="0">
                <a:effectLst/>
                <a:latin typeface="Roboto" panose="02000000000000000000" pitchFamily="2" charset="0"/>
              </a:rPr>
              <a:t>CVX, where you can just encode this problem into them as like a formula and you feed it in your hundred configurations </a:t>
            </a:r>
          </a:p>
          <a:p>
            <a:r>
              <a:rPr lang="en-US" altLang="ko-KR" b="0">
                <a:effectLst/>
                <a:latin typeface="Roboto" panose="02000000000000000000" pitchFamily="2" charset="0"/>
              </a:rPr>
              <a:t>and it'll tell you what the best configurations to use are in terms of the number of machines and input size.</a:t>
            </a:r>
          </a:p>
          <a:p>
            <a:r>
              <a:rPr lang="en-US" altLang="ko-KR" b="0">
                <a:effectLst/>
                <a:latin typeface="Roboto" panose="02000000000000000000" pitchFamily="2" charset="0"/>
              </a:rPr>
              <a:t>so that works pretty well</a:t>
            </a:r>
          </a:p>
          <a:p>
            <a:endParaRPr lang="en-US" altLang="ko-KR" b="0"/>
          </a:p>
          <a:p>
            <a:endParaRPr lang="en-US" altLang="ko-KR" b="0"/>
          </a:p>
          <a:p>
            <a:endParaRPr lang="en-US" altLang="ko-KR" b="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Whay I have told for now on is the workflow of how you would go about using the system that this paper built called ERNEST looks something like this.</a:t>
            </a:r>
          </a:p>
          <a:p>
            <a:r>
              <a:rPr lang="en-US" altLang="ko-KR" b="0"/>
              <a:t>From the user side we get the job binary that they're trying to run / and some sort of grid of values (the machines and input size) that we should try for building the model itself </a:t>
            </a:r>
          </a:p>
          <a:p>
            <a:r>
              <a:rPr lang="en-US" altLang="ko-KR" b="0"/>
              <a:t>** and then both of these are fed into this box </a:t>
            </a:r>
          </a:p>
          <a:p>
            <a:r>
              <a:rPr lang="en-US" altLang="ko-KR" b="0"/>
              <a:t>** And inside this box we run a number of modules which are going to actually perform some of the actions that I described earlier in the talk </a:t>
            </a:r>
          </a:p>
          <a:p>
            <a:r>
              <a:rPr lang="en-US" altLang="ko-KR" b="0"/>
              <a:t>so the first action is going to be ** it's going to run experiment design try and figure out the optimal set of training data points to collect </a:t>
            </a:r>
          </a:p>
          <a:p>
            <a:r>
              <a:rPr lang="en-US" altLang="ko-KR" b="0"/>
              <a:t>and using those training data points it's going to launch some training jobs on a cluster to run.</a:t>
            </a:r>
          </a:p>
          <a:p>
            <a:r>
              <a:rPr lang="en-US" altLang="ko-KR" b="0"/>
              <a:t>** the other key point here is that we actually run only a few iterations of the job in order to collect some training data and using that we can also extrapolate how the future iterations will look</a:t>
            </a:r>
          </a:p>
          <a:p>
            <a:r>
              <a:rPr lang="en-US" altLang="ko-KR" b="0"/>
              <a:t>** and once we have collected this training data we then put it into a linear model </a:t>
            </a:r>
          </a:p>
          <a:p>
            <a:r>
              <a:rPr lang="en-US" altLang="ko-KR" b="0"/>
              <a:t>** and the output of this linear model gives us this relation with how the running time varies as we change the number of machines are the input size for our job </a:t>
            </a:r>
          </a:p>
          <a:p>
            <a:endParaRPr lang="en-US" altLang="ko-KR" b="0"/>
          </a:p>
          <a:p>
            <a:r>
              <a:rPr lang="en-US" altLang="ko-KR" b="0"/>
              <a:t>so this gives you an end-to-end view of how Ernest works</a:t>
            </a:r>
          </a:p>
          <a:p>
            <a:r>
              <a:rPr lang="en-US" altLang="ko-KR" b="0"/>
              <a:t>with that I'm going to go and talk about some of the evaluations.</a:t>
            </a:r>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19376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Next part is about evaluation and some of the use cases scenarios and also How accurate the model is and how long it takes to build the model.</a:t>
            </a:r>
          </a:p>
          <a:p>
            <a:r>
              <a:rPr lang="en-US" altLang="ko-KR"/>
              <a:t>They ran their model on a number of different workloads including spark Mllib and some of the Keystone-pipline.</a:t>
            </a:r>
          </a:p>
          <a:p>
            <a:r>
              <a:rPr lang="en-US" altLang="ko-KR"/>
              <a:t>The objectives are these 4 things. </a:t>
            </a:r>
          </a:p>
          <a:p>
            <a:r>
              <a:rPr lang="en-US" altLang="ko-KR"/>
              <a:t>The paper evaluate how well Ernest works by using two metrics: the prediction accuracy and the overhead of training for long-running machine learning jobs.</a:t>
            </a:r>
          </a:p>
          <a:p>
            <a:r>
              <a:rPr lang="en-US" altLang="ko-KR"/>
              <a:t>In experiments where to measure accuracy, or how close a prediction is to the actual job completion time, </a:t>
            </a:r>
          </a:p>
          <a:p>
            <a:r>
              <a:rPr lang="en-US" altLang="ko-KR"/>
              <a:t>they use the ratio of the predicted job completion time to the actual job completion time = Predicted Time/Actual Time as the metric. </a:t>
            </a:r>
          </a:p>
          <a:p>
            <a:endParaRPr lang="en-US" altLang="ko-KR"/>
          </a:p>
          <a:p>
            <a:r>
              <a:rPr lang="en-US" altLang="ko-KR"/>
              <a:t>They ﬁrst measured the prediction accuracy of Ernest using the nine algorithms from ML-lib.</a:t>
            </a:r>
          </a:p>
          <a:p>
            <a:r>
              <a:rPr lang="en-US" altLang="ko-KR" strike="sngStrike"/>
              <a:t>In this experiment we configure Ernest to use between 1 and 16 machines for training and sample between 0.1% to 10% of the dataset. </a:t>
            </a:r>
          </a:p>
          <a:p>
            <a:r>
              <a:rPr lang="en-US" altLang="ko-KR" strike="sngStrike"/>
              <a:t>We then predict the performance for cases where the algorithms use the entire dataset on 45 and 64 machines. </a:t>
            </a:r>
          </a:p>
          <a:p>
            <a:r>
              <a:rPr lang="en-US" altLang="ko-KR"/>
              <a:t>The prediction accuracies shown in Figure indicate that Ernest’s predictions are within 12% of the actual running time for most jobs. </a:t>
            </a:r>
          </a:p>
          <a:p>
            <a:endParaRPr lang="en-US" altLang="ko-KR"/>
          </a:p>
          <a:p>
            <a:r>
              <a:rPr lang="en-US" altLang="ko-KR"/>
              <a:t>One of the main goals of Ernest is to provide performance prediction with low overhead. </a:t>
            </a:r>
          </a:p>
          <a:p>
            <a:r>
              <a:rPr lang="en-US" altLang="ko-KR"/>
              <a:t>Figures 13 and 14 show the times taken to train Ernest and the actual running times when run with 45 or 64 machines on the cluster. </a:t>
            </a:r>
          </a:p>
          <a:p>
            <a:r>
              <a:rPr lang="en-US" altLang="ko-KR"/>
              <a:t>From the figures, we observe that for the regression problem the training time is below 4% of the actual running time and that Ernest’s predictions are within 14%.</a:t>
            </a:r>
          </a:p>
          <a:p>
            <a:r>
              <a:rPr lang="en-US" altLang="ko-KR"/>
              <a:t> For the TIMIT pipeline, the training overhead is less than 4.1% of the total running time. </a:t>
            </a:r>
          </a:p>
          <a:p>
            <a:endParaRPr lang="en-US" altLang="ko-KR"/>
          </a:p>
          <a:p>
            <a:r>
              <a:rPr lang="en-US" altLang="ko-KR"/>
              <a:t>** The low training overhead with these applications shows that Ernest efficiently handles long-running, iterative analytics jobs.</a:t>
            </a:r>
          </a:p>
          <a:p>
            <a:endParaRPr lang="en-US" altLang="ko-KR"/>
          </a:p>
          <a:p>
            <a:r>
              <a:rPr lang="en-US" altLang="ko-KR"/>
              <a:t>Ernest’s predictive model achieves less than 20% error on most of the workloads with less than 5% overhead for long running jobs.(</a:t>
            </a:r>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341396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When users have a fixed-time or fixed-cost budget it is often tricky to figure out how many instances should be used for a job as the communication vs. computation trade-off is hard to determine for a given workload. In here, they use Ernest’s predictions to determine the optimum number of instances.</a:t>
            </a:r>
          </a:p>
          <a:p>
            <a:r>
              <a:rPr lang="en-US" altLang="ko-KR"/>
              <a:t>They predict the time taken per iteration across a wide range of number of machines.</a:t>
            </a:r>
          </a:p>
          <a:p>
            <a:r>
              <a:rPr lang="en-US" altLang="ko-KR"/>
              <a:t>Considering that a user has a fixed time budget of 1 hour to say run 40 iterations of the TIMIT pipline, </a:t>
            </a:r>
          </a:p>
          <a:p>
            <a:r>
              <a:rPr lang="en-US" altLang="ko-KR"/>
              <a:t>Using Figure 15 and taking our error margin into account, Ernest is able to infer that launching 16 instances is sufficient to meet the deadline. </a:t>
            </a:r>
          </a:p>
          <a:p>
            <a:r>
              <a:rPr lang="en-US" altLang="ko-KR"/>
              <a:t>Given the cost is $0.35/hour, a greedy strategy of using all the 64 machines would cost $22.4, while using the 16 machines as predicted by Ernest would only cost $5.6, a 4x difference.</a:t>
            </a:r>
          </a:p>
          <a:p>
            <a:endParaRPr lang="en-US" altLang="ko-KR"/>
          </a:p>
          <a:p>
            <a:r>
              <a:rPr lang="en-US" altLang="ko-KR"/>
              <a:t>Then they evaluate the benefits of using optimal experiment design in Ernest. </a:t>
            </a:r>
          </a:p>
          <a:p>
            <a:r>
              <a:rPr lang="en-US" altLang="ko-KR"/>
              <a:t>They compare experiment design to a greedy scheme where all the candidate training data points are sorted in increasing order of cost </a:t>
            </a:r>
          </a:p>
          <a:p>
            <a:r>
              <a:rPr lang="en-US" altLang="ko-KR"/>
              <a:t>and they pick training points to match the cost of the points chosen in experiment design.</a:t>
            </a:r>
          </a:p>
          <a:p>
            <a:endParaRPr lang="en-US" altLang="ko-KR"/>
          </a:p>
          <a:p>
            <a:r>
              <a:rPr lang="en-US" altLang="ko-KR"/>
              <a:t>** For TIMIT and Regression workload, Ernest’s experiment design models perform 30% − 50% better than the costbased approach</a:t>
            </a:r>
          </a:p>
          <a:p>
            <a:r>
              <a:rPr lang="en-US" altLang="ko-KR"/>
              <a:t>** And when you look at PCA, the greedy the cost based approach was like missing the entire performance model and we were getting really high errors while experiment design was able to keep up within a small error for a fixed budget.</a:t>
            </a: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28780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So in conclusion there's a looking at the vertical of trends today points to the fact that a large number of users are using advanced analytics in the cloud </a:t>
            </a:r>
          </a:p>
          <a:p>
            <a:r>
              <a:rPr lang="en-US" altLang="ko-KR"/>
              <a:t>These advanced analytics have like different communication computation patterns that severely affects scalability </a:t>
            </a:r>
          </a:p>
          <a:p>
            <a:r>
              <a:rPr lang="en-US" altLang="ko-KR"/>
              <a:t>and especially for more high-level users trying to understand what resource bottlenecks their workload and how to deploy their cluster in a cost-effective way is like really challenging </a:t>
            </a:r>
          </a:p>
          <a:p>
            <a:endParaRPr lang="en-US" altLang="ko-KR"/>
          </a:p>
          <a:p>
            <a:r>
              <a:rPr lang="en-US" altLang="ko-KR"/>
              <a:t>To address this problem they took this approach based on building a performance model with low overhead </a:t>
            </a:r>
          </a:p>
          <a:p>
            <a:r>
              <a:rPr lang="en-US" altLang="ko-KR"/>
              <a:t>and to do that they looked at some of the regular structure that's present in these workloads and they captured them in this linear model </a:t>
            </a:r>
          </a:p>
          <a:p>
            <a:r>
              <a:rPr lang="en-US" altLang="ko-KR"/>
              <a:t>and in order to reduce the amount of time spent in collecting data, they use techniques from optimal experiment design.</a:t>
            </a:r>
          </a:p>
          <a:p>
            <a:endParaRPr lang="en-US" altLang="ko-KR"/>
          </a:p>
          <a:p>
            <a:r>
              <a:rPr lang="en-US" altLang="ko-KR"/>
              <a:t>In this paper, we studied the problem of performance prediction and show how simple models can capture computation and communication patterns. </a:t>
            </a:r>
          </a:p>
          <a:p>
            <a:endParaRPr lang="en-US" altLang="ko-KR"/>
          </a:p>
          <a:p>
            <a:r>
              <a:rPr lang="en-US" altLang="ko-KR"/>
              <a:t>1. Problem : workload trends is users use advanced analytics in the cloud - large scale machine learning workload (like image classification models, speech recognition on the phone …)</a:t>
            </a:r>
          </a:p>
          <a:p>
            <a:pPr marL="0" indent="0">
              <a:lnSpc>
                <a:spcPct val="150000"/>
              </a:lnSpc>
              <a:buFont typeface="Wingdings" panose="05000000000000000000" pitchFamily="2" charset="2"/>
              <a:buNone/>
            </a:pPr>
            <a:r>
              <a:rPr lang="en-US" altLang="ko-KR" sz="1400"/>
              <a:t>2. A new approach that can </a:t>
            </a:r>
            <a:r>
              <a:rPr lang="en-US" altLang="ko-KR" sz="1400" u="sng"/>
              <a:t>accurately predict the performance of a given analytics job (large scale analytics)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400"/>
              <a:t>Ernest, a performance prediction framework that intelligently chooses training points to provide accurate predictions with low overhead</a:t>
            </a:r>
            <a:endParaRPr lang="en-US" altLang="ko-KR" sz="1400" u="sng"/>
          </a:p>
          <a:p>
            <a:r>
              <a:rPr lang="en-US" altLang="ko-KR"/>
              <a:t>3. </a:t>
            </a:r>
            <a:r>
              <a:rPr lang="en-US" altLang="ko-KR" b="0" i="0">
                <a:solidFill>
                  <a:srgbClr val="000000"/>
                </a:solidFill>
                <a:effectLst/>
                <a:latin typeface="noto"/>
              </a:rPr>
              <a:t>It was surprising that the model was made with a simple formula and good at prediction</a:t>
            </a:r>
          </a:p>
          <a:p>
            <a:endParaRPr lang="en-US" altLang="ko-KR"/>
          </a:p>
          <a:p>
            <a:endParaRPr lang="ko-KR" altLang="en-US"/>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23655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2022-11-29</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2022-11-29</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2022-11-29</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212238"/>
            <a:ext cx="6593622" cy="158246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1616223" y="3612071"/>
            <a:ext cx="8959547" cy="569387"/>
          </a:xfrm>
          <a:prstGeom prst="rect">
            <a:avLst/>
          </a:prstGeom>
          <a:noFill/>
        </p:spPr>
        <p:txBody>
          <a:bodyPr wrap="square">
            <a:spAutoFit/>
          </a:bodyPr>
          <a:lstStyle/>
          <a:p>
            <a:pPr algn="ctr">
              <a:spcAft>
                <a:spcPts val="600"/>
              </a:spcAft>
            </a:pPr>
            <a:r>
              <a:rPr lang="en-US" altLang="ko-KR" sz="1300" b="0" i="0">
                <a:solidFill>
                  <a:srgbClr val="222222"/>
                </a:solidFill>
                <a:effectLst/>
                <a:latin typeface="Abadi" panose="020B0604020104020204" pitchFamily="34" charset="0"/>
                <a:cs typeface="Arial" panose="020B0604020202020204" pitchFamily="34" charset="0"/>
              </a:rPr>
              <a:t>Shivaram Venkataraman, Zongheng Yang, Michael Franklin, Benjamin Recht, and Ion Stoica, University of California, Berkeley</a:t>
            </a:r>
          </a:p>
          <a:p>
            <a:pPr algn="ctr">
              <a:spcAft>
                <a:spcPts val="600"/>
              </a:spcAft>
            </a:pPr>
            <a:r>
              <a:rPr lang="en-US" altLang="ko-KR" sz="13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300" b="0" i="0">
                <a:solidFill>
                  <a:srgbClr val="222222"/>
                </a:solidFill>
                <a:effectLst/>
                <a:latin typeface="Abadi" panose="020B0604020104020204" pitchFamily="34" charset="0"/>
                <a:cs typeface="Arial" panose="020B0604020202020204" pitchFamily="34" charset="0"/>
              </a:rPr>
              <a:t>. 2016.</a:t>
            </a:r>
            <a:endParaRPr lang="ko-KR" altLang="en-US" sz="13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22.11.29.</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65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cs typeface="Arial" panose="020B0604020202020204" pitchFamily="34" charset="0"/>
              </a:rPr>
              <a:t>Ernest</a:t>
            </a:r>
            <a:r>
              <a:rPr lang="en-US" altLang="ko-KR" sz="1400" b="1">
                <a:cs typeface="Arial" panose="020B0604020202020204" pitchFamily="34" charset="0"/>
              </a:rPr>
              <a:t> </a:t>
            </a:r>
            <a:r>
              <a:rPr lang="en-US" altLang="ko-KR" sz="140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rPr>
              <a:t>predicting</a:t>
            </a:r>
            <a:r>
              <a:rPr lang="en-US" altLang="ko-KR" sz="1400" b="0" i="0">
                <a:solidFill>
                  <a:srgbClr val="4D6BED"/>
                </a:solidFill>
                <a:effectLst/>
              </a:rPr>
              <a:t> the most efficient configuration for </a:t>
            </a:r>
            <a:r>
              <a:rPr lang="en-US" altLang="ko-KR" sz="1400" b="1" i="0">
                <a:solidFill>
                  <a:srgbClr val="4D6BED"/>
                </a:solidFill>
                <a:effectLst/>
              </a:rPr>
              <a:t>large advanced analytics applications </a:t>
            </a:r>
            <a:r>
              <a:rPr lang="en-US" altLang="ko-KR" sz="1400" b="0" i="0">
                <a:solidFill>
                  <a:srgbClr val="4D6BED"/>
                </a:solidFill>
                <a:effectLst/>
              </a:rPr>
              <a:t>in a heterogeneous multi-tenant environments</a:t>
            </a:r>
          </a:p>
          <a:p>
            <a:pPr marL="742950" lvl="1" indent="-285750">
              <a:lnSpc>
                <a:spcPct val="150000"/>
              </a:lnSpc>
              <a:buFont typeface="Arial" panose="020B0604020202020204" pitchFamily="34" charset="0"/>
              <a:buChar char="•"/>
            </a:pPr>
            <a:r>
              <a:rPr lang="en-US" altLang="ko-KR" sz="1400"/>
              <a:t>User’s goal : </a:t>
            </a:r>
            <a:r>
              <a:rPr lang="en-US" altLang="ko-KR" sz="1400" b="0" i="0">
                <a:effectLst/>
              </a:rPr>
              <a:t>Minimizing the running time given a budget </a:t>
            </a:r>
            <a:br>
              <a:rPr lang="en-US" altLang="ko-KR" sz="1400" b="0" i="0">
                <a:effectLst/>
              </a:rPr>
            </a:br>
            <a:r>
              <a:rPr lang="en-US" altLang="ko-KR" sz="1400" b="0" i="0">
                <a:effectLst/>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0" y="1254071"/>
            <a:ext cx="2907789"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600" b="1"/>
              <a:t>Performance</a:t>
            </a:r>
            <a:r>
              <a:rPr lang="ko-KR" altLang="en-US" sz="1600" b="1"/>
              <a:t> </a:t>
            </a:r>
            <a:r>
              <a:rPr lang="en-US" altLang="ko-KR" sz="1600" b="1"/>
              <a:t>Prediction</a:t>
            </a:r>
          </a:p>
        </p:txBody>
      </p:sp>
      <p:sp>
        <p:nvSpPr>
          <p:cNvPr id="19" name="TextBox 18">
            <a:extLst>
              <a:ext uri="{FF2B5EF4-FFF2-40B4-BE49-F238E27FC236}">
                <a16:creationId xmlns:a16="http://schemas.microsoft.com/office/drawing/2014/main" id="{42529DD2-C864-33B0-DF97-186FB172044B}"/>
              </a:ext>
            </a:extLst>
          </p:cNvPr>
          <p:cNvSpPr txBox="1"/>
          <p:nvPr/>
        </p:nvSpPr>
        <p:spPr>
          <a:xfrm>
            <a:off x="472540" y="3196255"/>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600" b="1" i="0" u="none" strike="noStrike" kern="1200" cap="none" spc="0" normalizeH="0" baseline="0" noProof="0">
                <a:ln>
                  <a:noFill/>
                </a:ln>
                <a:solidFill>
                  <a:prstClr val="black"/>
                </a:solidFill>
                <a:effectLst/>
                <a:uLnTx/>
                <a:uFillTx/>
                <a:ea typeface="맑은 고딕"/>
                <a:cs typeface="+mn-cs"/>
              </a:rPr>
              <a:t>Workload trends</a:t>
            </a:r>
          </a:p>
        </p:txBody>
      </p:sp>
      <p:sp>
        <p:nvSpPr>
          <p:cNvPr id="22" name="TextBox 21">
            <a:extLst>
              <a:ext uri="{FF2B5EF4-FFF2-40B4-BE49-F238E27FC236}">
                <a16:creationId xmlns:a16="http://schemas.microsoft.com/office/drawing/2014/main" id="{9E806271-F1D1-E35C-DF62-7EDBE4F0DB4F}"/>
              </a:ext>
            </a:extLst>
          </p:cNvPr>
          <p:cNvSpPr txBox="1"/>
          <p:nvPr/>
        </p:nvSpPr>
        <p:spPr>
          <a:xfrm>
            <a:off x="4112145" y="4234379"/>
            <a:ext cx="329154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ko-KR" sz="1400" b="0" i="0">
                <a:effectLst/>
              </a:rPr>
              <a:t>Numerically Intensive</a:t>
            </a:r>
          </a:p>
          <a:p>
            <a:pPr marL="285750" indent="-285750">
              <a:lnSpc>
                <a:spcPct val="150000"/>
              </a:lnSpc>
              <a:buFont typeface="Wingdings" panose="05000000000000000000" pitchFamily="2" charset="2"/>
              <a:buChar char="Ø"/>
            </a:pPr>
            <a:r>
              <a:rPr lang="en-US" altLang="ko-KR" sz="1400"/>
              <a:t>Sensitive to the number of cores and bandwidth available</a:t>
            </a:r>
          </a:p>
          <a:p>
            <a:pPr marL="285750" indent="-285750">
              <a:lnSpc>
                <a:spcPct val="150000"/>
              </a:lnSpc>
              <a:buFont typeface="Wingdings" panose="05000000000000000000" pitchFamily="2" charset="2"/>
              <a:buChar char="Ø"/>
            </a:pPr>
            <a:r>
              <a:rPr lang="en-US" altLang="ko-KR" sz="1400" b="0" i="0">
                <a:effectLst/>
              </a:rPr>
              <a:t>Long running </a:t>
            </a:r>
            <a:br>
              <a:rPr lang="en-US" altLang="ko-KR" sz="1400" b="0" i="0">
                <a:effectLst/>
              </a:rPr>
            </a:br>
            <a:r>
              <a:rPr lang="ko-KR" altLang="en-US" sz="1400" b="0" i="0">
                <a:effectLst/>
              </a:rPr>
              <a:t>→</a:t>
            </a:r>
            <a:r>
              <a:rPr lang="en-US" altLang="ko-KR" sz="1400" b="0" i="0">
                <a:effectLst/>
              </a:rPr>
              <a:t> expensive to run on large datasets</a:t>
            </a:r>
          </a:p>
        </p:txBody>
      </p:sp>
      <p:pic>
        <p:nvPicPr>
          <p:cNvPr id="5" name="그림 4">
            <a:extLst>
              <a:ext uri="{FF2B5EF4-FFF2-40B4-BE49-F238E27FC236}">
                <a16:creationId xmlns:a16="http://schemas.microsoft.com/office/drawing/2014/main" id="{13DF5F28-2C1E-C104-88B4-92BACD9A7EB6}"/>
              </a:ext>
            </a:extLst>
          </p:cNvPr>
          <p:cNvPicPr>
            <a:picLocks noChangeAspect="1"/>
          </p:cNvPicPr>
          <p:nvPr/>
        </p:nvPicPr>
        <p:blipFill rotWithShape="1">
          <a:blip r:embed="rId3"/>
          <a:srcRect b="24669"/>
          <a:stretch/>
        </p:blipFill>
        <p:spPr>
          <a:xfrm>
            <a:off x="7645562" y="4139918"/>
            <a:ext cx="4206780" cy="1346482"/>
          </a:xfrm>
          <a:prstGeom prst="rect">
            <a:avLst/>
          </a:prstGeom>
        </p:spPr>
      </p:pic>
      <p:sp>
        <p:nvSpPr>
          <p:cNvPr id="7" name="TextBox 6">
            <a:extLst>
              <a:ext uri="{FF2B5EF4-FFF2-40B4-BE49-F238E27FC236}">
                <a16:creationId xmlns:a16="http://schemas.microsoft.com/office/drawing/2014/main" id="{0A82EDB5-4815-5ABF-C6AB-C0825673DC8F}"/>
              </a:ext>
            </a:extLst>
          </p:cNvPr>
          <p:cNvSpPr txBox="1"/>
          <p:nvPr/>
        </p:nvSpPr>
        <p:spPr>
          <a:xfrm>
            <a:off x="720312" y="1759407"/>
            <a:ext cx="678366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solidFill>
                  <a:srgbClr val="000000"/>
                </a:solidFill>
                <a:effectLst/>
              </a:rPr>
              <a:t>The main steps in building, a predictive model are</a:t>
            </a:r>
          </a:p>
          <a:p>
            <a:pPr marL="540000" lvl="1" indent="-285750">
              <a:lnSpc>
                <a:spcPct val="150000"/>
              </a:lnSpc>
              <a:buFont typeface="Arial" panose="020B0604020202020204" pitchFamily="34" charset="0"/>
              <a:buChar char="•"/>
            </a:pPr>
            <a:r>
              <a:rPr lang="en-US" altLang="ko-KR" sz="1400" b="0" i="0">
                <a:solidFill>
                  <a:srgbClr val="000000"/>
                </a:solidFill>
                <a:effectLst/>
              </a:rPr>
              <a:t>Determining the </a:t>
            </a:r>
            <a:r>
              <a:rPr lang="en-US" altLang="ko-KR" sz="1400" b="0" i="0">
                <a:solidFill>
                  <a:srgbClr val="4D6BED"/>
                </a:solidFill>
                <a:effectLst/>
              </a:rPr>
              <a:t>data points</a:t>
            </a:r>
            <a:r>
              <a:rPr lang="en-US" altLang="ko-KR" sz="1400" b="0" i="0">
                <a:solidFill>
                  <a:srgbClr val="000000"/>
                </a:solidFill>
                <a:effectLst/>
              </a:rPr>
              <a:t> to collect </a:t>
            </a:r>
            <a:br>
              <a:rPr lang="en-US" altLang="ko-KR" sz="1400" b="0" i="0">
                <a:solidFill>
                  <a:srgbClr val="000000"/>
                </a:solidFill>
                <a:effectLst/>
              </a:rPr>
            </a:br>
            <a:r>
              <a:rPr lang="en-US" altLang="ko-KR" sz="1400" b="0" i="0">
                <a:solidFill>
                  <a:srgbClr val="000000"/>
                </a:solidFill>
                <a:effectLst/>
              </a:rPr>
              <a:t>= determining what features should be derived from the training data</a:t>
            </a:r>
          </a:p>
          <a:p>
            <a:pPr marL="540000" lvl="1" indent="-285750">
              <a:lnSpc>
                <a:spcPct val="150000"/>
              </a:lnSpc>
              <a:buFont typeface="Arial" panose="020B0604020202020204" pitchFamily="34" charset="0"/>
              <a:buChar char="•"/>
            </a:pPr>
            <a:r>
              <a:rPr lang="en-US" altLang="ko-KR" sz="1400" b="0" i="0">
                <a:solidFill>
                  <a:srgbClr val="000000"/>
                </a:solidFill>
                <a:effectLst/>
              </a:rPr>
              <a:t>Performing feature selection to pick the </a:t>
            </a:r>
            <a:r>
              <a:rPr lang="en-US" altLang="ko-KR" sz="1400" b="0" i="0">
                <a:solidFill>
                  <a:srgbClr val="4D6BED"/>
                </a:solidFill>
                <a:effectLst/>
              </a:rPr>
              <a:t>simplest model </a:t>
            </a:r>
            <a:r>
              <a:rPr lang="en-US" altLang="ko-KR" sz="1400" b="0" i="0">
                <a:solidFill>
                  <a:srgbClr val="000000"/>
                </a:solidFill>
                <a:effectLst/>
              </a:rPr>
              <a:t>that best fits the data</a:t>
            </a:r>
          </a:p>
        </p:txBody>
      </p:sp>
      <p:pic>
        <p:nvPicPr>
          <p:cNvPr id="8" name="그림 7">
            <a:extLst>
              <a:ext uri="{FF2B5EF4-FFF2-40B4-BE49-F238E27FC236}">
                <a16:creationId xmlns:a16="http://schemas.microsoft.com/office/drawing/2014/main" id="{3324AB52-CDC4-6751-8EF8-D1B6730F9B7A}"/>
              </a:ext>
            </a:extLst>
          </p:cNvPr>
          <p:cNvPicPr>
            <a:picLocks noChangeAspect="1"/>
          </p:cNvPicPr>
          <p:nvPr/>
        </p:nvPicPr>
        <p:blipFill rotWithShape="1">
          <a:blip r:embed="rId4"/>
          <a:srcRect r="36320"/>
          <a:stretch/>
        </p:blipFill>
        <p:spPr>
          <a:xfrm>
            <a:off x="660386" y="3643489"/>
            <a:ext cx="3416068" cy="2694806"/>
          </a:xfrm>
          <a:prstGeom prst="rect">
            <a:avLst/>
          </a:prstGeom>
        </p:spPr>
      </p:pic>
      <p:sp>
        <p:nvSpPr>
          <p:cNvPr id="9" name="TextBox 8">
            <a:extLst>
              <a:ext uri="{FF2B5EF4-FFF2-40B4-BE49-F238E27FC236}">
                <a16:creationId xmlns:a16="http://schemas.microsoft.com/office/drawing/2014/main" id="{6DE38DAE-A236-A318-E175-E466B48D41E7}"/>
              </a:ext>
            </a:extLst>
          </p:cNvPr>
          <p:cNvSpPr txBox="1">
            <a:spLocks/>
          </p:cNvSpPr>
          <p:nvPr/>
        </p:nvSpPr>
        <p:spPr>
          <a:xfrm>
            <a:off x="1323815" y="6352851"/>
            <a:ext cx="2089210" cy="261610"/>
          </a:xfrm>
          <a:prstGeom prst="rect">
            <a:avLst/>
          </a:prstGeom>
          <a:solidFill>
            <a:schemeClr val="bg1">
              <a:lumMod val="85000"/>
              <a:alpha val="69804"/>
            </a:schemeClr>
          </a:solidFill>
        </p:spPr>
        <p:txBody>
          <a:bodyPr wrap="square" rtlCol="0">
            <a:spAutoFit/>
          </a:bodyPr>
          <a:lstStyle/>
          <a:p>
            <a:pPr algn="ctr"/>
            <a:r>
              <a:rPr lang="en-US" altLang="ko-KR" sz="1100" b="1"/>
              <a:t>Speech recognition pipeline</a:t>
            </a:r>
            <a:endParaRPr lang="ko-KR" altLang="en-US" sz="1100" b="1" dirty="0"/>
          </a:p>
        </p:txBody>
      </p:sp>
      <p:sp>
        <p:nvSpPr>
          <p:cNvPr id="10" name="TextBox 9">
            <a:extLst>
              <a:ext uri="{FF2B5EF4-FFF2-40B4-BE49-F238E27FC236}">
                <a16:creationId xmlns:a16="http://schemas.microsoft.com/office/drawing/2014/main" id="{584C7BBF-5130-E84F-CA64-B0B69B28132F}"/>
              </a:ext>
            </a:extLst>
          </p:cNvPr>
          <p:cNvSpPr txBox="1"/>
          <p:nvPr/>
        </p:nvSpPr>
        <p:spPr>
          <a:xfrm>
            <a:off x="8694662" y="5461773"/>
            <a:ext cx="2611382" cy="10218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ko-KR" sz="1400" b="0" i="0" u="none" strike="noStrike" kern="1200" cap="none" spc="0" normalizeH="0" baseline="0" noProof="0">
                <a:ln>
                  <a:noFill/>
                </a:ln>
                <a:solidFill>
                  <a:prstClr val="black"/>
                </a:solidFill>
                <a:effectLst/>
                <a:uLnTx/>
                <a:uFillTx/>
                <a:ea typeface="맑은 고딕"/>
              </a:rPr>
              <a:t>All-to-one(collect)</a:t>
            </a:r>
            <a:endParaRPr lang="en-US" altLang="ko-KR" sz="1400"/>
          </a:p>
          <a:p>
            <a:pPr marL="285750" indent="-285750">
              <a:lnSpc>
                <a:spcPct val="150000"/>
              </a:lnSpc>
              <a:buFont typeface="Arial" panose="020B0604020202020204" pitchFamily="34" charset="0"/>
              <a:buChar char="•"/>
            </a:pPr>
            <a:r>
              <a:rPr lang="en-US" altLang="ko-KR" sz="1400"/>
              <a:t>Tree aggregation </a:t>
            </a:r>
          </a:p>
          <a:p>
            <a:pPr marL="285750" indent="-285750">
              <a:lnSpc>
                <a:spcPct val="150000"/>
              </a:lnSpc>
              <a:buFont typeface="Arial" panose="020B0604020202020204" pitchFamily="34" charset="0"/>
              <a:buChar char="•"/>
            </a:pPr>
            <a:r>
              <a:rPr lang="en-US" altLang="ko-KR" sz="1400" b="0" i="0">
                <a:effectLst/>
              </a:rPr>
              <a:t>Shuffle : many to many</a:t>
            </a:r>
          </a:p>
        </p:txBody>
      </p:sp>
      <p:sp>
        <p:nvSpPr>
          <p:cNvPr id="11" name="TextBox 10">
            <a:extLst>
              <a:ext uri="{FF2B5EF4-FFF2-40B4-BE49-F238E27FC236}">
                <a16:creationId xmlns:a16="http://schemas.microsoft.com/office/drawing/2014/main" id="{8F4F43FE-3C5C-0DE0-D66D-A5D0D0937204}"/>
              </a:ext>
            </a:extLst>
          </p:cNvPr>
          <p:cNvSpPr txBox="1">
            <a:spLocks/>
          </p:cNvSpPr>
          <p:nvPr/>
        </p:nvSpPr>
        <p:spPr>
          <a:xfrm>
            <a:off x="7645562" y="3715339"/>
            <a:ext cx="2294851" cy="307777"/>
          </a:xfrm>
          <a:prstGeom prst="rect">
            <a:avLst/>
          </a:prstGeom>
          <a:solidFill>
            <a:schemeClr val="bg1">
              <a:lumMod val="85000"/>
              <a:alpha val="69804"/>
            </a:schemeClr>
          </a:solidFill>
        </p:spPr>
        <p:txBody>
          <a:bodyPr wrap="square" rtlCol="0">
            <a:spAutoFit/>
          </a:bodyPr>
          <a:lstStyle/>
          <a:p>
            <a:r>
              <a:rPr lang="en-US" altLang="ko-KR" sz="1400" b="1"/>
              <a:t>Communication patterns</a:t>
            </a:r>
            <a:endParaRPr lang="ko-KR" altLang="en-US" sz="1400" b="1" dirty="0"/>
          </a:p>
        </p:txBody>
      </p:sp>
      <p:pic>
        <p:nvPicPr>
          <p:cNvPr id="1028" name="Picture 4" descr="73,278 Data Points Stock Photos, Pictures &amp; Royalty-Free Images - iStock">
            <a:extLst>
              <a:ext uri="{FF2B5EF4-FFF2-40B4-BE49-F238E27FC236}">
                <a16:creationId xmlns:a16="http://schemas.microsoft.com/office/drawing/2014/main" id="{2F8A4E06-D2DF-26DA-225E-6B69519D6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3433" y="1462076"/>
            <a:ext cx="2520878" cy="16805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90" y="1254326"/>
            <a:ext cx="2401716"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ko-KR" sz="1400"/>
              <a:t>Total time</a:t>
            </a:r>
          </a:p>
          <a:p>
            <a:pPr marL="742950" lvl="1" indent="-285750">
              <a:lnSpc>
                <a:spcPct val="150000"/>
              </a:lnSpc>
              <a:buFont typeface="Arial" panose="020B0604020202020204" pitchFamily="34" charset="0"/>
              <a:buChar char="•"/>
            </a:pPr>
            <a:r>
              <a:rPr lang="en-US" altLang="ko-KR" sz="1400" b="0" i="0">
                <a:effectLst/>
              </a:rPr>
              <a:t>Computation</a:t>
            </a:r>
          </a:p>
          <a:p>
            <a:pPr marL="742950" lvl="1" indent="-285750">
              <a:lnSpc>
                <a:spcPct val="150000"/>
              </a:lnSpc>
              <a:buFont typeface="Arial" panose="020B0604020202020204" pitchFamily="34" charset="0"/>
              <a:buChar char="•"/>
            </a:pPr>
            <a:r>
              <a:rPr lang="en-US" altLang="ko-KR" sz="1400"/>
              <a:t>Communication</a:t>
            </a:r>
            <a:endParaRPr lang="en-US" altLang="ko-KR" sz="1400" b="0" i="0">
              <a:effectLst/>
            </a:endParaRPr>
          </a:p>
        </p:txBody>
      </p:sp>
      <p:sp>
        <p:nvSpPr>
          <p:cNvPr id="16" name="TextBox 15">
            <a:extLst>
              <a:ext uri="{FF2B5EF4-FFF2-40B4-BE49-F238E27FC236}">
                <a16:creationId xmlns:a16="http://schemas.microsoft.com/office/drawing/2014/main" id="{1E77BE0B-6608-DBDE-F587-E081368BB65F}"/>
              </a:ext>
            </a:extLst>
          </p:cNvPr>
          <p:cNvSpPr txBox="1">
            <a:spLocks/>
          </p:cNvSpPr>
          <p:nvPr/>
        </p:nvSpPr>
        <p:spPr>
          <a:xfrm>
            <a:off x="472541" y="3668625"/>
            <a:ext cx="1746139"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Basic model</a:t>
            </a:r>
          </a:p>
        </p:txBody>
      </p:sp>
      <p:grpSp>
        <p:nvGrpSpPr>
          <p:cNvPr id="17" name="그룹 16">
            <a:extLst>
              <a:ext uri="{FF2B5EF4-FFF2-40B4-BE49-F238E27FC236}">
                <a16:creationId xmlns:a16="http://schemas.microsoft.com/office/drawing/2014/main" id="{67C932C5-E287-5FB6-4458-801D910444AF}"/>
              </a:ext>
            </a:extLst>
          </p:cNvPr>
          <p:cNvGrpSpPr/>
          <p:nvPr/>
        </p:nvGrpSpPr>
        <p:grpSpPr>
          <a:xfrm>
            <a:off x="7538792" y="1452311"/>
            <a:ext cx="4202246" cy="2373966"/>
            <a:chOff x="7526994" y="1242344"/>
            <a:chExt cx="4202246" cy="2373966"/>
          </a:xfrm>
        </p:grpSpPr>
        <p:pic>
          <p:nvPicPr>
            <p:cNvPr id="7" name="그림 6">
              <a:extLst>
                <a:ext uri="{FF2B5EF4-FFF2-40B4-BE49-F238E27FC236}">
                  <a16:creationId xmlns:a16="http://schemas.microsoft.com/office/drawing/2014/main" id="{13278CC8-4AF9-44CE-82B6-057874E001FA}"/>
                </a:ext>
              </a:extLst>
            </p:cNvPr>
            <p:cNvPicPr>
              <a:picLocks noChangeAspect="1"/>
            </p:cNvPicPr>
            <p:nvPr/>
          </p:nvPicPr>
          <p:blipFill>
            <a:blip r:embed="rId3"/>
            <a:stretch>
              <a:fillRect/>
            </a:stretch>
          </p:blipFill>
          <p:spPr>
            <a:xfrm>
              <a:off x="7526994" y="1242344"/>
              <a:ext cx="4202246" cy="2373966"/>
            </a:xfrm>
            <a:prstGeom prst="rect">
              <a:avLst/>
            </a:prstGeom>
          </p:spPr>
        </p:pic>
        <p:sp>
          <p:nvSpPr>
            <p:cNvPr id="8" name="TextBox 7">
              <a:extLst>
                <a:ext uri="{FF2B5EF4-FFF2-40B4-BE49-F238E27FC236}">
                  <a16:creationId xmlns:a16="http://schemas.microsoft.com/office/drawing/2014/main" id="{CE498B08-7C42-5871-01D3-4A4ECFE9BB0F}"/>
                </a:ext>
              </a:extLst>
            </p:cNvPr>
            <p:cNvSpPr txBox="1">
              <a:spLocks/>
            </p:cNvSpPr>
            <p:nvPr/>
          </p:nvSpPr>
          <p:spPr>
            <a:xfrm>
              <a:off x="7577404" y="1309713"/>
              <a:ext cx="2294851" cy="307777"/>
            </a:xfrm>
            <a:prstGeom prst="rect">
              <a:avLst/>
            </a:prstGeom>
            <a:solidFill>
              <a:srgbClr val="E0E0E0"/>
            </a:solidFill>
          </p:spPr>
          <p:txBody>
            <a:bodyPr wrap="square" rtlCol="0">
              <a:spAutoFit/>
            </a:bodyPr>
            <a:lstStyle/>
            <a:p>
              <a:r>
                <a:rPr lang="en-US" altLang="ko-KR" sz="1400" b="1"/>
                <a:t>Communication patterns</a:t>
              </a:r>
              <a:endParaRPr lang="ko-KR" altLang="en-US" sz="1400" b="1" dirty="0"/>
            </a:p>
          </p:txBody>
        </p:sp>
      </p:grpSp>
      <p:grpSp>
        <p:nvGrpSpPr>
          <p:cNvPr id="12" name="그룹 11">
            <a:extLst>
              <a:ext uri="{FF2B5EF4-FFF2-40B4-BE49-F238E27FC236}">
                <a16:creationId xmlns:a16="http://schemas.microsoft.com/office/drawing/2014/main" id="{0F5A39A5-0F21-8EB6-ECAE-20923F594252}"/>
              </a:ext>
            </a:extLst>
          </p:cNvPr>
          <p:cNvGrpSpPr/>
          <p:nvPr/>
        </p:nvGrpSpPr>
        <p:grpSpPr>
          <a:xfrm>
            <a:off x="3087317" y="1519681"/>
            <a:ext cx="4003708" cy="2045896"/>
            <a:chOff x="3087317" y="1342022"/>
            <a:chExt cx="4003708" cy="2045896"/>
          </a:xfrm>
        </p:grpSpPr>
        <p:pic>
          <p:nvPicPr>
            <p:cNvPr id="4" name="그림 3">
              <a:extLst>
                <a:ext uri="{FF2B5EF4-FFF2-40B4-BE49-F238E27FC236}">
                  <a16:creationId xmlns:a16="http://schemas.microsoft.com/office/drawing/2014/main" id="{7156C677-E2FE-B21F-64A9-06C17FB3C49E}"/>
                </a:ext>
              </a:extLst>
            </p:cNvPr>
            <p:cNvPicPr>
              <a:picLocks noChangeAspect="1"/>
            </p:cNvPicPr>
            <p:nvPr/>
          </p:nvPicPr>
          <p:blipFill>
            <a:blip r:embed="rId4"/>
            <a:stretch>
              <a:fillRect/>
            </a:stretch>
          </p:blipFill>
          <p:spPr>
            <a:xfrm>
              <a:off x="3087317" y="1367199"/>
              <a:ext cx="4003708" cy="2020719"/>
            </a:xfrm>
            <a:prstGeom prst="rect">
              <a:avLst/>
            </a:prstGeom>
          </p:spPr>
        </p:pic>
        <p:sp>
          <p:nvSpPr>
            <p:cNvPr id="9" name="TextBox 8">
              <a:extLst>
                <a:ext uri="{FF2B5EF4-FFF2-40B4-BE49-F238E27FC236}">
                  <a16:creationId xmlns:a16="http://schemas.microsoft.com/office/drawing/2014/main" id="{D61602F5-8CDD-BD18-B6E8-E0AEAB238DAB}"/>
                </a:ext>
              </a:extLst>
            </p:cNvPr>
            <p:cNvSpPr txBox="1">
              <a:spLocks/>
            </p:cNvSpPr>
            <p:nvPr/>
          </p:nvSpPr>
          <p:spPr>
            <a:xfrm>
              <a:off x="3087317" y="1342022"/>
              <a:ext cx="2039847" cy="307777"/>
            </a:xfrm>
            <a:prstGeom prst="rect">
              <a:avLst/>
            </a:prstGeom>
            <a:solidFill>
              <a:srgbClr val="E0E0E0"/>
            </a:solidFill>
          </p:spPr>
          <p:txBody>
            <a:bodyPr wrap="square" rtlCol="0">
              <a:spAutoFit/>
            </a:bodyPr>
            <a:lstStyle/>
            <a:p>
              <a:r>
                <a:rPr lang="en-US" altLang="ko-KR" sz="1400" b="1"/>
                <a:t>Computation patterns</a:t>
              </a:r>
              <a:endParaRPr lang="ko-KR" altLang="en-US" sz="1400" b="1" dirty="0"/>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B89910D-3975-1F41-A39D-35D6D4079010}"/>
                  </a:ext>
                </a:extLst>
              </p:cNvPr>
              <p:cNvSpPr txBox="1">
                <a:spLocks/>
              </p:cNvSpPr>
              <p:nvPr/>
            </p:nvSpPr>
            <p:spPr>
              <a:xfrm>
                <a:off x="583669" y="4288014"/>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xmlns="">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583669" y="4288014"/>
                <a:ext cx="8152958" cy="612796"/>
              </a:xfrm>
              <a:prstGeom prst="rect">
                <a:avLst/>
              </a:prstGeom>
              <a:blipFill>
                <a:blip r:embed="rId5"/>
                <a:stretch>
                  <a:fillRect/>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BC374FF2-5D5E-E8E9-8889-2791D0E5F7C1}"/>
              </a:ext>
            </a:extLst>
          </p:cNvPr>
          <p:cNvSpPr txBox="1">
            <a:spLocks/>
          </p:cNvSpPr>
          <p:nvPr/>
        </p:nvSpPr>
        <p:spPr>
          <a:xfrm>
            <a:off x="1103351" y="5184843"/>
            <a:ext cx="1050224"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Serial Execution</a:t>
            </a:r>
            <a:endParaRPr lang="ko-KR" altLang="en-US" sz="1400" dirty="0"/>
          </a:p>
        </p:txBody>
      </p:sp>
      <p:cxnSp>
        <p:nvCxnSpPr>
          <p:cNvPr id="21" name="직선 화살표 연결선 20">
            <a:extLst>
              <a:ext uri="{FF2B5EF4-FFF2-40B4-BE49-F238E27FC236}">
                <a16:creationId xmlns:a16="http://schemas.microsoft.com/office/drawing/2014/main" id="{ADA9DBEB-8FA7-E612-756B-8FE4CB1DE31A}"/>
              </a:ext>
            </a:extLst>
          </p:cNvPr>
          <p:cNvCxnSpPr>
            <a:cxnSpLocks/>
            <a:endCxn id="19" idx="0"/>
          </p:cNvCxnSpPr>
          <p:nvPr/>
        </p:nvCxnSpPr>
        <p:spPr>
          <a:xfrm>
            <a:off x="1628463" y="4771315"/>
            <a:ext cx="0" cy="41352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a:extLst>
              <a:ext uri="{FF2B5EF4-FFF2-40B4-BE49-F238E27FC236}">
                <a16:creationId xmlns:a16="http://schemas.microsoft.com/office/drawing/2014/main" id="{9073A495-69BD-733A-09B4-86CB7D262A64}"/>
              </a:ext>
            </a:extLst>
          </p:cNvPr>
          <p:cNvSpPr txBox="1">
            <a:spLocks/>
          </p:cNvSpPr>
          <p:nvPr/>
        </p:nvSpPr>
        <p:spPr>
          <a:xfrm>
            <a:off x="2651688" y="5184843"/>
            <a:ext cx="1242223"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Computation (linear)</a:t>
            </a:r>
            <a:endParaRPr lang="ko-KR" altLang="en-US" sz="1400" dirty="0"/>
          </a:p>
        </p:txBody>
      </p:sp>
      <p:sp>
        <p:nvSpPr>
          <p:cNvPr id="25" name="직사각형 24">
            <a:extLst>
              <a:ext uri="{FF2B5EF4-FFF2-40B4-BE49-F238E27FC236}">
                <a16:creationId xmlns:a16="http://schemas.microsoft.com/office/drawing/2014/main" id="{03FD8FDC-78AF-66D9-602F-66A085B1BABD}"/>
              </a:ext>
            </a:extLst>
          </p:cNvPr>
          <p:cNvSpPr>
            <a:spLocks/>
          </p:cNvSpPr>
          <p:nvPr/>
        </p:nvSpPr>
        <p:spPr>
          <a:xfrm>
            <a:off x="2032515" y="4312159"/>
            <a:ext cx="2484445"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B5B790C6-2B0E-9391-C32C-5226A0284F67}"/>
              </a:ext>
            </a:extLst>
          </p:cNvPr>
          <p:cNvSpPr>
            <a:spLocks/>
          </p:cNvSpPr>
          <p:nvPr/>
        </p:nvSpPr>
        <p:spPr>
          <a:xfrm>
            <a:off x="4676869" y="4312159"/>
            <a:ext cx="201822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E05480F0-DED7-44F9-3BBF-A10137655A90}"/>
              </a:ext>
            </a:extLst>
          </p:cNvPr>
          <p:cNvSpPr>
            <a:spLocks/>
          </p:cNvSpPr>
          <p:nvPr/>
        </p:nvSpPr>
        <p:spPr>
          <a:xfrm>
            <a:off x="6897343" y="4312413"/>
            <a:ext cx="1542691" cy="612796"/>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29" name="직선 화살표 연결선 28">
            <a:extLst>
              <a:ext uri="{FF2B5EF4-FFF2-40B4-BE49-F238E27FC236}">
                <a16:creationId xmlns:a16="http://schemas.microsoft.com/office/drawing/2014/main" id="{5D66FFB7-B01B-1739-B135-4B500324D7AB}"/>
              </a:ext>
            </a:extLst>
          </p:cNvPr>
          <p:cNvCxnSpPr>
            <a:cxnSpLocks/>
            <a:stCxn id="25" idx="2"/>
            <a:endCxn id="24" idx="0"/>
          </p:cNvCxnSpPr>
          <p:nvPr/>
        </p:nvCxnSpPr>
        <p:spPr>
          <a:xfrm flipH="1">
            <a:off x="3272800" y="4924955"/>
            <a:ext cx="1938" cy="259888"/>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FC810C2A-0487-1936-BA85-A6209CBB153A}"/>
              </a:ext>
            </a:extLst>
          </p:cNvPr>
          <p:cNvSpPr txBox="1">
            <a:spLocks/>
          </p:cNvSpPr>
          <p:nvPr/>
        </p:nvSpPr>
        <p:spPr>
          <a:xfrm>
            <a:off x="5143105" y="5184841"/>
            <a:ext cx="1085747" cy="30777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Tree DAG</a:t>
            </a:r>
            <a:endParaRPr lang="ko-KR" altLang="en-US" sz="1400" dirty="0"/>
          </a:p>
        </p:txBody>
      </p:sp>
      <p:cxnSp>
        <p:nvCxnSpPr>
          <p:cNvPr id="35" name="직선 화살표 연결선 34">
            <a:extLst>
              <a:ext uri="{FF2B5EF4-FFF2-40B4-BE49-F238E27FC236}">
                <a16:creationId xmlns:a16="http://schemas.microsoft.com/office/drawing/2014/main" id="{9E102F5E-5E85-41DF-CE29-E2F31D97D551}"/>
              </a:ext>
            </a:extLst>
          </p:cNvPr>
          <p:cNvCxnSpPr>
            <a:cxnSpLocks/>
            <a:stCxn id="26" idx="2"/>
            <a:endCxn id="34" idx="0"/>
          </p:cNvCxnSpPr>
          <p:nvPr/>
        </p:nvCxnSpPr>
        <p:spPr>
          <a:xfrm flipH="1">
            <a:off x="5685979" y="4924955"/>
            <a:ext cx="1" cy="259886"/>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4ED109FB-A282-037A-40DE-D962B2D331FD}"/>
              </a:ext>
            </a:extLst>
          </p:cNvPr>
          <p:cNvSpPr txBox="1">
            <a:spLocks/>
          </p:cNvSpPr>
          <p:nvPr/>
        </p:nvSpPr>
        <p:spPr>
          <a:xfrm>
            <a:off x="7130958" y="5184841"/>
            <a:ext cx="1085747" cy="523220"/>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400"/>
              <a:t>All-to-One DAG</a:t>
            </a:r>
            <a:endParaRPr lang="ko-KR" altLang="en-US" sz="1400" dirty="0"/>
          </a:p>
        </p:txBody>
      </p:sp>
      <p:cxnSp>
        <p:nvCxnSpPr>
          <p:cNvPr id="39" name="직선 화살표 연결선 38">
            <a:extLst>
              <a:ext uri="{FF2B5EF4-FFF2-40B4-BE49-F238E27FC236}">
                <a16:creationId xmlns:a16="http://schemas.microsoft.com/office/drawing/2014/main" id="{D7851D70-0E20-93A4-584D-4055A93A539F}"/>
              </a:ext>
            </a:extLst>
          </p:cNvPr>
          <p:cNvCxnSpPr>
            <a:cxnSpLocks/>
            <a:stCxn id="27" idx="2"/>
            <a:endCxn id="38" idx="0"/>
          </p:cNvCxnSpPr>
          <p:nvPr/>
        </p:nvCxnSpPr>
        <p:spPr>
          <a:xfrm>
            <a:off x="7668689" y="4925209"/>
            <a:ext cx="5143" cy="259632"/>
          </a:xfrm>
          <a:prstGeom prst="straightConnector1">
            <a:avLst/>
          </a:prstGeom>
          <a:ln w="19050">
            <a:solidFill>
              <a:schemeClr val="accent4">
                <a:lumMod val="40000"/>
                <a:lumOff val="60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56" name="그림 55">
            <a:extLst>
              <a:ext uri="{FF2B5EF4-FFF2-40B4-BE49-F238E27FC236}">
                <a16:creationId xmlns:a16="http://schemas.microsoft.com/office/drawing/2014/main" id="{C562A96D-BBF2-F8DB-0902-D44956E3292A}"/>
              </a:ext>
            </a:extLst>
          </p:cNvPr>
          <p:cNvPicPr>
            <a:picLocks noChangeAspect="1"/>
          </p:cNvPicPr>
          <p:nvPr/>
        </p:nvPicPr>
        <p:blipFill>
          <a:blip r:embed="rId6"/>
          <a:stretch>
            <a:fillRect/>
          </a:stretch>
        </p:blipFill>
        <p:spPr>
          <a:xfrm>
            <a:off x="8668323" y="4540497"/>
            <a:ext cx="3200564" cy="2013053"/>
          </a:xfrm>
          <a:prstGeom prst="rect">
            <a:avLst/>
          </a:prstGeom>
        </p:spPr>
      </p:pic>
      <p:sp>
        <p:nvSpPr>
          <p:cNvPr id="58" name="TextBox 57">
            <a:extLst>
              <a:ext uri="{FF2B5EF4-FFF2-40B4-BE49-F238E27FC236}">
                <a16:creationId xmlns:a16="http://schemas.microsoft.com/office/drawing/2014/main" id="{F8F5608A-3B1B-A683-7675-E95AFF671987}"/>
              </a:ext>
            </a:extLst>
          </p:cNvPr>
          <p:cNvSpPr txBox="1">
            <a:spLocks/>
          </p:cNvSpPr>
          <p:nvPr/>
        </p:nvSpPr>
        <p:spPr>
          <a:xfrm>
            <a:off x="8786869" y="4320182"/>
            <a:ext cx="2821461" cy="276999"/>
          </a:xfrm>
          <a:prstGeom prst="rect">
            <a:avLst/>
          </a:prstGeom>
          <a:solidFill>
            <a:schemeClr val="bg1">
              <a:lumMod val="85000"/>
              <a:alpha val="69804"/>
            </a:schemeClr>
          </a:solidFill>
        </p:spPr>
        <p:txBody>
          <a:bodyPr wrap="square" rtlCol="0">
            <a:spAutoFit/>
          </a:bodyPr>
          <a:lstStyle/>
          <a:p>
            <a:pPr algn="ctr"/>
            <a:r>
              <a:rPr lang="en-US" altLang="ko-KR" sz="1200" b="1"/>
              <a:t>Non-negative Least Squares (NNLS)</a:t>
            </a:r>
            <a:endParaRPr lang="ko-KR" altLang="en-US" sz="1200" b="1" dirty="0"/>
          </a:p>
        </p:txBody>
      </p:sp>
      <p:sp>
        <p:nvSpPr>
          <p:cNvPr id="59" name="TextBox 58">
            <a:extLst>
              <a:ext uri="{FF2B5EF4-FFF2-40B4-BE49-F238E27FC236}">
                <a16:creationId xmlns:a16="http://schemas.microsoft.com/office/drawing/2014/main" id="{9672B657-8013-BE77-8EFC-F196EB3D52D0}"/>
              </a:ext>
            </a:extLst>
          </p:cNvPr>
          <p:cNvSpPr txBox="1">
            <a:spLocks/>
          </p:cNvSpPr>
          <p:nvPr/>
        </p:nvSpPr>
        <p:spPr>
          <a:xfrm>
            <a:off x="6346576" y="5843687"/>
            <a:ext cx="2272064" cy="773049"/>
          </a:xfrm>
          <a:prstGeom prst="roundRect">
            <a:avLst>
              <a:gd name="adj" fmla="val 13614"/>
            </a:avLst>
          </a:prstGeom>
          <a:solidFill>
            <a:srgbClr val="FFABAB">
              <a:alpha val="3882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400"/>
              <a:t>Collect training data</a:t>
            </a:r>
          </a:p>
          <a:p>
            <a:pPr marL="285750" indent="-285750">
              <a:lnSpc>
                <a:spcPct val="150000"/>
              </a:lnSpc>
              <a:buFont typeface="Wingdings" panose="05000000000000000000" pitchFamily="2" charset="2"/>
              <a:buChar char="Ø"/>
            </a:pPr>
            <a:r>
              <a:rPr lang="en-US" altLang="ko-KR" sz="1400"/>
              <a:t>Fit linear regression</a:t>
            </a:r>
            <a:endParaRPr lang="en-US" altLang="ko-KR" sz="1400" dirty="0"/>
          </a:p>
        </p:txBody>
      </p:sp>
    </p:spTree>
    <p:extLst>
      <p:ext uri="{BB962C8B-B14F-4D97-AF65-F5344CB8AC3E}">
        <p14:creationId xmlns:p14="http://schemas.microsoft.com/office/powerpoint/2010/main" val="130860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additive="base">
                                        <p:cTn id="40" dur="500" fill="hold"/>
                                        <p:tgtEl>
                                          <p:spTgt spid="59"/>
                                        </p:tgtEl>
                                        <p:attrNameLst>
                                          <p:attrName>ppt_x</p:attrName>
                                        </p:attrNameLst>
                                      </p:cBhvr>
                                      <p:tavLst>
                                        <p:tav tm="0">
                                          <p:val>
                                            <p:strVal val="#ppt_x"/>
                                          </p:val>
                                        </p:tav>
                                        <p:tav tm="100000">
                                          <p:val>
                                            <p:strVal val="#ppt_x"/>
                                          </p:val>
                                        </p:tav>
                                      </p:tavLst>
                                    </p:anim>
                                    <p:anim calcmode="lin" valueType="num">
                                      <p:cBhvr additive="base">
                                        <p:cTn id="4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4" grpId="0" animBg="1"/>
      <p:bldP spid="3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D94C52-2D81-5B25-0ABF-008BEDBD2733}"/>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Data Collection</a:t>
            </a:r>
          </a:p>
        </p:txBody>
      </p:sp>
      <p:pic>
        <p:nvPicPr>
          <p:cNvPr id="6" name="그림 5">
            <a:extLst>
              <a:ext uri="{FF2B5EF4-FFF2-40B4-BE49-F238E27FC236}">
                <a16:creationId xmlns:a16="http://schemas.microsoft.com/office/drawing/2014/main" id="{FF33BFBB-882A-6D20-E839-476A8A3B3343}"/>
              </a:ext>
            </a:extLst>
          </p:cNvPr>
          <p:cNvPicPr>
            <a:picLocks noChangeAspect="1"/>
          </p:cNvPicPr>
          <p:nvPr/>
        </p:nvPicPr>
        <p:blipFill rotWithShape="1">
          <a:blip r:embed="rId3"/>
          <a:srcRect r="39297"/>
          <a:stretch/>
        </p:blipFill>
        <p:spPr>
          <a:xfrm>
            <a:off x="828367" y="3259243"/>
            <a:ext cx="3215716" cy="2235383"/>
          </a:xfrm>
          <a:prstGeom prst="rect">
            <a:avLst/>
          </a:prstGeom>
        </p:spPr>
      </p:pic>
      <p:sp>
        <p:nvSpPr>
          <p:cNvPr id="7" name="TextBox 6">
            <a:extLst>
              <a:ext uri="{FF2B5EF4-FFF2-40B4-BE49-F238E27FC236}">
                <a16:creationId xmlns:a16="http://schemas.microsoft.com/office/drawing/2014/main" id="{415F00E9-4AB4-0CD6-FFE9-B47319F0D494}"/>
              </a:ext>
            </a:extLst>
          </p:cNvPr>
          <p:cNvSpPr txBox="1">
            <a:spLocks/>
          </p:cNvSpPr>
          <p:nvPr/>
        </p:nvSpPr>
        <p:spPr>
          <a:xfrm>
            <a:off x="4914900" y="1339055"/>
            <a:ext cx="4011952"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solidFill>
                  <a:srgbClr val="4D6BED"/>
                </a:solidFill>
                <a:effectLst/>
              </a:rPr>
              <a:t>Optimal Experiment Design</a:t>
            </a:r>
          </a:p>
        </p:txBody>
      </p:sp>
      <p:pic>
        <p:nvPicPr>
          <p:cNvPr id="11" name="그림 10">
            <a:extLst>
              <a:ext uri="{FF2B5EF4-FFF2-40B4-BE49-F238E27FC236}">
                <a16:creationId xmlns:a16="http://schemas.microsoft.com/office/drawing/2014/main" id="{B7B83644-956B-F5CE-20D8-B1A1E57B58CA}"/>
              </a:ext>
            </a:extLst>
          </p:cNvPr>
          <p:cNvPicPr>
            <a:picLocks noChangeAspect="1"/>
          </p:cNvPicPr>
          <p:nvPr/>
        </p:nvPicPr>
        <p:blipFill>
          <a:blip r:embed="rId4"/>
          <a:stretch>
            <a:fillRect/>
          </a:stretch>
        </p:blipFill>
        <p:spPr>
          <a:xfrm>
            <a:off x="5206894" y="2231185"/>
            <a:ext cx="3508785" cy="2451173"/>
          </a:xfrm>
          <a:prstGeom prst="rect">
            <a:avLst/>
          </a:prstGeom>
        </p:spPr>
      </p:pic>
      <p:pic>
        <p:nvPicPr>
          <p:cNvPr id="13" name="그림 12">
            <a:extLst>
              <a:ext uri="{FF2B5EF4-FFF2-40B4-BE49-F238E27FC236}">
                <a16:creationId xmlns:a16="http://schemas.microsoft.com/office/drawing/2014/main" id="{4282CF7B-5401-EEF8-14E6-45371F7A3725}"/>
              </a:ext>
            </a:extLst>
          </p:cNvPr>
          <p:cNvPicPr>
            <a:picLocks noChangeAspect="1"/>
          </p:cNvPicPr>
          <p:nvPr/>
        </p:nvPicPr>
        <p:blipFill>
          <a:blip r:embed="rId5"/>
          <a:stretch>
            <a:fillRect/>
          </a:stretch>
        </p:blipFill>
        <p:spPr>
          <a:xfrm>
            <a:off x="8668407" y="4639558"/>
            <a:ext cx="2892972" cy="1922076"/>
          </a:xfrm>
          <a:prstGeom prst="rect">
            <a:avLst/>
          </a:prstGeom>
        </p:spPr>
      </p:pic>
      <p:sp>
        <p:nvSpPr>
          <p:cNvPr id="16" name="TextBox 15">
            <a:extLst>
              <a:ext uri="{FF2B5EF4-FFF2-40B4-BE49-F238E27FC236}">
                <a16:creationId xmlns:a16="http://schemas.microsoft.com/office/drawing/2014/main" id="{C0E8A60C-D529-BC39-6AE1-B93153BF7CBC}"/>
              </a:ext>
            </a:extLst>
          </p:cNvPr>
          <p:cNvSpPr txBox="1"/>
          <p:nvPr/>
        </p:nvSpPr>
        <p:spPr>
          <a:xfrm>
            <a:off x="472541" y="1834631"/>
            <a:ext cx="4188797"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Minimizing the time spent on collecting training data while achieving good enough accuracy</a:t>
            </a:r>
          </a:p>
          <a:p>
            <a:pPr marL="285750" indent="-285750">
              <a:lnSpc>
                <a:spcPct val="150000"/>
              </a:lnSpc>
              <a:buFont typeface="Arial" panose="020B0604020202020204" pitchFamily="34" charset="0"/>
              <a:buChar char="•"/>
            </a:pPr>
            <a:r>
              <a:rPr lang="en-US" altLang="ko-KR" sz="1400"/>
              <a:t>2 variables : input size, number of machines</a:t>
            </a:r>
          </a:p>
          <a:p>
            <a:pPr marL="742950" lvl="1" indent="-285750">
              <a:lnSpc>
                <a:spcPct val="150000"/>
              </a:lnSpc>
              <a:buFont typeface="Arial" panose="020B0604020202020204" pitchFamily="34" charset="0"/>
              <a:buChar char="•"/>
            </a:pPr>
            <a:r>
              <a:rPr lang="en-US" altLang="ko-KR" sz="1400"/>
              <a:t>Form a </a:t>
            </a:r>
            <a:r>
              <a:rPr lang="en-US" altLang="ko-KR" sz="1400">
                <a:solidFill>
                  <a:srgbClr val="FF7575"/>
                </a:solidFill>
              </a:rPr>
              <a:t>Grid of input, machines</a:t>
            </a:r>
          </a:p>
        </p:txBody>
      </p:sp>
      <p:sp>
        <p:nvSpPr>
          <p:cNvPr id="21" name="TextBox 20">
            <a:extLst>
              <a:ext uri="{FF2B5EF4-FFF2-40B4-BE49-F238E27FC236}">
                <a16:creationId xmlns:a16="http://schemas.microsoft.com/office/drawing/2014/main" id="{F7FCE5CA-E077-393A-2D3A-E473DBBC9F39}"/>
              </a:ext>
            </a:extLst>
          </p:cNvPr>
          <p:cNvSpPr txBox="1"/>
          <p:nvPr/>
        </p:nvSpPr>
        <p:spPr>
          <a:xfrm>
            <a:off x="603498" y="5574191"/>
            <a:ext cx="3968502" cy="1021883"/>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Associate cost with each experiments</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Baseline : </a:t>
            </a:r>
            <a:r>
              <a:rPr kumimoji="0" lang="en-US" altLang="ko-KR" sz="1400" i="0" u="none" strike="noStrike" kern="1200" cap="none" spc="0" normalizeH="0" baseline="0" noProof="0">
                <a:ln>
                  <a:noFill/>
                </a:ln>
                <a:solidFill>
                  <a:prstClr val="black"/>
                </a:solidFill>
                <a:effectLst/>
                <a:uLnTx/>
                <a:uFillTx/>
                <a:ea typeface="맑은 고딕"/>
                <a:cs typeface="+mn-cs"/>
              </a:rPr>
              <a:t>Greedy approach </a:t>
            </a:r>
            <a:br>
              <a:rPr kumimoji="0" lang="en-US" altLang="ko-KR" sz="1400" b="0" i="0" u="none" strike="noStrike" kern="1200" cap="none" spc="0" normalizeH="0" baseline="0" noProof="0">
                <a:ln>
                  <a:noFill/>
                </a:ln>
                <a:solidFill>
                  <a:prstClr val="black"/>
                </a:solidFill>
                <a:effectLst/>
                <a:uLnTx/>
                <a:uFillTx/>
                <a:ea typeface="맑은 고딕"/>
                <a:cs typeface="+mn-cs"/>
              </a:rPr>
            </a:br>
            <a:r>
              <a:rPr kumimoji="0" lang="en-US" altLang="ko-KR" sz="1400" b="0" i="0" u="none" strike="noStrike" kern="1200" cap="none" spc="0" normalizeH="0" baseline="0" noProof="0">
                <a:ln>
                  <a:noFill/>
                </a:ln>
                <a:solidFill>
                  <a:prstClr val="black"/>
                </a:solidFill>
                <a:effectLst/>
                <a:uLnTx/>
                <a:uFillTx/>
                <a:ea typeface="맑은 고딕"/>
                <a:cs typeface="+mn-cs"/>
              </a:rPr>
              <a:t>= Cheapest configurations first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not good</a:t>
            </a:r>
          </a:p>
        </p:txBody>
      </p:sp>
      <p:sp>
        <p:nvSpPr>
          <p:cNvPr id="9" name="TextBox 8">
            <a:extLst>
              <a:ext uri="{FF2B5EF4-FFF2-40B4-BE49-F238E27FC236}">
                <a16:creationId xmlns:a16="http://schemas.microsoft.com/office/drawing/2014/main" id="{FA01B2C3-7F77-FDB3-FC0E-4011E9BD8D6F}"/>
              </a:ext>
            </a:extLst>
          </p:cNvPr>
          <p:cNvSpPr txBox="1"/>
          <p:nvPr/>
        </p:nvSpPr>
        <p:spPr>
          <a:xfrm>
            <a:off x="4981989" y="1834631"/>
            <a:ext cx="6579390"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a:solidFill>
                  <a:schemeClr val="bg1">
                    <a:lumMod val="50000"/>
                  </a:schemeClr>
                </a:solidFill>
              </a:rPr>
              <a:t>A statistical technique that can be used to minimize the number of experiment runs required</a:t>
            </a:r>
            <a:endParaRPr lang="ko-KR" altLang="en-US" sz="1200">
              <a:solidFill>
                <a:schemeClr val="bg1">
                  <a:lumMod val="50000"/>
                </a:schemeClr>
              </a:solidFill>
            </a:endParaRPr>
          </a:p>
        </p:txBody>
      </p:sp>
      <p:sp>
        <p:nvSpPr>
          <p:cNvPr id="10" name="TextBox 9">
            <a:extLst>
              <a:ext uri="{FF2B5EF4-FFF2-40B4-BE49-F238E27FC236}">
                <a16:creationId xmlns:a16="http://schemas.microsoft.com/office/drawing/2014/main" id="{D8CBE6A6-D279-C4ED-6A09-E64BA4AE8566}"/>
              </a:ext>
            </a:extLst>
          </p:cNvPr>
          <p:cNvSpPr txBox="1"/>
          <p:nvPr/>
        </p:nvSpPr>
        <p:spPr>
          <a:xfrm>
            <a:off x="8715679" y="3031569"/>
            <a:ext cx="3075962"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Lower variance </a:t>
            </a:r>
            <a:r>
              <a:rPr kumimoji="0" lang="ko-KR" altLang="en-US" sz="1400" b="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Better model</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Bound total cost</a:t>
            </a:r>
          </a:p>
        </p:txBody>
      </p:sp>
      <p:sp>
        <p:nvSpPr>
          <p:cNvPr id="12" name="직사각형 11">
            <a:extLst>
              <a:ext uri="{FF2B5EF4-FFF2-40B4-BE49-F238E27FC236}">
                <a16:creationId xmlns:a16="http://schemas.microsoft.com/office/drawing/2014/main" id="{C33CBCCA-B4DC-4770-3B7B-A66D4E05DD36}"/>
              </a:ext>
            </a:extLst>
          </p:cNvPr>
          <p:cNvSpPr>
            <a:spLocks/>
          </p:cNvSpPr>
          <p:nvPr/>
        </p:nvSpPr>
        <p:spPr>
          <a:xfrm>
            <a:off x="7041156" y="3316693"/>
            <a:ext cx="1414416" cy="540603"/>
          </a:xfrm>
          <a:prstGeom prst="rect">
            <a:avLst/>
          </a:prstGeom>
          <a:ln w="38100">
            <a:solidFill>
              <a:schemeClr val="accent4">
                <a:lumMod val="60000"/>
                <a:lumOff val="40000"/>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4" name="TextBox 13">
            <a:extLst>
              <a:ext uri="{FF2B5EF4-FFF2-40B4-BE49-F238E27FC236}">
                <a16:creationId xmlns:a16="http://schemas.microsoft.com/office/drawing/2014/main" id="{FFC42307-AB25-517D-2E02-21D7D9F3C801}"/>
              </a:ext>
            </a:extLst>
          </p:cNvPr>
          <p:cNvSpPr txBox="1">
            <a:spLocks/>
          </p:cNvSpPr>
          <p:nvPr/>
        </p:nvSpPr>
        <p:spPr>
          <a:xfrm>
            <a:off x="9334127" y="4377948"/>
            <a:ext cx="2061714" cy="261610"/>
          </a:xfrm>
          <a:prstGeom prst="rect">
            <a:avLst/>
          </a:prstGeom>
          <a:solidFill>
            <a:schemeClr val="bg1">
              <a:lumMod val="85000"/>
              <a:alpha val="69804"/>
            </a:schemeClr>
          </a:solidFill>
        </p:spPr>
        <p:txBody>
          <a:bodyPr wrap="square" rtlCol="0">
            <a:spAutoFit/>
          </a:bodyPr>
          <a:lstStyle/>
          <a:p>
            <a:pPr algn="ctr"/>
            <a:r>
              <a:rPr lang="en-US" altLang="ko-KR" sz="1100"/>
              <a:t>Use off-the-shelf solver (CVX)</a:t>
            </a:r>
            <a:endParaRPr lang="ko-KR" altLang="en-US" sz="1100" dirty="0"/>
          </a:p>
        </p:txBody>
      </p:sp>
      <p:sp>
        <p:nvSpPr>
          <p:cNvPr id="18" name="TextBox 17">
            <a:extLst>
              <a:ext uri="{FF2B5EF4-FFF2-40B4-BE49-F238E27FC236}">
                <a16:creationId xmlns:a16="http://schemas.microsoft.com/office/drawing/2014/main" id="{D9E27D96-E4D4-4F4A-C15F-F0AA32FE0568}"/>
              </a:ext>
            </a:extLst>
          </p:cNvPr>
          <p:cNvSpPr txBox="1"/>
          <p:nvPr/>
        </p:nvSpPr>
        <p:spPr>
          <a:xfrm>
            <a:off x="10191093" y="4139422"/>
            <a:ext cx="1287517" cy="246221"/>
          </a:xfrm>
          <a:prstGeom prst="rect">
            <a:avLst/>
          </a:prstGeom>
          <a:noFill/>
        </p:spPr>
        <p:txBody>
          <a:bodyPr wrap="square">
            <a:spAutoFit/>
          </a:bodyPr>
          <a:lstStyle/>
          <a:p>
            <a:r>
              <a:rPr lang="ko-KR" altLang="en-US" sz="1000">
                <a:solidFill>
                  <a:schemeClr val="bg1">
                    <a:lumMod val="65000"/>
                  </a:schemeClr>
                </a:solidFill>
              </a:rPr>
              <a:t>http://cvxr.com/cvx/</a:t>
            </a:r>
          </a:p>
        </p:txBody>
      </p:sp>
    </p:spTree>
    <p:extLst>
      <p:ext uri="{BB962C8B-B14F-4D97-AF65-F5344CB8AC3E}">
        <p14:creationId xmlns:p14="http://schemas.microsoft.com/office/powerpoint/2010/main" val="35922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2BB095B1-83C3-84B3-26C0-E3497D09E5F9}"/>
              </a:ext>
            </a:extLst>
          </p:cNvPr>
          <p:cNvSpPr txBox="1">
            <a:spLocks/>
          </p:cNvSpPr>
          <p:nvPr/>
        </p:nvSpPr>
        <p:spPr>
          <a:xfrm>
            <a:off x="472541" y="1339055"/>
            <a:ext cx="2435841" cy="4160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600" b="1" i="0">
                <a:effectLst/>
              </a:rPr>
              <a:t>Using ERNEST</a:t>
            </a:r>
          </a:p>
        </p:txBody>
      </p:sp>
      <p:sp>
        <p:nvSpPr>
          <p:cNvPr id="14" name="사각형: 둥근 모서리 13">
            <a:extLst>
              <a:ext uri="{FF2B5EF4-FFF2-40B4-BE49-F238E27FC236}">
                <a16:creationId xmlns:a16="http://schemas.microsoft.com/office/drawing/2014/main" id="{60BD64A7-4A11-CCE2-4CE0-044CBA00E938}"/>
              </a:ext>
            </a:extLst>
          </p:cNvPr>
          <p:cNvSpPr/>
          <p:nvPr/>
        </p:nvSpPr>
        <p:spPr>
          <a:xfrm>
            <a:off x="977546" y="4525317"/>
            <a:ext cx="1536267" cy="1030651"/>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Machines, Input Size</a:t>
            </a:r>
            <a:endParaRPr lang="ko-KR" altLang="en-US" sz="1600"/>
          </a:p>
        </p:txBody>
      </p:sp>
      <p:sp>
        <p:nvSpPr>
          <p:cNvPr id="17" name="타원 16">
            <a:extLst>
              <a:ext uri="{FF2B5EF4-FFF2-40B4-BE49-F238E27FC236}">
                <a16:creationId xmlns:a16="http://schemas.microsoft.com/office/drawing/2014/main" id="{A7CDFFF9-A001-F5BC-B1F2-84B07BF2E698}"/>
              </a:ext>
            </a:extLst>
          </p:cNvPr>
          <p:cNvSpPr/>
          <p:nvPr/>
        </p:nvSpPr>
        <p:spPr>
          <a:xfrm>
            <a:off x="1156446" y="2626648"/>
            <a:ext cx="1178468" cy="1178468"/>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Job Binary</a:t>
            </a:r>
            <a:endParaRPr lang="ko-KR" altLang="en-US"/>
          </a:p>
        </p:txBody>
      </p:sp>
      <p:sp>
        <p:nvSpPr>
          <p:cNvPr id="18" name="TextBox 17">
            <a:extLst>
              <a:ext uri="{FF2B5EF4-FFF2-40B4-BE49-F238E27FC236}">
                <a16:creationId xmlns:a16="http://schemas.microsoft.com/office/drawing/2014/main" id="{78FD284B-5A83-F7BF-E204-FE1ADB631125}"/>
              </a:ext>
            </a:extLst>
          </p:cNvPr>
          <p:cNvSpPr txBox="1"/>
          <p:nvPr/>
        </p:nvSpPr>
        <p:spPr>
          <a:xfrm>
            <a:off x="3449237" y="1870255"/>
            <a:ext cx="1729434" cy="461665"/>
          </a:xfrm>
          <a:prstGeom prst="rect">
            <a:avLst/>
          </a:prstGeom>
          <a:solidFill>
            <a:srgbClr val="FFFFFF">
              <a:alpha val="50196"/>
            </a:srgbClr>
          </a:solidFill>
        </p:spPr>
        <p:txBody>
          <a:bodyPr wrap="square" rtlCol="0">
            <a:spAutoFit/>
          </a:bodyPr>
          <a:lstStyle/>
          <a:p>
            <a:pPr algn="ctr"/>
            <a:r>
              <a:rPr lang="en-US" altLang="ko-KR" sz="2400" b="1">
                <a:solidFill>
                  <a:schemeClr val="accent4"/>
                </a:solidFill>
                <a:latin typeface="Abadi" panose="020B0604020104020204" pitchFamily="34" charset="0"/>
              </a:rPr>
              <a:t>ERNEST</a:t>
            </a:r>
            <a:endParaRPr lang="ko-KR" altLang="en-US" sz="2400" b="1">
              <a:solidFill>
                <a:schemeClr val="accent4"/>
              </a:solidFill>
              <a:latin typeface="Abadi" panose="020B0604020104020204" pitchFamily="34" charset="0"/>
            </a:endParaRPr>
          </a:p>
        </p:txBody>
      </p:sp>
      <p:cxnSp>
        <p:nvCxnSpPr>
          <p:cNvPr id="20" name="직선 화살표 연결선 19">
            <a:extLst>
              <a:ext uri="{FF2B5EF4-FFF2-40B4-BE49-F238E27FC236}">
                <a16:creationId xmlns:a16="http://schemas.microsoft.com/office/drawing/2014/main" id="{276911D5-02C3-6689-9703-47BA81D7ADF2}"/>
              </a:ext>
            </a:extLst>
          </p:cNvPr>
          <p:cNvCxnSpPr>
            <a:cxnSpLocks/>
            <a:stCxn id="17" idx="6"/>
            <a:endCxn id="26" idx="1"/>
          </p:cNvCxnSpPr>
          <p:nvPr/>
        </p:nvCxnSpPr>
        <p:spPr>
          <a:xfrm>
            <a:off x="2334914" y="3215882"/>
            <a:ext cx="1114323" cy="82659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77263A85-2712-FF99-1B48-60891D7EFAE3}"/>
              </a:ext>
            </a:extLst>
          </p:cNvPr>
          <p:cNvCxnSpPr>
            <a:cxnSpLocks/>
            <a:endCxn id="26" idx="1"/>
          </p:cNvCxnSpPr>
          <p:nvPr/>
        </p:nvCxnSpPr>
        <p:spPr>
          <a:xfrm flipV="1">
            <a:off x="2513813" y="4042479"/>
            <a:ext cx="935424"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사각형: 둥근 모서리 25">
            <a:extLst>
              <a:ext uri="{FF2B5EF4-FFF2-40B4-BE49-F238E27FC236}">
                <a16:creationId xmlns:a16="http://schemas.microsoft.com/office/drawing/2014/main" id="{F193DB07-CE15-65EB-297C-54D7784892BF}"/>
              </a:ext>
            </a:extLst>
          </p:cNvPr>
          <p:cNvSpPr/>
          <p:nvPr/>
        </p:nvSpPr>
        <p:spPr>
          <a:xfrm>
            <a:off x="3449237" y="2331920"/>
            <a:ext cx="5686323"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53C90FBC-7BF9-E686-E2C7-B3A7DDC8ED44}"/>
              </a:ext>
            </a:extLst>
          </p:cNvPr>
          <p:cNvSpPr/>
          <p:nvPr/>
        </p:nvSpPr>
        <p:spPr>
          <a:xfrm>
            <a:off x="3795426" y="2566693"/>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Experiment Design</a:t>
            </a:r>
            <a:endParaRPr lang="ko-KR" altLang="en-US" sz="1600"/>
          </a:p>
        </p:txBody>
      </p:sp>
      <p:sp>
        <p:nvSpPr>
          <p:cNvPr id="32" name="직사각형 31">
            <a:extLst>
              <a:ext uri="{FF2B5EF4-FFF2-40B4-BE49-F238E27FC236}">
                <a16:creationId xmlns:a16="http://schemas.microsoft.com/office/drawing/2014/main" id="{301FBB82-2405-B4DC-4947-713B9EC00FB4}"/>
              </a:ext>
            </a:extLst>
          </p:cNvPr>
          <p:cNvSpPr/>
          <p:nvPr/>
        </p:nvSpPr>
        <p:spPr>
          <a:xfrm>
            <a:off x="3795425" y="3971225"/>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Training Jobs</a:t>
            </a:r>
            <a:endParaRPr lang="ko-KR" altLang="en-US" sz="1600"/>
          </a:p>
        </p:txBody>
      </p:sp>
      <p:sp>
        <p:nvSpPr>
          <p:cNvPr id="33" name="직사각형 32">
            <a:extLst>
              <a:ext uri="{FF2B5EF4-FFF2-40B4-BE49-F238E27FC236}">
                <a16:creationId xmlns:a16="http://schemas.microsoft.com/office/drawing/2014/main" id="{E353BC90-8AEE-B1DB-58CF-3C6C7953DBF4}"/>
              </a:ext>
            </a:extLst>
          </p:cNvPr>
          <p:cNvSpPr/>
          <p:nvPr/>
        </p:nvSpPr>
        <p:spPr>
          <a:xfrm>
            <a:off x="3795426" y="4831283"/>
            <a:ext cx="2512626"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Use few iterations for training</a:t>
            </a:r>
            <a:endParaRPr lang="ko-KR" altLang="en-US" sz="1600"/>
          </a:p>
        </p:txBody>
      </p:sp>
      <p:pic>
        <p:nvPicPr>
          <p:cNvPr id="1026" name="Picture 2">
            <a:extLst>
              <a:ext uri="{FF2B5EF4-FFF2-40B4-BE49-F238E27FC236}">
                <a16:creationId xmlns:a16="http://schemas.microsoft.com/office/drawing/2014/main" id="{58D2B884-92B3-ED8E-B0D7-241C44E2A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직선 화살표 연결선 35">
            <a:extLst>
              <a:ext uri="{FF2B5EF4-FFF2-40B4-BE49-F238E27FC236}">
                <a16:creationId xmlns:a16="http://schemas.microsoft.com/office/drawing/2014/main" id="{B1C8318B-2A28-CF9B-671B-F3CBA2DC1B9D}"/>
              </a:ext>
            </a:extLst>
          </p:cNvPr>
          <p:cNvCxnSpPr>
            <a:cxnSpLocks/>
            <a:stCxn id="31" idx="2"/>
            <a:endCxn id="32" idx="0"/>
          </p:cNvCxnSpPr>
          <p:nvPr/>
        </p:nvCxnSpPr>
        <p:spPr>
          <a:xfrm flipH="1">
            <a:off x="4563559" y="3321253"/>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215CEC99-9049-BA3F-84C0-DBC415E18352}"/>
              </a:ext>
            </a:extLst>
          </p:cNvPr>
          <p:cNvCxnSpPr>
            <a:cxnSpLocks/>
            <a:stCxn id="32" idx="3"/>
          </p:cNvCxnSpPr>
          <p:nvPr/>
        </p:nvCxnSpPr>
        <p:spPr>
          <a:xfrm flipV="1">
            <a:off x="5331692" y="3231399"/>
            <a:ext cx="1571945"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a:extLst>
              <a:ext uri="{FF2B5EF4-FFF2-40B4-BE49-F238E27FC236}">
                <a16:creationId xmlns:a16="http://schemas.microsoft.com/office/drawing/2014/main" id="{30202B78-FC2A-35FD-71A8-F6B2DBFF9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F33D9A90-8264-DCEF-377F-8AD82BB90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00" y="4264641"/>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직선 화살표 연결선 44">
            <a:extLst>
              <a:ext uri="{FF2B5EF4-FFF2-40B4-BE49-F238E27FC236}">
                <a16:creationId xmlns:a16="http://schemas.microsoft.com/office/drawing/2014/main" id="{9B976AA0-4967-F85F-A2FA-F6449A74E27E}"/>
              </a:ext>
            </a:extLst>
          </p:cNvPr>
          <p:cNvCxnSpPr>
            <a:cxnSpLocks/>
            <a:stCxn id="32" idx="3"/>
          </p:cNvCxnSpPr>
          <p:nvPr/>
        </p:nvCxnSpPr>
        <p:spPr>
          <a:xfrm flipV="1">
            <a:off x="5331692" y="3926167"/>
            <a:ext cx="1537020"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491A8AAF-CBFA-8AB8-4179-1E0EEE5E1E46}"/>
              </a:ext>
            </a:extLst>
          </p:cNvPr>
          <p:cNvCxnSpPr>
            <a:cxnSpLocks/>
            <a:stCxn id="32" idx="3"/>
          </p:cNvCxnSpPr>
          <p:nvPr/>
        </p:nvCxnSpPr>
        <p:spPr>
          <a:xfrm>
            <a:off x="5331692"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3E90AAA2-BEBD-AA69-7190-48959372C266}"/>
              </a:ext>
            </a:extLst>
          </p:cNvPr>
          <p:cNvSpPr/>
          <p:nvPr/>
        </p:nvSpPr>
        <p:spPr>
          <a:xfrm>
            <a:off x="7671769" y="3344195"/>
            <a:ext cx="1323279" cy="891513"/>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a:solidFill>
                  <a:schemeClr val="bg1"/>
                </a:solidFill>
              </a:rPr>
              <a:t>Linear Model</a:t>
            </a:r>
            <a:endParaRPr lang="ko-KR" altLang="en-US" sz="1600" b="1">
              <a:solidFill>
                <a:schemeClr val="bg1"/>
              </a:solidFill>
            </a:endParaRPr>
          </a:p>
        </p:txBody>
      </p:sp>
      <p:grpSp>
        <p:nvGrpSpPr>
          <p:cNvPr id="1030" name="그룹 1029">
            <a:extLst>
              <a:ext uri="{FF2B5EF4-FFF2-40B4-BE49-F238E27FC236}">
                <a16:creationId xmlns:a16="http://schemas.microsoft.com/office/drawing/2014/main" id="{6292A326-08FB-D4A1-E055-74438A477301}"/>
              </a:ext>
            </a:extLst>
          </p:cNvPr>
          <p:cNvGrpSpPr/>
          <p:nvPr/>
        </p:nvGrpSpPr>
        <p:grpSpPr>
          <a:xfrm>
            <a:off x="9334005" y="2904959"/>
            <a:ext cx="1880450" cy="1620358"/>
            <a:chOff x="9476522" y="2570174"/>
            <a:chExt cx="1880450" cy="1620358"/>
          </a:xfrm>
        </p:grpSpPr>
        <p:cxnSp>
          <p:nvCxnSpPr>
            <p:cNvPr id="59" name="직선 연결선 58">
              <a:extLst>
                <a:ext uri="{FF2B5EF4-FFF2-40B4-BE49-F238E27FC236}">
                  <a16:creationId xmlns:a16="http://schemas.microsoft.com/office/drawing/2014/main" id="{E1C34A4F-3699-AE8E-CFCD-919E6DDF3B7A}"/>
                </a:ext>
              </a:extLst>
            </p:cNvPr>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85A7E6A8-9749-6181-DB17-FECF50673A3D}"/>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7" name="자유형: 도형 1026">
              <a:extLst>
                <a:ext uri="{FF2B5EF4-FFF2-40B4-BE49-F238E27FC236}">
                  <a16:creationId xmlns:a16="http://schemas.microsoft.com/office/drawing/2014/main" id="{C9911DDC-6D5E-FC2E-42D0-A191158CD555}"/>
                </a:ext>
              </a:extLst>
            </p:cNvPr>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8" name="TextBox 1027">
              <a:extLst>
                <a:ext uri="{FF2B5EF4-FFF2-40B4-BE49-F238E27FC236}">
                  <a16:creationId xmlns:a16="http://schemas.microsoft.com/office/drawing/2014/main" id="{D515F0D6-37D0-6E01-D646-26370DD5FF90}"/>
                </a:ext>
              </a:extLst>
            </p:cNvPr>
            <p:cNvSpPr txBox="1"/>
            <p:nvPr/>
          </p:nvSpPr>
          <p:spPr>
            <a:xfrm>
              <a:off x="9815075" y="3851978"/>
              <a:ext cx="1527172" cy="338554"/>
            </a:xfrm>
            <a:prstGeom prst="rect">
              <a:avLst/>
            </a:prstGeom>
            <a:noFill/>
          </p:spPr>
          <p:txBody>
            <a:bodyPr wrap="square" rtlCol="0">
              <a:spAutoFit/>
            </a:bodyPr>
            <a:lstStyle/>
            <a:p>
              <a:pPr algn="ctr"/>
              <a:r>
                <a:rPr lang="en-US" altLang="ko-KR" sz="1600"/>
                <a:t>Machines</a:t>
              </a:r>
              <a:endParaRPr lang="ko-KR" altLang="en-US" sz="1600"/>
            </a:p>
          </p:txBody>
        </p:sp>
        <p:sp>
          <p:nvSpPr>
            <p:cNvPr id="1029" name="TextBox 1028">
              <a:extLst>
                <a:ext uri="{FF2B5EF4-FFF2-40B4-BE49-F238E27FC236}">
                  <a16:creationId xmlns:a16="http://schemas.microsoft.com/office/drawing/2014/main" id="{2CA54C49-9653-B07B-CD97-E36DC4C57E61}"/>
                </a:ext>
              </a:extLst>
            </p:cNvPr>
            <p:cNvSpPr txBox="1"/>
            <p:nvPr/>
          </p:nvSpPr>
          <p:spPr>
            <a:xfrm rot="16200000">
              <a:off x="9111419" y="3148321"/>
              <a:ext cx="1068759" cy="338554"/>
            </a:xfrm>
            <a:prstGeom prst="rect">
              <a:avLst/>
            </a:prstGeom>
            <a:noFill/>
          </p:spPr>
          <p:txBody>
            <a:bodyPr wrap="square" rtlCol="0">
              <a:spAutoFit/>
            </a:bodyPr>
            <a:lstStyle/>
            <a:p>
              <a:pPr algn="ctr"/>
              <a:r>
                <a:rPr lang="en-US" altLang="ko-KR" sz="1600"/>
                <a:t>Time</a:t>
              </a:r>
              <a:endParaRPr lang="ko-KR" altLang="en-US" sz="1600"/>
            </a:p>
          </p:txBody>
        </p:sp>
      </p:grpSp>
    </p:spTree>
    <p:extLst>
      <p:ext uri="{BB962C8B-B14F-4D97-AF65-F5344CB8AC3E}">
        <p14:creationId xmlns:p14="http://schemas.microsoft.com/office/powerpoint/2010/main" val="806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fade">
                                      <p:cBhvr>
                                        <p:cTn id="29" dur="500"/>
                                        <p:tgtEl>
                                          <p:spTgt spid="1026"/>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31" grpId="0" animBg="1"/>
      <p:bldP spid="32" grpId="0" animBg="1"/>
      <p:bldP spid="33"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202D-BDB2-CAB2-26F9-78AA0AA16128}"/>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5" name="제목 1">
            <a:extLst>
              <a:ext uri="{FF2B5EF4-FFF2-40B4-BE49-F238E27FC236}">
                <a16:creationId xmlns:a16="http://schemas.microsoft.com/office/drawing/2014/main" id="{CAFA88A2-E7D3-D12C-C16B-A8C3B5DEBAD7}"/>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A7F0A8F-DC8E-F39F-5D71-BA50BE9A47FF}"/>
              </a:ext>
            </a:extLst>
          </p:cNvPr>
          <p:cNvSpPr txBox="1"/>
          <p:nvPr/>
        </p:nvSpPr>
        <p:spPr>
          <a:xfrm>
            <a:off x="447242" y="1453749"/>
            <a:ext cx="3968502" cy="1668214"/>
          </a:xfrm>
          <a:prstGeom prst="rect">
            <a:avLst/>
          </a:prstGeom>
          <a:solidFill>
            <a:schemeClr val="bg1">
              <a:lumMod val="95000"/>
            </a:schemeClr>
          </a:solidFill>
        </p:spPr>
        <p:txBody>
          <a:bodyPr wrap="square">
            <a:spAutoFit/>
          </a:bodyPr>
          <a:lstStyle/>
          <a:p>
            <a:pPr marL="285750" indent="-285750">
              <a:lnSpc>
                <a:spcPct val="150000"/>
              </a:lnSpc>
              <a:buFont typeface="Wingdings" panose="05000000000000000000" pitchFamily="2" charset="2"/>
              <a:buChar char="ü"/>
              <a:defRPr/>
            </a:pPr>
            <a:r>
              <a:rPr lang="en-US" altLang="ko-KR" sz="1400" b="1" i="0">
                <a:effectLst/>
              </a:rPr>
              <a:t>Objectives</a:t>
            </a:r>
            <a:endParaRPr lang="en-US" altLang="ko-KR" sz="1400">
              <a:solidFill>
                <a:prstClr val="black"/>
              </a:solidFill>
              <a:ea typeface="맑은 고딕"/>
            </a:endParaRP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Prediction accuracy</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Model training </a:t>
            </a:r>
            <a:r>
              <a:rPr lang="en-US" altLang="ko-KR" sz="1400">
                <a:solidFill>
                  <a:prstClr val="black"/>
                </a:solidFill>
                <a:ea typeface="맑은 고딕"/>
              </a:rPr>
              <a:t>overhead</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lang="en-US" altLang="ko-KR" sz="1400">
                <a:solidFill>
                  <a:prstClr val="black"/>
                </a:solidFill>
                <a:ea typeface="맑은 고딕"/>
              </a:rPr>
              <a:t>Choosing optimal number of instances</a:t>
            </a:r>
          </a:p>
          <a:p>
            <a:pPr marL="342900" marR="0" lvl="0" indent="-342900" algn="l" defTabSz="914400" rtl="0" eaLnBrk="1" fontAlgn="auto" latinLnBrk="1" hangingPunct="1">
              <a:lnSpc>
                <a:spcPct val="150000"/>
              </a:lnSpc>
              <a:spcBef>
                <a:spcPts val="0"/>
              </a:spcBef>
              <a:spcAft>
                <a:spcPts val="0"/>
              </a:spcAft>
              <a:buClrTx/>
              <a:buSzTx/>
              <a:buFont typeface="+mj-lt"/>
              <a:buAutoNum type="arabicPeriod"/>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Importance of experiment design</a:t>
            </a:r>
          </a:p>
        </p:txBody>
      </p:sp>
      <p:pic>
        <p:nvPicPr>
          <p:cNvPr id="7" name="그림 6">
            <a:extLst>
              <a:ext uri="{FF2B5EF4-FFF2-40B4-BE49-F238E27FC236}">
                <a16:creationId xmlns:a16="http://schemas.microsoft.com/office/drawing/2014/main" id="{584485DF-761E-11C2-7A71-C80C6C7F5075}"/>
              </a:ext>
            </a:extLst>
          </p:cNvPr>
          <p:cNvPicPr>
            <a:picLocks noChangeAspect="1"/>
          </p:cNvPicPr>
          <p:nvPr/>
        </p:nvPicPr>
        <p:blipFill rotWithShape="1">
          <a:blip r:embed="rId3"/>
          <a:srcRect b="11346"/>
          <a:stretch/>
        </p:blipFill>
        <p:spPr>
          <a:xfrm>
            <a:off x="537791" y="4632212"/>
            <a:ext cx="6083613" cy="1352934"/>
          </a:xfrm>
          <a:prstGeom prst="rect">
            <a:avLst/>
          </a:prstGeom>
        </p:spPr>
      </p:pic>
      <p:sp>
        <p:nvSpPr>
          <p:cNvPr id="11" name="TextBox 10">
            <a:extLst>
              <a:ext uri="{FF2B5EF4-FFF2-40B4-BE49-F238E27FC236}">
                <a16:creationId xmlns:a16="http://schemas.microsoft.com/office/drawing/2014/main" id="{C8A4AD13-C642-8B25-D730-DF52659D4290}"/>
              </a:ext>
            </a:extLst>
          </p:cNvPr>
          <p:cNvSpPr txBox="1"/>
          <p:nvPr/>
        </p:nvSpPr>
        <p:spPr>
          <a:xfrm>
            <a:off x="3211919" y="3797691"/>
            <a:ext cx="3506381"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Metric : </a:t>
            </a:r>
            <a:r>
              <a:rPr kumimoji="0" lang="en-US" altLang="ko-KR" sz="1400" b="0" i="1" u="none" strike="noStrike" kern="1200" cap="none" spc="0" normalizeH="0" baseline="0" noProof="0">
                <a:ln>
                  <a:noFill/>
                </a:ln>
                <a:solidFill>
                  <a:prstClr val="black"/>
                </a:solidFill>
                <a:effectLst/>
                <a:uLnTx/>
                <a:uFillTx/>
                <a:ea typeface="맑은 고딕"/>
                <a:cs typeface="+mn-cs"/>
              </a:rPr>
              <a:t>Predicted Time </a:t>
            </a:r>
            <a:r>
              <a:rPr kumimoji="0" lang="en-US" altLang="ko-KR" sz="1400" b="0" u="none" strike="noStrike" kern="1200" cap="none" spc="0" normalizeH="0" baseline="0" noProof="0">
                <a:ln>
                  <a:noFill/>
                </a:ln>
                <a:solidFill>
                  <a:prstClr val="black"/>
                </a:solidFill>
                <a:effectLst/>
                <a:uLnTx/>
                <a:uFillTx/>
                <a:ea typeface="맑은 고딕"/>
                <a:cs typeface="+mn-cs"/>
              </a:rPr>
              <a:t>/</a:t>
            </a:r>
            <a:r>
              <a:rPr kumimoji="0" lang="en-US" altLang="ko-KR" sz="1400" b="0" i="1" u="none" strike="noStrike" kern="1200" cap="none" spc="0" normalizeH="0" baseline="0" noProof="0">
                <a:ln>
                  <a:noFill/>
                </a:ln>
                <a:solidFill>
                  <a:prstClr val="black"/>
                </a:solidFill>
                <a:effectLst/>
                <a:uLnTx/>
                <a:uFillTx/>
                <a:ea typeface="맑은 고딕"/>
                <a:cs typeface="+mn-cs"/>
              </a:rPr>
              <a:t> Actual Time</a:t>
            </a: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9 algorithms from MLlib</a:t>
            </a:r>
          </a:p>
        </p:txBody>
      </p:sp>
      <p:sp>
        <p:nvSpPr>
          <p:cNvPr id="12" name="TextBox 11">
            <a:extLst>
              <a:ext uri="{FF2B5EF4-FFF2-40B4-BE49-F238E27FC236}">
                <a16:creationId xmlns:a16="http://schemas.microsoft.com/office/drawing/2014/main" id="{254CC29B-2F3E-FC94-F591-FEF0D823C9F4}"/>
              </a:ext>
            </a:extLst>
          </p:cNvPr>
          <p:cNvSpPr txBox="1">
            <a:spLocks/>
          </p:cNvSpPr>
          <p:nvPr/>
        </p:nvSpPr>
        <p:spPr>
          <a:xfrm>
            <a:off x="700922" y="4180455"/>
            <a:ext cx="1165977" cy="276999"/>
          </a:xfrm>
          <a:prstGeom prst="rect">
            <a:avLst/>
          </a:prstGeom>
          <a:solidFill>
            <a:schemeClr val="bg1">
              <a:lumMod val="85000"/>
              <a:alpha val="69804"/>
            </a:schemeClr>
          </a:solidFill>
        </p:spPr>
        <p:txBody>
          <a:bodyPr wrap="square" rtlCol="0">
            <a:spAutoFit/>
          </a:bodyPr>
          <a:lstStyle/>
          <a:p>
            <a:pPr algn="ctr"/>
            <a:r>
              <a:rPr lang="en-US" altLang="ko-KR" sz="1200" b="1"/>
              <a:t>Spark MLlib</a:t>
            </a:r>
            <a:endParaRPr lang="ko-KR" altLang="en-US" sz="1200" b="1" dirty="0"/>
          </a:p>
        </p:txBody>
      </p:sp>
      <p:sp>
        <p:nvSpPr>
          <p:cNvPr id="16" name="TextBox 15">
            <a:extLst>
              <a:ext uri="{FF2B5EF4-FFF2-40B4-BE49-F238E27FC236}">
                <a16:creationId xmlns:a16="http://schemas.microsoft.com/office/drawing/2014/main" id="{B96ADAC5-FFC9-186B-2DA3-CF7754BA983A}"/>
              </a:ext>
            </a:extLst>
          </p:cNvPr>
          <p:cNvSpPr txBox="1"/>
          <p:nvPr/>
        </p:nvSpPr>
        <p:spPr>
          <a:xfrm>
            <a:off x="1004945" y="5972128"/>
            <a:ext cx="5149303" cy="375552"/>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Ernest’s prediction : </a:t>
            </a:r>
            <a:r>
              <a:rPr kumimoji="0" lang="en-US" altLang="ko-KR" sz="1400" b="0" i="0" u="none" strike="noStrike" kern="1200" cap="none" spc="0" normalizeH="0" baseline="0" noProof="0">
                <a:ln>
                  <a:noFill/>
                </a:ln>
                <a:solidFill>
                  <a:srgbClr val="FF7575"/>
                </a:solidFill>
                <a:effectLst/>
                <a:uLnTx/>
                <a:uFillTx/>
                <a:ea typeface="맑은 고딕"/>
                <a:cs typeface="+mn-cs"/>
              </a:rPr>
              <a:t>within </a:t>
            </a:r>
            <a:r>
              <a:rPr kumimoji="0" lang="en-US" altLang="ko-KR" sz="1400" i="0" u="none" strike="noStrike" kern="1200" cap="none" spc="0" normalizeH="0" baseline="0" noProof="0">
                <a:ln>
                  <a:noFill/>
                </a:ln>
                <a:solidFill>
                  <a:srgbClr val="FF7575"/>
                </a:solidFill>
                <a:effectLst/>
                <a:uLnTx/>
                <a:uFillTx/>
                <a:ea typeface="맑은 고딕"/>
                <a:cs typeface="+mn-cs"/>
              </a:rPr>
              <a:t>12%</a:t>
            </a:r>
            <a:r>
              <a:rPr kumimoji="0" lang="en-US" altLang="ko-KR" sz="1400" i="0" u="none" strike="noStrike" kern="1200" cap="none" spc="0" normalizeH="0" baseline="0" noProof="0">
                <a:ln>
                  <a:noFill/>
                </a:ln>
                <a:solidFill>
                  <a:prstClr val="black"/>
                </a:solidFill>
                <a:effectLst/>
                <a:uLnTx/>
                <a:uFillTx/>
                <a:ea typeface="맑은 고딕"/>
                <a:cs typeface="+mn-cs"/>
              </a:rPr>
              <a:t> </a:t>
            </a:r>
            <a:r>
              <a:rPr kumimoji="0" lang="en-US" altLang="ko-KR" sz="1400" b="0" i="0" u="none" strike="noStrike" kern="1200" cap="none" spc="0" normalizeH="0" baseline="0" noProof="0">
                <a:ln>
                  <a:noFill/>
                </a:ln>
                <a:solidFill>
                  <a:prstClr val="black"/>
                </a:solidFill>
                <a:effectLst/>
                <a:uLnTx/>
                <a:uFillTx/>
                <a:ea typeface="맑은 고딕"/>
                <a:cs typeface="+mn-cs"/>
              </a:rPr>
              <a:t>of the actual running time</a:t>
            </a:r>
          </a:p>
        </p:txBody>
      </p:sp>
      <p:sp>
        <p:nvSpPr>
          <p:cNvPr id="18" name="TextBox 17">
            <a:extLst>
              <a:ext uri="{FF2B5EF4-FFF2-40B4-BE49-F238E27FC236}">
                <a16:creationId xmlns:a16="http://schemas.microsoft.com/office/drawing/2014/main" id="{CE475763-A223-2F34-D82D-821DB20DA5A0}"/>
              </a:ext>
            </a:extLst>
          </p:cNvPr>
          <p:cNvSpPr txBox="1">
            <a:spLocks/>
          </p:cNvSpPr>
          <p:nvPr/>
        </p:nvSpPr>
        <p:spPr>
          <a:xfrm>
            <a:off x="380262" y="3401910"/>
            <a:ext cx="2696328" cy="416011"/>
          </a:xfrm>
          <a:prstGeom prst="rect">
            <a:avLst/>
          </a:prstGeom>
          <a:noFill/>
        </p:spPr>
        <p:txBody>
          <a:bodyPr wrap="square">
            <a:spAutoFit/>
          </a:bodyPr>
          <a:lstStyle/>
          <a:p>
            <a:pPr marL="342900" indent="-342900">
              <a:lnSpc>
                <a:spcPct val="150000"/>
              </a:lnSpc>
              <a:buFont typeface="+mj-lt"/>
              <a:buAutoNum type="arabicPeriod"/>
            </a:pPr>
            <a:r>
              <a:rPr lang="en-US" altLang="ko-KR" sz="1600" b="1" i="0">
                <a:effectLst/>
              </a:rPr>
              <a:t>Prediction accuracy</a:t>
            </a:r>
          </a:p>
        </p:txBody>
      </p:sp>
      <p:sp>
        <p:nvSpPr>
          <p:cNvPr id="19" name="TextBox 18">
            <a:extLst>
              <a:ext uri="{FF2B5EF4-FFF2-40B4-BE49-F238E27FC236}">
                <a16:creationId xmlns:a16="http://schemas.microsoft.com/office/drawing/2014/main" id="{B8FBFEC2-8417-390C-DC30-ED7BC30CAEC8}"/>
              </a:ext>
            </a:extLst>
          </p:cNvPr>
          <p:cNvSpPr txBox="1">
            <a:spLocks/>
          </p:cNvSpPr>
          <p:nvPr/>
        </p:nvSpPr>
        <p:spPr>
          <a:xfrm>
            <a:off x="7093507" y="1336593"/>
            <a:ext cx="3731597" cy="416011"/>
          </a:xfrm>
          <a:prstGeom prst="rect">
            <a:avLst/>
          </a:prstGeom>
          <a:noFill/>
        </p:spPr>
        <p:txBody>
          <a:bodyPr wrap="square">
            <a:spAutoFit/>
          </a:bodyPr>
          <a:lstStyle/>
          <a:p>
            <a:pPr marL="342900" indent="-342900">
              <a:lnSpc>
                <a:spcPct val="150000"/>
              </a:lnSpc>
              <a:buFont typeface="+mj-lt"/>
              <a:buAutoNum type="arabicPeriod" startAt="2"/>
            </a:pPr>
            <a:r>
              <a:rPr lang="en-US" altLang="ko-KR" sz="1600" b="1" i="0">
                <a:effectLst/>
              </a:rPr>
              <a:t>Model training overhead</a:t>
            </a:r>
          </a:p>
        </p:txBody>
      </p:sp>
      <p:sp>
        <p:nvSpPr>
          <p:cNvPr id="20" name="TextBox 19">
            <a:extLst>
              <a:ext uri="{FF2B5EF4-FFF2-40B4-BE49-F238E27FC236}">
                <a16:creationId xmlns:a16="http://schemas.microsoft.com/office/drawing/2014/main" id="{BDA07B8B-63A0-772D-4EE6-A0637D3DC880}"/>
              </a:ext>
            </a:extLst>
          </p:cNvPr>
          <p:cNvSpPr txBox="1"/>
          <p:nvPr/>
        </p:nvSpPr>
        <p:spPr>
          <a:xfrm>
            <a:off x="7408029" y="5860035"/>
            <a:ext cx="3102554" cy="698717"/>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kumimoji="0" lang="en-US" altLang="ko-KR" sz="1400" b="0" i="0" u="none" strike="noStrike" kern="1200" cap="none" spc="0" normalizeH="0" baseline="0" noProof="0">
                <a:ln>
                  <a:noFill/>
                </a:ln>
                <a:solidFill>
                  <a:prstClr val="black"/>
                </a:solidFill>
                <a:effectLst/>
                <a:uLnTx/>
                <a:uFillTx/>
                <a:ea typeface="맑은 고딕"/>
                <a:cs typeface="+mn-cs"/>
              </a:rPr>
              <a:t>Training time :</a:t>
            </a:r>
            <a:r>
              <a:rPr kumimoji="0" lang="en-US" altLang="ko-KR" sz="1400" b="0" i="0" u="none" strike="noStrike" kern="1200" cap="none" spc="0" normalizeH="0" noProof="0">
                <a:ln>
                  <a:noFill/>
                </a:ln>
                <a:solidFill>
                  <a:prstClr val="black"/>
                </a:solidFill>
                <a:effectLst/>
                <a:uLnTx/>
                <a:uFillTx/>
                <a:ea typeface="맑은 고딕"/>
                <a:cs typeface="+mn-cs"/>
              </a:rPr>
              <a:t> </a:t>
            </a:r>
            <a:r>
              <a:rPr kumimoji="0" lang="en-US" altLang="ko-KR" sz="1400" b="0" i="0" u="none" strike="noStrike" kern="1200" cap="none" spc="0" normalizeH="0" noProof="0">
                <a:ln>
                  <a:noFill/>
                </a:ln>
                <a:solidFill>
                  <a:srgbClr val="FF7575"/>
                </a:solidFill>
                <a:effectLst/>
                <a:uLnTx/>
                <a:uFillTx/>
                <a:ea typeface="맑은 고딕"/>
                <a:cs typeface="+mn-cs"/>
              </a:rPr>
              <a:t>below 4%</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Ø"/>
              <a:tabLst/>
              <a:defRPr/>
            </a:pPr>
            <a:r>
              <a:rPr lang="en-US" altLang="ko-KR" sz="1400" baseline="0">
                <a:solidFill>
                  <a:prstClr val="black"/>
                </a:solidFill>
                <a:ea typeface="맑은 고딕"/>
              </a:rPr>
              <a:t>Ernest’s prediction : </a:t>
            </a:r>
            <a:r>
              <a:rPr lang="en-US" altLang="ko-KR" sz="1400" baseline="0">
                <a:solidFill>
                  <a:srgbClr val="FF7575"/>
                </a:solidFill>
                <a:ea typeface="맑은 고딕"/>
              </a:rPr>
              <a:t>within</a:t>
            </a:r>
            <a:r>
              <a:rPr lang="en-US" altLang="ko-KR" sz="1400" baseline="0">
                <a:solidFill>
                  <a:prstClr val="black"/>
                </a:solidFill>
                <a:ea typeface="맑은 고딕"/>
              </a:rPr>
              <a:t> </a:t>
            </a:r>
            <a:r>
              <a:rPr lang="en-US" altLang="ko-KR" sz="1400" baseline="0">
                <a:solidFill>
                  <a:srgbClr val="FF7575"/>
                </a:solidFill>
                <a:ea typeface="맑은 고딕"/>
              </a:rPr>
              <a:t>14%</a:t>
            </a:r>
            <a:endParaRPr kumimoji="0" lang="en-US" altLang="ko-KR" sz="1400" i="0" u="none" strike="noStrike" kern="1200" cap="none" spc="0" normalizeH="0" baseline="0" noProof="0">
              <a:ln>
                <a:noFill/>
              </a:ln>
              <a:solidFill>
                <a:srgbClr val="FF7575"/>
              </a:solidFill>
              <a:effectLst/>
              <a:uLnTx/>
              <a:uFillTx/>
              <a:ea typeface="맑은 고딕"/>
            </a:endParaRPr>
          </a:p>
        </p:txBody>
      </p:sp>
      <p:grpSp>
        <p:nvGrpSpPr>
          <p:cNvPr id="37" name="그룹 36">
            <a:extLst>
              <a:ext uri="{FF2B5EF4-FFF2-40B4-BE49-F238E27FC236}">
                <a16:creationId xmlns:a16="http://schemas.microsoft.com/office/drawing/2014/main" id="{08260749-0E26-9546-56B1-7C36032D164D}"/>
              </a:ext>
            </a:extLst>
          </p:cNvPr>
          <p:cNvGrpSpPr/>
          <p:nvPr/>
        </p:nvGrpSpPr>
        <p:grpSpPr>
          <a:xfrm>
            <a:off x="7408029" y="1911391"/>
            <a:ext cx="3326683" cy="3772600"/>
            <a:chOff x="7455458" y="2031452"/>
            <a:chExt cx="3326683" cy="3772600"/>
          </a:xfrm>
        </p:grpSpPr>
        <p:pic>
          <p:nvPicPr>
            <p:cNvPr id="17" name="그림 16">
              <a:extLst>
                <a:ext uri="{FF2B5EF4-FFF2-40B4-BE49-F238E27FC236}">
                  <a16:creationId xmlns:a16="http://schemas.microsoft.com/office/drawing/2014/main" id="{5475F2EE-065B-FD7B-1FFF-D928937CBC81}"/>
                </a:ext>
              </a:extLst>
            </p:cNvPr>
            <p:cNvPicPr>
              <a:picLocks noChangeAspect="1"/>
            </p:cNvPicPr>
            <p:nvPr/>
          </p:nvPicPr>
          <p:blipFill>
            <a:blip r:embed="rId4"/>
            <a:stretch>
              <a:fillRect/>
            </a:stretch>
          </p:blipFill>
          <p:spPr>
            <a:xfrm>
              <a:off x="7455458" y="2031452"/>
              <a:ext cx="3326683" cy="3772600"/>
            </a:xfrm>
            <a:prstGeom prst="rect">
              <a:avLst/>
            </a:prstGeom>
          </p:spPr>
        </p:pic>
        <p:sp>
          <p:nvSpPr>
            <p:cNvPr id="22" name="직사각형 21">
              <a:extLst>
                <a:ext uri="{FF2B5EF4-FFF2-40B4-BE49-F238E27FC236}">
                  <a16:creationId xmlns:a16="http://schemas.microsoft.com/office/drawing/2014/main" id="{45E67D65-0D6E-FD36-3D48-FDEF05178467}"/>
                </a:ext>
              </a:extLst>
            </p:cNvPr>
            <p:cNvSpPr>
              <a:spLocks/>
            </p:cNvSpPr>
            <p:nvPr/>
          </p:nvSpPr>
          <p:spPr>
            <a:xfrm>
              <a:off x="7916863" y="418045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5E426F1E-51C2-69C9-A2D0-B1D6BB1993CC}"/>
                </a:ext>
              </a:extLst>
            </p:cNvPr>
            <p:cNvSpPr>
              <a:spLocks/>
            </p:cNvSpPr>
            <p:nvPr/>
          </p:nvSpPr>
          <p:spPr>
            <a:xfrm>
              <a:off x="7916863" y="4690863"/>
              <a:ext cx="4191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B41CAA32-638F-E03A-5A86-BBCDDB650037}"/>
                </a:ext>
              </a:extLst>
            </p:cNvPr>
            <p:cNvSpPr>
              <a:spLocks/>
            </p:cNvSpPr>
            <p:nvPr/>
          </p:nvSpPr>
          <p:spPr>
            <a:xfrm>
              <a:off x="10039383" y="4066437"/>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CE372EDA-D992-FCF5-3D09-1DA4D8A36923}"/>
                </a:ext>
              </a:extLst>
            </p:cNvPr>
            <p:cNvSpPr>
              <a:spLocks/>
            </p:cNvSpPr>
            <p:nvPr/>
          </p:nvSpPr>
          <p:spPr>
            <a:xfrm>
              <a:off x="9469165" y="459113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2B6A3BDE-D412-B4B6-4B6C-1B6EEC424119}"/>
                </a:ext>
              </a:extLst>
            </p:cNvPr>
            <p:cNvSpPr>
              <a:spLocks/>
            </p:cNvSpPr>
            <p:nvPr/>
          </p:nvSpPr>
          <p:spPr>
            <a:xfrm>
              <a:off x="7885463" y="2854724"/>
              <a:ext cx="4505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pSp>
      <p:sp>
        <p:nvSpPr>
          <p:cNvPr id="36" name="TextBox 35">
            <a:extLst>
              <a:ext uri="{FF2B5EF4-FFF2-40B4-BE49-F238E27FC236}">
                <a16:creationId xmlns:a16="http://schemas.microsoft.com/office/drawing/2014/main" id="{0EF6C9E9-AC3B-C66E-7902-86081CE8AE04}"/>
              </a:ext>
            </a:extLst>
          </p:cNvPr>
          <p:cNvSpPr txBox="1"/>
          <p:nvPr/>
        </p:nvSpPr>
        <p:spPr>
          <a:xfrm>
            <a:off x="9829800" y="5154550"/>
            <a:ext cx="2161952" cy="1021883"/>
          </a:xfrm>
          <a:prstGeom prst="rect">
            <a:avLst/>
          </a:prstGeom>
          <a:solidFill>
            <a:srgbClr val="FFF2CC">
              <a:alpha val="80000"/>
            </a:srgbClr>
          </a:solidFill>
        </p:spPr>
        <p:txBody>
          <a:bodyPr wrap="square">
            <a:spAutoFit/>
          </a:bodyPr>
          <a:lstStyle/>
          <a:p>
            <a:pPr algn="ctr">
              <a:lnSpc>
                <a:spcPct val="150000"/>
              </a:lnSpc>
            </a:pPr>
            <a:r>
              <a:rPr lang="en-US" altLang="ko-KR" sz="1400" b="1"/>
              <a:t>Ernest efficiently handles long-running, iterative analytics jobs.</a:t>
            </a:r>
          </a:p>
        </p:txBody>
      </p:sp>
      <p:sp>
        <p:nvSpPr>
          <p:cNvPr id="46" name="TextBox 45">
            <a:extLst>
              <a:ext uri="{FF2B5EF4-FFF2-40B4-BE49-F238E27FC236}">
                <a16:creationId xmlns:a16="http://schemas.microsoft.com/office/drawing/2014/main" id="{8ED37B15-543C-C001-A032-00B20DB4E509}"/>
              </a:ext>
            </a:extLst>
          </p:cNvPr>
          <p:cNvSpPr txBox="1"/>
          <p:nvPr/>
        </p:nvSpPr>
        <p:spPr>
          <a:xfrm>
            <a:off x="4411706" y="1453749"/>
            <a:ext cx="2346019" cy="1021883"/>
          </a:xfrm>
          <a:prstGeom prst="rect">
            <a:avLst/>
          </a:prstGeom>
          <a:noFill/>
        </p:spPr>
        <p:txBody>
          <a:bodyPr wrap="square">
            <a:spAutoFit/>
          </a:bodyPr>
          <a:lstStyle/>
          <a:p>
            <a:pPr marL="171450" marR="0" lvl="0" indent="-171450" algn="l" defTabSz="914400" rtl="0" eaLnBrk="1" fontAlgn="auto" latinLnBrk="1" hangingPunct="1">
              <a:lnSpc>
                <a:spcPct val="150000"/>
              </a:lnSpc>
              <a:spcBef>
                <a:spcPts val="0"/>
              </a:spcBef>
              <a:spcAft>
                <a:spcPts val="0"/>
              </a:spcAft>
              <a:buClrTx/>
              <a:buSzTx/>
              <a:buFont typeface="Wingdings" panose="05000000000000000000" pitchFamily="2" charset="2"/>
              <a:buChar char="ü"/>
              <a:tabLst/>
              <a:defRPr/>
            </a:pPr>
            <a:r>
              <a:rPr kumimoji="0" lang="en-US" altLang="ko-KR" sz="1400" b="1" i="0" u="none" strike="noStrike" kern="1200" cap="none" spc="0" normalizeH="0" baseline="0" noProof="0">
                <a:ln>
                  <a:noFill/>
                </a:ln>
                <a:solidFill>
                  <a:prstClr val="black">
                    <a:lumMod val="50000"/>
                    <a:lumOff val="50000"/>
                  </a:prstClr>
                </a:solidFill>
                <a:effectLst/>
                <a:uLnTx/>
                <a:uFillTx/>
                <a:ea typeface="맑은 고딕"/>
                <a:cs typeface="+mn-cs"/>
              </a:rPr>
              <a:t>Workloads</a:t>
            </a: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 : </a:t>
            </a:r>
            <a:b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br>
            <a:r>
              <a:rPr kumimoji="0" lang="en-US" altLang="ko-KR" sz="1400" b="0" i="0" u="none" strike="noStrike" kern="1200" cap="none" spc="0" normalizeH="0" baseline="0" noProof="0">
                <a:ln>
                  <a:noFill/>
                </a:ln>
                <a:solidFill>
                  <a:prstClr val="black">
                    <a:lumMod val="50000"/>
                    <a:lumOff val="50000"/>
                  </a:prstClr>
                </a:solidFill>
                <a:effectLst/>
                <a:uLnTx/>
                <a:uFillTx/>
                <a:ea typeface="맑은 고딕"/>
                <a:cs typeface="+mn-cs"/>
              </a:rPr>
              <a:t>Spark Mllib, KeystoneML, Sparse GLMs, ADAM…</a:t>
            </a:r>
          </a:p>
        </p:txBody>
      </p:sp>
    </p:spTree>
    <p:extLst>
      <p:ext uri="{BB962C8B-B14F-4D97-AF65-F5344CB8AC3E}">
        <p14:creationId xmlns:p14="http://schemas.microsoft.com/office/powerpoint/2010/main" val="394554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4. Evaluation</a:t>
            </a:r>
            <a:endParaRPr lang="ko-KR" altLang="en-US" sz="2400" b="1" u="sng"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4D6DBE8-0164-8D67-377B-5DF7F0337494}"/>
              </a:ext>
            </a:extLst>
          </p:cNvPr>
          <p:cNvSpPr txBox="1">
            <a:spLocks/>
          </p:cNvSpPr>
          <p:nvPr/>
        </p:nvSpPr>
        <p:spPr>
          <a:xfrm>
            <a:off x="472541" y="1480944"/>
            <a:ext cx="4594759" cy="416011"/>
          </a:xfrm>
          <a:prstGeom prst="rect">
            <a:avLst/>
          </a:prstGeom>
          <a:noFill/>
        </p:spPr>
        <p:txBody>
          <a:bodyPr wrap="square">
            <a:spAutoFit/>
          </a:bodyPr>
          <a:lstStyle/>
          <a:p>
            <a:pPr marL="342900" indent="-342900">
              <a:lnSpc>
                <a:spcPct val="150000"/>
              </a:lnSpc>
              <a:buFont typeface="+mj-lt"/>
              <a:buAutoNum type="arabicPeriod" startAt="3"/>
            </a:pPr>
            <a:r>
              <a:rPr lang="en-US" altLang="ko-KR" sz="1600" b="1" i="0">
                <a:effectLst/>
              </a:rPr>
              <a:t>Choosing optimal number of instances</a:t>
            </a:r>
          </a:p>
        </p:txBody>
      </p:sp>
      <p:pic>
        <p:nvPicPr>
          <p:cNvPr id="5" name="그림 4">
            <a:extLst>
              <a:ext uri="{FF2B5EF4-FFF2-40B4-BE49-F238E27FC236}">
                <a16:creationId xmlns:a16="http://schemas.microsoft.com/office/drawing/2014/main" id="{7A395B52-F42A-B4AD-93C1-4DD3CE0441B4}"/>
              </a:ext>
            </a:extLst>
          </p:cNvPr>
          <p:cNvPicPr>
            <a:picLocks noChangeAspect="1"/>
          </p:cNvPicPr>
          <p:nvPr/>
        </p:nvPicPr>
        <p:blipFill rotWithShape="1">
          <a:blip r:embed="rId3"/>
          <a:srcRect b="50481"/>
          <a:stretch/>
        </p:blipFill>
        <p:spPr>
          <a:xfrm>
            <a:off x="902216" y="2399414"/>
            <a:ext cx="4165084" cy="1860287"/>
          </a:xfrm>
          <a:prstGeom prst="rect">
            <a:avLst/>
          </a:prstGeom>
        </p:spPr>
      </p:pic>
      <p:sp>
        <p:nvSpPr>
          <p:cNvPr id="11" name="TextBox 10">
            <a:extLst>
              <a:ext uri="{FF2B5EF4-FFF2-40B4-BE49-F238E27FC236}">
                <a16:creationId xmlns:a16="http://schemas.microsoft.com/office/drawing/2014/main" id="{5F2F873E-ED1E-AD3A-9AE0-0BB599E8E510}"/>
              </a:ext>
            </a:extLst>
          </p:cNvPr>
          <p:cNvSpPr txBox="1"/>
          <p:nvPr/>
        </p:nvSpPr>
        <p:spPr>
          <a:xfrm>
            <a:off x="633723" y="4810708"/>
            <a:ext cx="4722048" cy="1345048"/>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Cost = $0.35/hour </a:t>
            </a:r>
            <a:r>
              <a:rPr lang="ko-KR" altLang="en-US" sz="1400"/>
              <a:t>⇒ </a:t>
            </a:r>
            <a:r>
              <a:rPr lang="en-US" altLang="ko-KR" sz="1400"/>
              <a:t>Greedy = $22.4 / Ernest = $5.6</a:t>
            </a:r>
          </a:p>
          <a:p>
            <a:pPr marL="285750" lvl="0" indent="-285750">
              <a:lnSpc>
                <a:spcPct val="150000"/>
              </a:lnSpc>
              <a:buFont typeface="Wingdings" panose="05000000000000000000" pitchFamily="2" charset="2"/>
              <a:buChar char="Ø"/>
              <a:defRPr/>
            </a:pPr>
            <a:r>
              <a:rPr lang="en-US" altLang="ko-KR" sz="1400"/>
              <a:t>Using the predictions from Ernest </a:t>
            </a:r>
            <a:br>
              <a:rPr lang="en-US" altLang="ko-KR" sz="1400"/>
            </a:br>
            <a:r>
              <a:rPr lang="ko-KR" altLang="en-US" sz="1400"/>
              <a:t>⇒ </a:t>
            </a:r>
            <a:r>
              <a:rPr lang="en-US" altLang="ko-KR" sz="1400" b="1">
                <a:solidFill>
                  <a:srgbClr val="FF7575"/>
                </a:solidFill>
              </a:rPr>
              <a:t>4x improvement </a:t>
            </a:r>
            <a:r>
              <a:rPr lang="en-US" altLang="ko-KR" sz="1400"/>
              <a:t>in price by choosing the optimal number of instances for the speech pipeline</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pic>
        <p:nvPicPr>
          <p:cNvPr id="12" name="그림 11">
            <a:extLst>
              <a:ext uri="{FF2B5EF4-FFF2-40B4-BE49-F238E27FC236}">
                <a16:creationId xmlns:a16="http://schemas.microsoft.com/office/drawing/2014/main" id="{D5A17215-F693-0676-CE25-6AA39E01B703}"/>
              </a:ext>
            </a:extLst>
          </p:cNvPr>
          <p:cNvPicPr>
            <a:picLocks noGrp="1" noRot="1" noChangeAspect="1" noMove="1" noResize="1" noEditPoints="1" noAdjustHandles="1" noChangeArrowheads="1" noChangeShapeType="1" noCrop="1"/>
          </p:cNvPicPr>
          <p:nvPr/>
        </p:nvPicPr>
        <p:blipFill rotWithShape="1">
          <a:blip r:embed="rId4"/>
          <a:srcRect t="17249"/>
          <a:stretch/>
        </p:blipFill>
        <p:spPr>
          <a:xfrm>
            <a:off x="5725261" y="2105074"/>
            <a:ext cx="5833016" cy="2832686"/>
          </a:xfrm>
          <a:prstGeom prst="rect">
            <a:avLst/>
          </a:prstGeom>
        </p:spPr>
      </p:pic>
      <p:sp>
        <p:nvSpPr>
          <p:cNvPr id="13" name="TextBox 12">
            <a:extLst>
              <a:ext uri="{FF2B5EF4-FFF2-40B4-BE49-F238E27FC236}">
                <a16:creationId xmlns:a16="http://schemas.microsoft.com/office/drawing/2014/main" id="{24EFBE98-4B99-B566-0D46-B972370BFB53}"/>
              </a:ext>
            </a:extLst>
          </p:cNvPr>
          <p:cNvSpPr txBox="1">
            <a:spLocks/>
          </p:cNvSpPr>
          <p:nvPr/>
        </p:nvSpPr>
        <p:spPr>
          <a:xfrm>
            <a:off x="5725261" y="1477943"/>
            <a:ext cx="3731597" cy="416011"/>
          </a:xfrm>
          <a:prstGeom prst="rect">
            <a:avLst/>
          </a:prstGeom>
          <a:noFill/>
        </p:spPr>
        <p:txBody>
          <a:bodyPr wrap="square">
            <a:spAutoFit/>
          </a:bodyPr>
          <a:lstStyle/>
          <a:p>
            <a:pPr marL="342900" indent="-342900">
              <a:lnSpc>
                <a:spcPct val="150000"/>
              </a:lnSpc>
              <a:buFont typeface="+mj-lt"/>
              <a:buAutoNum type="arabicPeriod" startAt="4"/>
            </a:pPr>
            <a:r>
              <a:rPr lang="en-US" altLang="ko-KR" sz="1600" b="1" i="0">
                <a:effectLst/>
              </a:rPr>
              <a:t>Importance of experiment design</a:t>
            </a:r>
          </a:p>
        </p:txBody>
      </p:sp>
      <p:sp>
        <p:nvSpPr>
          <p:cNvPr id="14" name="직사각형 13">
            <a:extLst>
              <a:ext uri="{FF2B5EF4-FFF2-40B4-BE49-F238E27FC236}">
                <a16:creationId xmlns:a16="http://schemas.microsoft.com/office/drawing/2014/main" id="{37E84AAB-0208-4459-BBF8-9E860B24147B}"/>
              </a:ext>
            </a:extLst>
          </p:cNvPr>
          <p:cNvSpPr>
            <a:spLocks/>
          </p:cNvSpPr>
          <p:nvPr/>
        </p:nvSpPr>
        <p:spPr>
          <a:xfrm>
            <a:off x="6571144" y="2641927"/>
            <a:ext cx="4623780"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C2E86FAB-2AEF-F2C2-14E0-391B80289179}"/>
              </a:ext>
            </a:extLst>
          </p:cNvPr>
          <p:cNvSpPr>
            <a:spLocks/>
          </p:cNvSpPr>
          <p:nvPr/>
        </p:nvSpPr>
        <p:spPr>
          <a:xfrm>
            <a:off x="6524577" y="2240854"/>
            <a:ext cx="2476884"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47E16C6C-62D4-D23B-E09C-54090D4224E9}"/>
              </a:ext>
            </a:extLst>
          </p:cNvPr>
          <p:cNvSpPr>
            <a:spLocks/>
          </p:cNvSpPr>
          <p:nvPr/>
        </p:nvSpPr>
        <p:spPr>
          <a:xfrm>
            <a:off x="6096000" y="3854837"/>
            <a:ext cx="3251817" cy="315526"/>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94AF17AA-24CE-B9F7-8F77-B4C8B3038034}"/>
              </a:ext>
            </a:extLst>
          </p:cNvPr>
          <p:cNvSpPr txBox="1"/>
          <p:nvPr/>
        </p:nvSpPr>
        <p:spPr>
          <a:xfrm>
            <a:off x="6389467" y="5133873"/>
            <a:ext cx="4987133" cy="102188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ko-KR" sz="1400"/>
              <a:t>Given a training budget, experiment design </a:t>
            </a:r>
            <a:br>
              <a:rPr lang="en-US" altLang="ko-KR" sz="1400"/>
            </a:br>
            <a:r>
              <a:rPr lang="en-US" altLang="ko-KR" sz="1400" b="1">
                <a:solidFill>
                  <a:srgbClr val="FF7575"/>
                </a:solidFill>
              </a:rPr>
              <a:t>improves accuracy by 30% ~ 50% </a:t>
            </a:r>
            <a:r>
              <a:rPr lang="en-US" altLang="ko-KR" sz="1400"/>
              <a:t>for some workloads </a:t>
            </a:r>
            <a:br>
              <a:rPr lang="en-US" altLang="ko-KR" sz="1400"/>
            </a:br>
            <a:r>
              <a:rPr lang="en-US" altLang="ko-KR" sz="1400"/>
              <a:t>when compared to a cost-based approach</a:t>
            </a:r>
            <a:endParaRPr kumimoji="0" lang="en-US" altLang="ko-KR" sz="1400" b="0" i="0" u="none" strike="noStrike" kern="1200" cap="none" spc="0" normalizeH="0" baseline="0" noProof="0">
              <a:ln>
                <a:noFill/>
              </a:ln>
              <a:solidFill>
                <a:schemeClr val="bg1">
                  <a:lumMod val="50000"/>
                </a:schemeClr>
              </a:solidFill>
              <a:effectLst/>
              <a:uLnTx/>
              <a:uFillTx/>
              <a:ea typeface="맑은 고딕"/>
              <a:cs typeface="+mn-cs"/>
            </a:endParaRPr>
          </a:p>
        </p:txBody>
      </p:sp>
      <p:grpSp>
        <p:nvGrpSpPr>
          <p:cNvPr id="20" name="그룹 19">
            <a:extLst>
              <a:ext uri="{FF2B5EF4-FFF2-40B4-BE49-F238E27FC236}">
                <a16:creationId xmlns:a16="http://schemas.microsoft.com/office/drawing/2014/main" id="{F0C28935-0715-36C0-2FF6-1369AA791061}"/>
              </a:ext>
            </a:extLst>
          </p:cNvPr>
          <p:cNvGrpSpPr/>
          <p:nvPr/>
        </p:nvGrpSpPr>
        <p:grpSpPr>
          <a:xfrm>
            <a:off x="1976031" y="3259270"/>
            <a:ext cx="281020" cy="494333"/>
            <a:chOff x="1944150" y="2609792"/>
            <a:chExt cx="252000" cy="443285"/>
          </a:xfrm>
        </p:grpSpPr>
        <p:sp>
          <p:nvSpPr>
            <p:cNvPr id="18" name="직사각형 17">
              <a:extLst>
                <a:ext uri="{FF2B5EF4-FFF2-40B4-BE49-F238E27FC236}">
                  <a16:creationId xmlns:a16="http://schemas.microsoft.com/office/drawing/2014/main" id="{B76C2A2E-909B-1CB8-5BA4-F82D7FD899A2}"/>
                </a:ext>
              </a:extLst>
            </p:cNvPr>
            <p:cNvSpPr>
              <a:spLocks/>
            </p:cNvSpPr>
            <p:nvPr/>
          </p:nvSpPr>
          <p:spPr>
            <a:xfrm>
              <a:off x="1962150" y="2609792"/>
              <a:ext cx="216000" cy="228033"/>
            </a:xfrm>
            <a:prstGeom prst="rect">
              <a:avLst/>
            </a:prstGeom>
            <a:ln w="38100">
              <a:solidFill>
                <a:schemeClr val="accent4">
                  <a:alpha val="50196"/>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6EF191A-1B63-B23B-6265-D6C70B2D9405}"/>
                </a:ext>
              </a:extLst>
            </p:cNvPr>
            <p:cNvSpPr txBox="1"/>
            <p:nvPr/>
          </p:nvSpPr>
          <p:spPr>
            <a:xfrm>
              <a:off x="1944150" y="2825044"/>
              <a:ext cx="252000" cy="228033"/>
            </a:xfrm>
            <a:prstGeom prst="rect">
              <a:avLst/>
            </a:prstGeom>
            <a:solidFill>
              <a:schemeClr val="accent4">
                <a:lumMod val="60000"/>
                <a:lumOff val="40000"/>
                <a:alpha val="80000"/>
              </a:schemeClr>
            </a:solidFill>
          </p:spPr>
          <p:txBody>
            <a:bodyPr wrap="square" lIns="36000" tIns="36000" rIns="36000" bIns="36000" rtlCol="0">
              <a:noAutofit/>
            </a:bodyPr>
            <a:lstStyle/>
            <a:p>
              <a:r>
                <a:rPr lang="en-US" altLang="ko-KR" sz="1400" b="1"/>
                <a:t>16</a:t>
              </a:r>
              <a:endParaRPr lang="ko-KR" altLang="en-US" sz="1400" b="1"/>
            </a:p>
          </p:txBody>
        </p:sp>
      </p:grpSp>
    </p:spTree>
    <p:extLst>
      <p:ext uri="{BB962C8B-B14F-4D97-AF65-F5344CB8AC3E}">
        <p14:creationId xmlns:p14="http://schemas.microsoft.com/office/powerpoint/2010/main" val="6467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0257D2-67A5-FFB3-4C40-0621F4A0A45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7" name="제목 1">
            <a:extLst>
              <a:ext uri="{FF2B5EF4-FFF2-40B4-BE49-F238E27FC236}">
                <a16:creationId xmlns:a16="http://schemas.microsoft.com/office/drawing/2014/main" id="{E1F8968D-2BE7-981B-4707-7C2E93064931}"/>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5. Conclusion</a:t>
            </a:r>
            <a:endParaRPr lang="ko-KR" altLang="en-US" sz="2400" b="1" u="sng"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6B538B3-9832-61D4-9B54-8A416FE92207}"/>
              </a:ext>
            </a:extLst>
          </p:cNvPr>
          <p:cNvSpPr txBox="1"/>
          <p:nvPr/>
        </p:nvSpPr>
        <p:spPr>
          <a:xfrm>
            <a:off x="735961" y="1360015"/>
            <a:ext cx="10389877" cy="1000787"/>
          </a:xfrm>
          <a:prstGeom prst="rect">
            <a:avLst/>
          </a:prstGeom>
          <a:noFill/>
        </p:spPr>
        <p:txBody>
          <a:bodyPr wrap="square">
            <a:spAutoFit/>
          </a:bodyPr>
          <a:lstStyle/>
          <a:p>
            <a:pPr marL="285750" lvl="0" indent="-285750">
              <a:lnSpc>
                <a:spcPct val="200000"/>
              </a:lnSpc>
              <a:buFont typeface="Wingdings" panose="05000000000000000000" pitchFamily="2" charset="2"/>
              <a:buChar char="§"/>
              <a:defRPr/>
            </a:pPr>
            <a:r>
              <a:rPr lang="en-US" altLang="ko-KR" sz="1600" b="1"/>
              <a:t>Workload</a:t>
            </a:r>
            <a:r>
              <a:rPr lang="en-US" altLang="ko-KR" sz="1600"/>
              <a:t> Trends : </a:t>
            </a:r>
            <a:r>
              <a:rPr lang="en-US" altLang="ko-KR" sz="1600">
                <a:solidFill>
                  <a:srgbClr val="FF7575"/>
                </a:solidFill>
              </a:rPr>
              <a:t>Advanced Analytics </a:t>
            </a:r>
            <a:r>
              <a:rPr lang="en-US" altLang="ko-KR" sz="1600"/>
              <a:t>in the Cloud </a:t>
            </a:r>
          </a:p>
          <a:p>
            <a:pPr marL="742950" lvl="1" indent="-285750">
              <a:lnSpc>
                <a:spcPct val="200000"/>
              </a:lnSpc>
              <a:buFont typeface="Wingdings" panose="05000000000000000000" pitchFamily="2" charset="2"/>
              <a:buChar char="§"/>
              <a:defRPr/>
            </a:pPr>
            <a:r>
              <a:rPr lang="en-US" altLang="ko-KR" sz="1600"/>
              <a:t>Computation, Communication patterns affect scalability</a:t>
            </a:r>
            <a:endParaRPr kumimoji="0" lang="en-US" altLang="ko-KR" sz="1600" b="0" i="0" u="none" strike="noStrike" kern="1200" cap="none" spc="0" normalizeH="0" baseline="0" noProof="0">
              <a:ln>
                <a:noFill/>
              </a:ln>
              <a:effectLst/>
              <a:uLnTx/>
              <a:uFillTx/>
              <a:ea typeface="맑은 고딕"/>
            </a:endParaRPr>
          </a:p>
        </p:txBody>
      </p:sp>
      <p:grpSp>
        <p:nvGrpSpPr>
          <p:cNvPr id="29" name="그룹 28">
            <a:extLst>
              <a:ext uri="{FF2B5EF4-FFF2-40B4-BE49-F238E27FC236}">
                <a16:creationId xmlns:a16="http://schemas.microsoft.com/office/drawing/2014/main" id="{9E5A5DF6-7B6A-40A3-67DF-4F8D2C27AA77}"/>
              </a:ext>
            </a:extLst>
          </p:cNvPr>
          <p:cNvGrpSpPr>
            <a:grpSpLocks/>
          </p:cNvGrpSpPr>
          <p:nvPr/>
        </p:nvGrpSpPr>
        <p:grpSpPr>
          <a:xfrm>
            <a:off x="4721500" y="3762130"/>
            <a:ext cx="7215506" cy="2693923"/>
            <a:chOff x="977546" y="1931067"/>
            <a:chExt cx="10236909" cy="3821970"/>
          </a:xfrm>
        </p:grpSpPr>
        <p:sp>
          <p:nvSpPr>
            <p:cNvPr id="3" name="사각형: 둥근 모서리 2">
              <a:extLst>
                <a:ext uri="{FF2B5EF4-FFF2-40B4-BE49-F238E27FC236}">
                  <a16:creationId xmlns:a16="http://schemas.microsoft.com/office/drawing/2014/main" id="{840F032B-0062-F586-32F6-01891F3FDE4D}"/>
                </a:ext>
              </a:extLst>
            </p:cNvPr>
            <p:cNvSpPr>
              <a:spLocks/>
            </p:cNvSpPr>
            <p:nvPr/>
          </p:nvSpPr>
          <p:spPr>
            <a:xfrm>
              <a:off x="977546" y="4525317"/>
              <a:ext cx="1536267" cy="1030650"/>
            </a:xfrm>
            <a:prstGeom prst="roundRect">
              <a:avLst/>
            </a:prstGeom>
            <a:solidFill>
              <a:srgbClr val="9DC3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Machines, Input Size</a:t>
              </a:r>
              <a:endParaRPr lang="ko-KR" altLang="en-US" sz="1000"/>
            </a:p>
          </p:txBody>
        </p:sp>
        <p:sp>
          <p:nvSpPr>
            <p:cNvPr id="4" name="타원 3">
              <a:extLst>
                <a:ext uri="{FF2B5EF4-FFF2-40B4-BE49-F238E27FC236}">
                  <a16:creationId xmlns:a16="http://schemas.microsoft.com/office/drawing/2014/main" id="{35ED03D7-C319-EE60-AA5D-0671E0F0BDA3}"/>
                </a:ext>
              </a:extLst>
            </p:cNvPr>
            <p:cNvSpPr>
              <a:spLocks/>
            </p:cNvSpPr>
            <p:nvPr/>
          </p:nvSpPr>
          <p:spPr>
            <a:xfrm>
              <a:off x="1156446" y="2626649"/>
              <a:ext cx="1178467" cy="1178467"/>
            </a:xfrm>
            <a:prstGeom prst="ellipse">
              <a:avLst/>
            </a:prstGeom>
            <a:solidFill>
              <a:srgbClr val="F4B18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a:t>Job Binary</a:t>
              </a:r>
              <a:endParaRPr lang="ko-KR" altLang="en-US" sz="1050"/>
            </a:p>
          </p:txBody>
        </p:sp>
        <p:sp>
          <p:nvSpPr>
            <p:cNvPr id="8" name="TextBox 7">
              <a:extLst>
                <a:ext uri="{FF2B5EF4-FFF2-40B4-BE49-F238E27FC236}">
                  <a16:creationId xmlns:a16="http://schemas.microsoft.com/office/drawing/2014/main" id="{32DE8F9D-CE8D-45E8-CE2B-5AAD4A2C0DE7}"/>
                </a:ext>
              </a:extLst>
            </p:cNvPr>
            <p:cNvSpPr txBox="1">
              <a:spLocks/>
            </p:cNvSpPr>
            <p:nvPr/>
          </p:nvSpPr>
          <p:spPr>
            <a:xfrm>
              <a:off x="3449236" y="1931067"/>
              <a:ext cx="1729434" cy="392989"/>
            </a:xfrm>
            <a:prstGeom prst="rect">
              <a:avLst/>
            </a:prstGeom>
            <a:solidFill>
              <a:srgbClr val="FFFFFF">
                <a:alpha val="50196"/>
              </a:srgbClr>
            </a:solidFill>
          </p:spPr>
          <p:txBody>
            <a:bodyPr wrap="square" rtlCol="0">
              <a:spAutoFit/>
            </a:bodyPr>
            <a:lstStyle/>
            <a:p>
              <a:pPr algn="ctr"/>
              <a:r>
                <a:rPr lang="en-US" altLang="ko-KR" sz="1200" b="1">
                  <a:solidFill>
                    <a:schemeClr val="accent4"/>
                  </a:solidFill>
                </a:rPr>
                <a:t>ERNEST</a:t>
              </a:r>
              <a:endParaRPr lang="ko-KR" altLang="en-US" sz="1200" b="1">
                <a:solidFill>
                  <a:schemeClr val="accent4"/>
                </a:solidFill>
              </a:endParaRPr>
            </a:p>
          </p:txBody>
        </p:sp>
        <p:cxnSp>
          <p:nvCxnSpPr>
            <p:cNvPr id="9" name="직선 화살표 연결선 8">
              <a:extLst>
                <a:ext uri="{FF2B5EF4-FFF2-40B4-BE49-F238E27FC236}">
                  <a16:creationId xmlns:a16="http://schemas.microsoft.com/office/drawing/2014/main" id="{A492C19C-5911-C0A5-E36C-D263307D652A}"/>
                </a:ext>
              </a:extLst>
            </p:cNvPr>
            <p:cNvCxnSpPr>
              <a:cxnSpLocks/>
              <a:stCxn id="4" idx="6"/>
              <a:endCxn id="11" idx="1"/>
            </p:cNvCxnSpPr>
            <p:nvPr/>
          </p:nvCxnSpPr>
          <p:spPr>
            <a:xfrm>
              <a:off x="2334913" y="3215883"/>
              <a:ext cx="1114323" cy="82659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B98BC99-AAA5-8816-A740-ED30F5886CB8}"/>
                </a:ext>
              </a:extLst>
            </p:cNvPr>
            <p:cNvCxnSpPr>
              <a:cxnSpLocks/>
              <a:endCxn id="11" idx="1"/>
            </p:cNvCxnSpPr>
            <p:nvPr/>
          </p:nvCxnSpPr>
          <p:spPr>
            <a:xfrm flipV="1">
              <a:off x="2513813" y="4042479"/>
              <a:ext cx="935423" cy="99816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ACF21815-426A-4134-29CB-A8A31B7DA9D6}"/>
                </a:ext>
              </a:extLst>
            </p:cNvPr>
            <p:cNvSpPr>
              <a:spLocks/>
            </p:cNvSpPr>
            <p:nvPr/>
          </p:nvSpPr>
          <p:spPr>
            <a:xfrm>
              <a:off x="3449236" y="2331920"/>
              <a:ext cx="5686321" cy="3421117"/>
            </a:xfrm>
            <a:prstGeom prst="roundRect">
              <a:avLst>
                <a:gd name="adj" fmla="val 2536"/>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12" name="직사각형 11">
              <a:extLst>
                <a:ext uri="{FF2B5EF4-FFF2-40B4-BE49-F238E27FC236}">
                  <a16:creationId xmlns:a16="http://schemas.microsoft.com/office/drawing/2014/main" id="{EAB80252-6944-F30D-1A7A-868436E88B37}"/>
                </a:ext>
              </a:extLst>
            </p:cNvPr>
            <p:cNvSpPr>
              <a:spLocks/>
            </p:cNvSpPr>
            <p:nvPr/>
          </p:nvSpPr>
          <p:spPr>
            <a:xfrm>
              <a:off x="3795425" y="2566694"/>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Experiment Design</a:t>
              </a:r>
              <a:endParaRPr lang="ko-KR" altLang="en-US" sz="1000"/>
            </a:p>
          </p:txBody>
        </p:sp>
        <p:sp>
          <p:nvSpPr>
            <p:cNvPr id="13" name="직사각형 12">
              <a:extLst>
                <a:ext uri="{FF2B5EF4-FFF2-40B4-BE49-F238E27FC236}">
                  <a16:creationId xmlns:a16="http://schemas.microsoft.com/office/drawing/2014/main" id="{44A19232-FEEF-0F8F-30D3-2E563F83B1F8}"/>
                </a:ext>
              </a:extLst>
            </p:cNvPr>
            <p:cNvSpPr>
              <a:spLocks/>
            </p:cNvSpPr>
            <p:nvPr/>
          </p:nvSpPr>
          <p:spPr>
            <a:xfrm>
              <a:off x="3795424" y="3971226"/>
              <a:ext cx="1536267" cy="7545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Training Jobs</a:t>
              </a:r>
              <a:endParaRPr lang="ko-KR" altLang="en-US" sz="1000"/>
            </a:p>
          </p:txBody>
        </p:sp>
        <p:sp>
          <p:nvSpPr>
            <p:cNvPr id="14" name="직사각형 13">
              <a:extLst>
                <a:ext uri="{FF2B5EF4-FFF2-40B4-BE49-F238E27FC236}">
                  <a16:creationId xmlns:a16="http://schemas.microsoft.com/office/drawing/2014/main" id="{4D9D1A81-EEAF-801B-1AEA-38027C931279}"/>
                </a:ext>
              </a:extLst>
            </p:cNvPr>
            <p:cNvSpPr>
              <a:spLocks/>
            </p:cNvSpPr>
            <p:nvPr/>
          </p:nvSpPr>
          <p:spPr>
            <a:xfrm>
              <a:off x="3795425" y="4831283"/>
              <a:ext cx="2512625" cy="7549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a:t>Use few iterations for training</a:t>
              </a:r>
              <a:endParaRPr lang="ko-KR" altLang="en-US" sz="1000"/>
            </a:p>
          </p:txBody>
        </p:sp>
        <p:pic>
          <p:nvPicPr>
            <p:cNvPr id="15" name="Picture 2">
              <a:extLst>
                <a:ext uri="{FF2B5EF4-FFF2-40B4-BE49-F238E27FC236}">
                  <a16:creationId xmlns:a16="http://schemas.microsoft.com/office/drawing/2014/main" id="{675583E2-F150-5042-26C3-F9011614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8" y="2800465"/>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직선 화살표 연결선 15">
              <a:extLst>
                <a:ext uri="{FF2B5EF4-FFF2-40B4-BE49-F238E27FC236}">
                  <a16:creationId xmlns:a16="http://schemas.microsoft.com/office/drawing/2014/main" id="{AE05AA6C-87D8-5780-091E-F235DB37C52E}"/>
                </a:ext>
              </a:extLst>
            </p:cNvPr>
            <p:cNvCxnSpPr>
              <a:cxnSpLocks/>
              <a:stCxn id="12" idx="2"/>
              <a:endCxn id="13" idx="0"/>
            </p:cNvCxnSpPr>
            <p:nvPr/>
          </p:nvCxnSpPr>
          <p:spPr>
            <a:xfrm flipH="1">
              <a:off x="4563558" y="3321254"/>
              <a:ext cx="1" cy="649972"/>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A3A6489-72A5-0F34-2E23-23110F92F447}"/>
                </a:ext>
              </a:extLst>
            </p:cNvPr>
            <p:cNvCxnSpPr>
              <a:cxnSpLocks/>
              <a:stCxn id="13" idx="3"/>
            </p:cNvCxnSpPr>
            <p:nvPr/>
          </p:nvCxnSpPr>
          <p:spPr>
            <a:xfrm flipV="1">
              <a:off x="5331691" y="3231399"/>
              <a:ext cx="1571944" cy="1117106"/>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a:extLst>
                <a:ext uri="{FF2B5EF4-FFF2-40B4-BE49-F238E27FC236}">
                  <a16:creationId xmlns:a16="http://schemas.microsoft.com/office/drawing/2014/main" id="{305AAB33-B6F8-E642-C6F8-8662D39D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3502731"/>
              <a:ext cx="642924" cy="64292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8300F5A-17E0-404B-39EE-C701CBFF9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399" y="4264640"/>
              <a:ext cx="642924" cy="64292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화살표 연결선 19">
              <a:extLst>
                <a:ext uri="{FF2B5EF4-FFF2-40B4-BE49-F238E27FC236}">
                  <a16:creationId xmlns:a16="http://schemas.microsoft.com/office/drawing/2014/main" id="{8AEC24D8-26EE-BAB2-946C-EF860891309D}"/>
                </a:ext>
              </a:extLst>
            </p:cNvPr>
            <p:cNvCxnSpPr>
              <a:cxnSpLocks/>
              <a:stCxn id="13" idx="3"/>
            </p:cNvCxnSpPr>
            <p:nvPr/>
          </p:nvCxnSpPr>
          <p:spPr>
            <a:xfrm flipV="1">
              <a:off x="5331691" y="3926166"/>
              <a:ext cx="1537019" cy="422338"/>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0C4D7023-47A5-A5F7-ADF2-1FB04AFA782F}"/>
                </a:ext>
              </a:extLst>
            </p:cNvPr>
            <p:cNvCxnSpPr>
              <a:cxnSpLocks/>
              <a:stCxn id="13" idx="3"/>
            </p:cNvCxnSpPr>
            <p:nvPr/>
          </p:nvCxnSpPr>
          <p:spPr>
            <a:xfrm>
              <a:off x="5331691" y="4348505"/>
              <a:ext cx="1536267" cy="25169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7305BF73-4A29-6DCE-538C-1FDBA02EA754}"/>
                </a:ext>
              </a:extLst>
            </p:cNvPr>
            <p:cNvSpPr>
              <a:spLocks/>
            </p:cNvSpPr>
            <p:nvPr/>
          </p:nvSpPr>
          <p:spPr>
            <a:xfrm>
              <a:off x="7671768" y="3344195"/>
              <a:ext cx="1323279" cy="891514"/>
            </a:xfrm>
            <a:prstGeom prst="rect">
              <a:avLst/>
            </a:prstGeom>
            <a:solidFill>
              <a:schemeClr val="accent4">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bg1"/>
                  </a:solidFill>
                </a:rPr>
                <a:t>Linear Model</a:t>
              </a:r>
              <a:endParaRPr lang="ko-KR" altLang="en-US" sz="1000" b="1">
                <a:solidFill>
                  <a:schemeClr val="bg1"/>
                </a:solidFill>
              </a:endParaRPr>
            </a:p>
          </p:txBody>
        </p:sp>
        <p:grpSp>
          <p:nvGrpSpPr>
            <p:cNvPr id="23" name="그룹 22">
              <a:extLst>
                <a:ext uri="{FF2B5EF4-FFF2-40B4-BE49-F238E27FC236}">
                  <a16:creationId xmlns:a16="http://schemas.microsoft.com/office/drawing/2014/main" id="{75C87E05-2967-9FA4-AF5F-F79B3445291B}"/>
                </a:ext>
              </a:extLst>
            </p:cNvPr>
            <p:cNvGrpSpPr>
              <a:grpSpLocks/>
            </p:cNvGrpSpPr>
            <p:nvPr/>
          </p:nvGrpSpPr>
          <p:grpSpPr>
            <a:xfrm>
              <a:off x="9328621" y="2904959"/>
              <a:ext cx="1885834" cy="1631127"/>
              <a:chOff x="9471137" y="2570174"/>
              <a:chExt cx="1885835" cy="1631127"/>
            </a:xfrm>
          </p:grpSpPr>
          <p:cxnSp>
            <p:nvCxnSpPr>
              <p:cNvPr id="24" name="직선 연결선 23">
                <a:extLst>
                  <a:ext uri="{FF2B5EF4-FFF2-40B4-BE49-F238E27FC236}">
                    <a16:creationId xmlns:a16="http://schemas.microsoft.com/office/drawing/2014/main" id="{BD241681-DBDD-8838-AD2A-F0B0EA1EA934}"/>
                  </a:ext>
                </a:extLst>
              </p:cNvPr>
              <p:cNvCxnSpPr>
                <a:cxnSpLocks/>
              </p:cNvCxnSpPr>
              <p:nvPr/>
            </p:nvCxnSpPr>
            <p:spPr>
              <a:xfrm>
                <a:off x="9810750" y="2570174"/>
                <a:ext cx="0" cy="12818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1D78B94A-B4B6-4138-6F7C-74272788FFFE}"/>
                  </a:ext>
                </a:extLst>
              </p:cNvPr>
              <p:cNvCxnSpPr>
                <a:cxnSpLocks/>
              </p:cNvCxnSpPr>
              <p:nvPr/>
            </p:nvCxnSpPr>
            <p:spPr>
              <a:xfrm flipH="1">
                <a:off x="9801222" y="3851979"/>
                <a:ext cx="15557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자유형: 도형 25">
                <a:extLst>
                  <a:ext uri="{FF2B5EF4-FFF2-40B4-BE49-F238E27FC236}">
                    <a16:creationId xmlns:a16="http://schemas.microsoft.com/office/drawing/2014/main" id="{A3BE3323-8D94-1E6E-CAB1-7C8FBA75B758}"/>
                  </a:ext>
                </a:extLst>
              </p:cNvPr>
              <p:cNvSpPr>
                <a:spLocks/>
              </p:cNvSpPr>
              <p:nvPr/>
            </p:nvSpPr>
            <p:spPr>
              <a:xfrm>
                <a:off x="9914393" y="2645038"/>
                <a:ext cx="1236206" cy="1132075"/>
              </a:xfrm>
              <a:custGeom>
                <a:avLst/>
                <a:gdLst>
                  <a:gd name="connsiteX0" fmla="*/ 0 w 1174750"/>
                  <a:gd name="connsiteY0" fmla="*/ 0 h 950801"/>
                  <a:gd name="connsiteX1" fmla="*/ 336550 w 1174750"/>
                  <a:gd name="connsiteY1" fmla="*/ 825500 h 950801"/>
                  <a:gd name="connsiteX2" fmla="*/ 1174750 w 1174750"/>
                  <a:gd name="connsiteY2" fmla="*/ 933450 h 950801"/>
                </a:gdLst>
                <a:ahLst/>
                <a:cxnLst>
                  <a:cxn ang="0">
                    <a:pos x="connsiteX0" y="connsiteY0"/>
                  </a:cxn>
                  <a:cxn ang="0">
                    <a:pos x="connsiteX1" y="connsiteY1"/>
                  </a:cxn>
                  <a:cxn ang="0">
                    <a:pos x="connsiteX2" y="connsiteY2"/>
                  </a:cxn>
                </a:cxnLst>
                <a:rect l="l" t="t" r="r" b="b"/>
                <a:pathLst>
                  <a:path w="1174750" h="950801">
                    <a:moveTo>
                      <a:pt x="0" y="0"/>
                    </a:moveTo>
                    <a:cubicBezTo>
                      <a:pt x="70379" y="334962"/>
                      <a:pt x="140759" y="669925"/>
                      <a:pt x="336550" y="825500"/>
                    </a:cubicBezTo>
                    <a:cubicBezTo>
                      <a:pt x="532341" y="981075"/>
                      <a:pt x="853545" y="957262"/>
                      <a:pt x="1174750" y="933450"/>
                    </a:cubicBezTo>
                  </a:path>
                </a:pathLst>
              </a:custGeom>
              <a:noFill/>
              <a:ln w="38100">
                <a:solidFill>
                  <a:schemeClr val="tx1">
                    <a:lumMod val="75000"/>
                    <a:lumOff val="25000"/>
                  </a:schemeClr>
                </a:solidFill>
                <a:prstDash val="dash"/>
                <a:extLst>
                  <a:ext uri="{C807C97D-BFC1-408E-A445-0C87EB9F89A2}">
                    <ask:lineSketchStyleProps xmlns:ask="http://schemas.microsoft.com/office/drawing/2018/sketchyshapes" sd="2008842088">
                      <a:custGeom>
                        <a:avLst/>
                        <a:gdLst>
                          <a:gd name="connsiteX0" fmla="*/ 0 w 1179041"/>
                          <a:gd name="connsiteY0" fmla="*/ 0 h 1132075"/>
                          <a:gd name="connsiteX1" fmla="*/ 337779 w 1179041"/>
                          <a:gd name="connsiteY1" fmla="*/ 982884 h 1132075"/>
                          <a:gd name="connsiteX2" fmla="*/ 1179041 w 1179041"/>
                          <a:gd name="connsiteY2" fmla="*/ 1111415 h 1132075"/>
                        </a:gdLst>
                        <a:ahLst/>
                        <a:cxnLst>
                          <a:cxn ang="0">
                            <a:pos x="connsiteX0" y="connsiteY0"/>
                          </a:cxn>
                          <a:cxn ang="0">
                            <a:pos x="connsiteX1" y="connsiteY1"/>
                          </a:cxn>
                          <a:cxn ang="0">
                            <a:pos x="connsiteX2" y="connsiteY2"/>
                          </a:cxn>
                        </a:cxnLst>
                        <a:rect l="l" t="t" r="r" b="b"/>
                        <a:pathLst>
                          <a:path w="1179041" h="1132075" extrusionOk="0">
                            <a:moveTo>
                              <a:pt x="0" y="0"/>
                            </a:moveTo>
                            <a:cubicBezTo>
                              <a:pt x="115818" y="421857"/>
                              <a:pt x="134829" y="802790"/>
                              <a:pt x="337779" y="982884"/>
                            </a:cubicBezTo>
                            <a:cubicBezTo>
                              <a:pt x="519596" y="1215912"/>
                              <a:pt x="825400" y="1161754"/>
                              <a:pt x="1179041" y="111141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27" name="TextBox 26">
                <a:extLst>
                  <a:ext uri="{FF2B5EF4-FFF2-40B4-BE49-F238E27FC236}">
                    <a16:creationId xmlns:a16="http://schemas.microsoft.com/office/drawing/2014/main" id="{4D8575F2-6742-48DF-C623-F9A2AE494962}"/>
                  </a:ext>
                </a:extLst>
              </p:cNvPr>
              <p:cNvSpPr txBox="1">
                <a:spLocks/>
              </p:cNvSpPr>
              <p:nvPr/>
            </p:nvSpPr>
            <p:spPr>
              <a:xfrm>
                <a:off x="9815072" y="3851978"/>
                <a:ext cx="1527171" cy="349323"/>
              </a:xfrm>
              <a:prstGeom prst="rect">
                <a:avLst/>
              </a:prstGeom>
              <a:noFill/>
            </p:spPr>
            <p:txBody>
              <a:bodyPr wrap="square" rtlCol="0">
                <a:spAutoFit/>
              </a:bodyPr>
              <a:lstStyle/>
              <a:p>
                <a:pPr algn="ctr"/>
                <a:r>
                  <a:rPr lang="en-US" altLang="ko-KR" sz="1000"/>
                  <a:t>Machines</a:t>
                </a:r>
                <a:endParaRPr lang="ko-KR" altLang="en-US" sz="1000"/>
              </a:p>
            </p:txBody>
          </p:sp>
          <p:sp>
            <p:nvSpPr>
              <p:cNvPr id="28" name="TextBox 27">
                <a:extLst>
                  <a:ext uri="{FF2B5EF4-FFF2-40B4-BE49-F238E27FC236}">
                    <a16:creationId xmlns:a16="http://schemas.microsoft.com/office/drawing/2014/main" id="{4324357C-C422-4E89-C31F-22A4FF0CED02}"/>
                  </a:ext>
                </a:extLst>
              </p:cNvPr>
              <p:cNvSpPr txBox="1">
                <a:spLocks/>
              </p:cNvSpPr>
              <p:nvPr/>
            </p:nvSpPr>
            <p:spPr>
              <a:xfrm rot="16200000">
                <a:off x="9111419" y="3142938"/>
                <a:ext cx="1068759" cy="349323"/>
              </a:xfrm>
              <a:prstGeom prst="rect">
                <a:avLst/>
              </a:prstGeom>
              <a:noFill/>
            </p:spPr>
            <p:txBody>
              <a:bodyPr wrap="square" rtlCol="0">
                <a:spAutoFit/>
              </a:bodyPr>
              <a:lstStyle/>
              <a:p>
                <a:pPr algn="ctr"/>
                <a:r>
                  <a:rPr lang="en-US" altLang="ko-KR" sz="1000"/>
                  <a:t>Time</a:t>
                </a:r>
                <a:endParaRPr lang="ko-KR" altLang="en-US" sz="1000"/>
              </a:p>
            </p:txBody>
          </p:sp>
        </p:grpSp>
      </p:grpSp>
      <p:sp>
        <p:nvSpPr>
          <p:cNvPr id="31" name="TextBox 30">
            <a:extLst>
              <a:ext uri="{FF2B5EF4-FFF2-40B4-BE49-F238E27FC236}">
                <a16:creationId xmlns:a16="http://schemas.microsoft.com/office/drawing/2014/main" id="{2B599C00-D263-5B08-83A8-15DB80AE9C8D}"/>
              </a:ext>
            </a:extLst>
          </p:cNvPr>
          <p:cNvSpPr txBox="1"/>
          <p:nvPr/>
        </p:nvSpPr>
        <p:spPr>
          <a:xfrm>
            <a:off x="675728" y="2625578"/>
            <a:ext cx="6096000" cy="1668405"/>
          </a:xfrm>
          <a:prstGeom prst="rect">
            <a:avLst/>
          </a:prstGeom>
          <a:noFill/>
        </p:spPr>
        <p:txBody>
          <a:bodyPr wrap="square">
            <a:spAutoFit/>
          </a:bodyPr>
          <a:lstStyle/>
          <a:p>
            <a:pPr marL="285750" lvl="0" indent="-285750">
              <a:lnSpc>
                <a:spcPct val="200000"/>
              </a:lnSpc>
              <a:buFont typeface="Wingdings" panose="05000000000000000000" pitchFamily="2" charset="2"/>
              <a:buChar char="v"/>
              <a:defRPr/>
            </a:pPr>
            <a:r>
              <a:rPr lang="en-US" altLang="ko-KR" b="1">
                <a:ea typeface="맑은 고딕"/>
              </a:rPr>
              <a:t>Ernest</a:t>
            </a:r>
            <a:r>
              <a:rPr lang="en-US" altLang="ko-KR">
                <a:ea typeface="맑은 고딕"/>
              </a:rPr>
              <a:t> : Performance predictions with low overhead </a:t>
            </a:r>
          </a:p>
          <a:p>
            <a:pPr marL="742950" lvl="1" indent="-285750">
              <a:lnSpc>
                <a:spcPct val="200000"/>
              </a:lnSpc>
              <a:buFont typeface="Arial" panose="020B0604020202020204" pitchFamily="34" charset="0"/>
              <a:buChar char="•"/>
              <a:defRPr/>
            </a:pPr>
            <a:r>
              <a:rPr lang="en-US" altLang="ko-KR">
                <a:ea typeface="맑은 고딕"/>
              </a:rPr>
              <a:t>End-to-end linear model </a:t>
            </a:r>
          </a:p>
          <a:p>
            <a:pPr marL="742950" lvl="1" indent="-285750">
              <a:lnSpc>
                <a:spcPct val="200000"/>
              </a:lnSpc>
              <a:buFont typeface="Arial" panose="020B0604020202020204" pitchFamily="34" charset="0"/>
              <a:buChar char="•"/>
              <a:defRPr/>
            </a:pPr>
            <a:r>
              <a:rPr kumimoji="0" lang="en-US" altLang="ko-KR" b="0" i="0" u="none" strike="noStrike" kern="1200" cap="none" spc="0" normalizeH="0" baseline="0" noProof="0">
                <a:ln>
                  <a:noFill/>
                </a:ln>
                <a:effectLst/>
                <a:uLnTx/>
                <a:uFillTx/>
                <a:ea typeface="맑은 고딕"/>
              </a:rPr>
              <a:t>Optimal e</a:t>
            </a:r>
            <a:r>
              <a:rPr lang="en-US" altLang="ko-KR">
                <a:ea typeface="맑은 고딕"/>
              </a:rPr>
              <a:t>xperimental design</a:t>
            </a:r>
            <a:endParaRPr kumimoji="0" lang="en-US" altLang="ko-KR" b="0" i="0" u="none" strike="noStrike" kern="1200" cap="none" spc="0" normalizeH="0" baseline="0" noProof="0">
              <a:ln>
                <a:noFill/>
              </a:ln>
              <a:effectLst/>
              <a:uLnTx/>
              <a:uFillTx/>
              <a:ea typeface="맑은 고딕"/>
            </a:endParaRPr>
          </a:p>
        </p:txBody>
      </p:sp>
      <p:grpSp>
        <p:nvGrpSpPr>
          <p:cNvPr id="5" name="그룹 4">
            <a:extLst>
              <a:ext uri="{FF2B5EF4-FFF2-40B4-BE49-F238E27FC236}">
                <a16:creationId xmlns:a16="http://schemas.microsoft.com/office/drawing/2014/main" id="{D326CC63-2DAC-F2B1-3218-CB6D7D4B544C}"/>
              </a:ext>
            </a:extLst>
          </p:cNvPr>
          <p:cNvGrpSpPr/>
          <p:nvPr/>
        </p:nvGrpSpPr>
        <p:grpSpPr>
          <a:xfrm>
            <a:off x="9449146" y="1608199"/>
            <a:ext cx="2264538" cy="1495580"/>
            <a:chOff x="9338001" y="1762443"/>
            <a:chExt cx="2264538" cy="1495580"/>
          </a:xfrm>
        </p:grpSpPr>
        <p:grpSp>
          <p:nvGrpSpPr>
            <p:cNvPr id="30" name="그룹 29">
              <a:extLst>
                <a:ext uri="{FF2B5EF4-FFF2-40B4-BE49-F238E27FC236}">
                  <a16:creationId xmlns:a16="http://schemas.microsoft.com/office/drawing/2014/main" id="{E8DA2D16-E315-3ECA-B1D1-963A138DB8A0}"/>
                </a:ext>
              </a:extLst>
            </p:cNvPr>
            <p:cNvGrpSpPr/>
            <p:nvPr/>
          </p:nvGrpSpPr>
          <p:grpSpPr>
            <a:xfrm>
              <a:off x="9338001" y="1762443"/>
              <a:ext cx="2264538" cy="1495580"/>
              <a:chOff x="9070871" y="2669143"/>
              <a:chExt cx="2264538" cy="1495580"/>
            </a:xfrm>
          </p:grpSpPr>
          <p:sp>
            <p:nvSpPr>
              <p:cNvPr id="33" name="타원 32">
                <a:extLst>
                  <a:ext uri="{FF2B5EF4-FFF2-40B4-BE49-F238E27FC236}">
                    <a16:creationId xmlns:a16="http://schemas.microsoft.com/office/drawing/2014/main" id="{B4891660-161F-E245-E186-9FBD21EC25D4}"/>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B07CB6FB-4C22-CD40-29E9-60D642449C4B}"/>
                  </a:ext>
                </a:extLst>
              </p:cNvPr>
              <p:cNvSpPr/>
              <p:nvPr/>
            </p:nvSpPr>
            <p:spPr>
              <a:xfrm>
                <a:off x="9379594" y="3177235"/>
                <a:ext cx="726096"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35" name="타원 34">
                <a:extLst>
                  <a:ext uri="{FF2B5EF4-FFF2-40B4-BE49-F238E27FC236}">
                    <a16:creationId xmlns:a16="http://schemas.microsoft.com/office/drawing/2014/main" id="{B122D6A7-D651-2BE3-ADF6-515C1115E9F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36" name="TextBox 35">
                <a:extLst>
                  <a:ext uri="{FF2B5EF4-FFF2-40B4-BE49-F238E27FC236}">
                    <a16:creationId xmlns:a16="http://schemas.microsoft.com/office/drawing/2014/main" id="{606AC4EA-B848-E4E8-8FCF-857AD32F8E91}"/>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32" name="더하기 기호 31">
              <a:extLst>
                <a:ext uri="{FF2B5EF4-FFF2-40B4-BE49-F238E27FC236}">
                  <a16:creationId xmlns:a16="http://schemas.microsoft.com/office/drawing/2014/main" id="{7F36A367-8790-D87F-F70D-4668A1397203}"/>
                </a:ext>
              </a:extLst>
            </p:cNvPr>
            <p:cNvSpPr/>
            <p:nvPr/>
          </p:nvSpPr>
          <p:spPr>
            <a:xfrm>
              <a:off x="10412626" y="2447462"/>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35534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3764</Words>
  <Application>Microsoft Office PowerPoint</Application>
  <PresentationFormat>와이드스크린</PresentationFormat>
  <Paragraphs>277</Paragraphs>
  <Slides>10</Slides>
  <Notes>10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10</vt:i4>
      </vt:variant>
    </vt:vector>
  </HeadingPairs>
  <TitlesOfParts>
    <vt:vector size="22" baseType="lpstr">
      <vt:lpstr>inherit</vt:lpstr>
      <vt:lpstr>Lucida Grande</vt:lpstr>
      <vt:lpstr>noto</vt:lpstr>
      <vt:lpstr>Roboto Slab</vt:lpstr>
      <vt:lpstr>맑은 고딕</vt:lpstr>
      <vt:lpstr>Abadi</vt:lpstr>
      <vt:lpstr>Arial</vt:lpstr>
      <vt:lpstr>Cambria Math</vt:lpstr>
      <vt:lpstr>Roboto</vt:lpstr>
      <vt:lpstr>Source Sans Pro</vt:lpstr>
      <vt:lpstr>Wingdings</vt:lpstr>
      <vt:lpstr>Office 테마</vt:lpstr>
      <vt:lpstr>Ernest: Efficient Performance Prediction for Large-Scale Advanced Analytics</vt:lpstr>
      <vt:lpstr>1. Introduction</vt:lpstr>
      <vt:lpstr>2. Background</vt:lpstr>
      <vt:lpstr>3. Modeling Advanced Analytics Jobs</vt:lpstr>
      <vt:lpstr>PowerPoint 프레젠테이션</vt:lpstr>
      <vt:lpstr>PowerPoint 프레젠테이션</vt:lpstr>
      <vt:lpstr>PowerPoint 프레젠테이션</vt:lpstr>
      <vt:lpstr>PowerPoint 프레젠테이션</vt:lpstr>
      <vt:lpstr>PowerPoint 프레젠테이션</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11</cp:revision>
  <dcterms:created xsi:type="dcterms:W3CDTF">2022-06-27T05:14:23Z</dcterms:created>
  <dcterms:modified xsi:type="dcterms:W3CDTF">2022-11-29T02:17:47Z</dcterms:modified>
</cp:coreProperties>
</file>